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9"/>
  </p:notesMasterIdLst>
  <p:sldIdLst>
    <p:sldId id="307" r:id="rId2"/>
    <p:sldId id="1140" r:id="rId3"/>
    <p:sldId id="1139" r:id="rId4"/>
    <p:sldId id="308" r:id="rId5"/>
    <p:sldId id="309" r:id="rId6"/>
    <p:sldId id="310" r:id="rId7"/>
    <p:sldId id="313" r:id="rId8"/>
    <p:sldId id="314" r:id="rId9"/>
    <p:sldId id="315" r:id="rId10"/>
    <p:sldId id="316" r:id="rId11"/>
    <p:sldId id="317" r:id="rId12"/>
    <p:sldId id="318" r:id="rId13"/>
    <p:sldId id="320" r:id="rId14"/>
    <p:sldId id="319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1141" r:id="rId39"/>
    <p:sldId id="344" r:id="rId40"/>
    <p:sldId id="1143" r:id="rId41"/>
    <p:sldId id="1144" r:id="rId42"/>
    <p:sldId id="1142" r:id="rId43"/>
    <p:sldId id="367" r:id="rId44"/>
    <p:sldId id="345" r:id="rId45"/>
    <p:sldId id="346" r:id="rId46"/>
    <p:sldId id="347" r:id="rId47"/>
    <p:sldId id="348" r:id="rId48"/>
    <p:sldId id="349" r:id="rId49"/>
    <p:sldId id="350" r:id="rId50"/>
    <p:sldId id="1146" r:id="rId51"/>
    <p:sldId id="1148" r:id="rId52"/>
    <p:sldId id="1149" r:id="rId53"/>
    <p:sldId id="1150" r:id="rId54"/>
    <p:sldId id="1151" r:id="rId55"/>
    <p:sldId id="1152" r:id="rId56"/>
    <p:sldId id="1153" r:id="rId57"/>
    <p:sldId id="1154" r:id="rId58"/>
    <p:sldId id="1155" r:id="rId59"/>
    <p:sldId id="1156" r:id="rId60"/>
    <p:sldId id="1157" r:id="rId61"/>
    <p:sldId id="1158" r:id="rId62"/>
    <p:sldId id="1159" r:id="rId63"/>
    <p:sldId id="1147" r:id="rId64"/>
    <p:sldId id="1160" r:id="rId65"/>
    <p:sldId id="1161" r:id="rId66"/>
    <p:sldId id="356" r:id="rId67"/>
    <p:sldId id="1162" r:id="rId68"/>
    <p:sldId id="1163" r:id="rId69"/>
    <p:sldId id="1164" r:id="rId70"/>
    <p:sldId id="1165" r:id="rId71"/>
    <p:sldId id="358" r:id="rId72"/>
    <p:sldId id="359" r:id="rId73"/>
    <p:sldId id="360" r:id="rId74"/>
    <p:sldId id="361" r:id="rId75"/>
    <p:sldId id="362" r:id="rId76"/>
    <p:sldId id="363" r:id="rId77"/>
    <p:sldId id="408" r:id="rId78"/>
    <p:sldId id="1166" r:id="rId79"/>
    <p:sldId id="1167" r:id="rId80"/>
    <p:sldId id="368" r:id="rId81"/>
    <p:sldId id="369" r:id="rId82"/>
    <p:sldId id="370" r:id="rId83"/>
    <p:sldId id="371" r:id="rId84"/>
    <p:sldId id="372" r:id="rId85"/>
    <p:sldId id="373" r:id="rId86"/>
    <p:sldId id="374" r:id="rId87"/>
    <p:sldId id="375" r:id="rId88"/>
    <p:sldId id="376" r:id="rId89"/>
    <p:sldId id="1168" r:id="rId90"/>
    <p:sldId id="377" r:id="rId91"/>
    <p:sldId id="378" r:id="rId92"/>
    <p:sldId id="379" r:id="rId93"/>
    <p:sldId id="380" r:id="rId94"/>
    <p:sldId id="381" r:id="rId95"/>
    <p:sldId id="382" r:id="rId96"/>
    <p:sldId id="383" r:id="rId97"/>
    <p:sldId id="384" r:id="rId98"/>
    <p:sldId id="385" r:id="rId99"/>
    <p:sldId id="386" r:id="rId100"/>
    <p:sldId id="387" r:id="rId101"/>
    <p:sldId id="388" r:id="rId102"/>
    <p:sldId id="389" r:id="rId103"/>
    <p:sldId id="390" r:id="rId104"/>
    <p:sldId id="391" r:id="rId105"/>
    <p:sldId id="392" r:id="rId106"/>
    <p:sldId id="393" r:id="rId107"/>
    <p:sldId id="394" r:id="rId108"/>
    <p:sldId id="396" r:id="rId109"/>
    <p:sldId id="397" r:id="rId110"/>
    <p:sldId id="398" r:id="rId111"/>
    <p:sldId id="399" r:id="rId112"/>
    <p:sldId id="400" r:id="rId113"/>
    <p:sldId id="401" r:id="rId114"/>
    <p:sldId id="402" r:id="rId115"/>
    <p:sldId id="403" r:id="rId116"/>
    <p:sldId id="404" r:id="rId117"/>
    <p:sldId id="405" r:id="rId118"/>
    <p:sldId id="406" r:id="rId119"/>
    <p:sldId id="407" r:id="rId120"/>
    <p:sldId id="409" r:id="rId121"/>
    <p:sldId id="410" r:id="rId122"/>
    <p:sldId id="411" r:id="rId123"/>
    <p:sldId id="412" r:id="rId124"/>
    <p:sldId id="1170" r:id="rId125"/>
    <p:sldId id="1169" r:id="rId126"/>
    <p:sldId id="1171" r:id="rId127"/>
    <p:sldId id="1175" r:id="rId128"/>
    <p:sldId id="1173" r:id="rId129"/>
    <p:sldId id="1172" r:id="rId130"/>
    <p:sldId id="1176" r:id="rId131"/>
    <p:sldId id="1177" r:id="rId132"/>
    <p:sldId id="1178" r:id="rId133"/>
    <p:sldId id="1179" r:id="rId134"/>
    <p:sldId id="1180" r:id="rId135"/>
    <p:sldId id="1181" r:id="rId136"/>
    <p:sldId id="1182" r:id="rId137"/>
    <p:sldId id="1183" r:id="rId138"/>
    <p:sldId id="413" r:id="rId139"/>
    <p:sldId id="414" r:id="rId140"/>
    <p:sldId id="415" r:id="rId141"/>
    <p:sldId id="416" r:id="rId142"/>
    <p:sldId id="417" r:id="rId143"/>
    <p:sldId id="418" r:id="rId144"/>
    <p:sldId id="419" r:id="rId145"/>
    <p:sldId id="420" r:id="rId146"/>
    <p:sldId id="423" r:id="rId147"/>
    <p:sldId id="422" r:id="rId148"/>
    <p:sldId id="424" r:id="rId149"/>
    <p:sldId id="425" r:id="rId150"/>
    <p:sldId id="1184" r:id="rId151"/>
    <p:sldId id="426" r:id="rId152"/>
    <p:sldId id="428" r:id="rId153"/>
    <p:sldId id="427" r:id="rId154"/>
    <p:sldId id="429" r:id="rId155"/>
    <p:sldId id="432" r:id="rId156"/>
    <p:sldId id="433" r:id="rId157"/>
    <p:sldId id="434" r:id="rId158"/>
    <p:sldId id="435" r:id="rId159"/>
    <p:sldId id="436" r:id="rId160"/>
    <p:sldId id="437" r:id="rId161"/>
    <p:sldId id="438" r:id="rId162"/>
    <p:sldId id="439" r:id="rId163"/>
    <p:sldId id="441" r:id="rId164"/>
    <p:sldId id="442" r:id="rId165"/>
    <p:sldId id="443" r:id="rId166"/>
    <p:sldId id="444" r:id="rId167"/>
    <p:sldId id="447" r:id="rId168"/>
    <p:sldId id="450" r:id="rId169"/>
    <p:sldId id="449" r:id="rId170"/>
    <p:sldId id="448" r:id="rId171"/>
    <p:sldId id="446" r:id="rId172"/>
    <p:sldId id="451" r:id="rId173"/>
    <p:sldId id="452" r:id="rId174"/>
    <p:sldId id="453" r:id="rId175"/>
    <p:sldId id="454" r:id="rId176"/>
    <p:sldId id="455" r:id="rId177"/>
    <p:sldId id="456" r:id="rId178"/>
    <p:sldId id="457" r:id="rId179"/>
    <p:sldId id="458" r:id="rId180"/>
    <p:sldId id="459" r:id="rId181"/>
    <p:sldId id="460" r:id="rId182"/>
    <p:sldId id="461" r:id="rId183"/>
    <p:sldId id="462" r:id="rId184"/>
    <p:sldId id="463" r:id="rId185"/>
    <p:sldId id="464" r:id="rId186"/>
    <p:sldId id="465" r:id="rId187"/>
    <p:sldId id="466" r:id="rId188"/>
    <p:sldId id="467" r:id="rId189"/>
    <p:sldId id="468" r:id="rId190"/>
    <p:sldId id="469" r:id="rId191"/>
    <p:sldId id="470" r:id="rId192"/>
    <p:sldId id="471" r:id="rId193"/>
    <p:sldId id="472" r:id="rId194"/>
    <p:sldId id="473" r:id="rId195"/>
    <p:sldId id="474" r:id="rId196"/>
    <p:sldId id="475" r:id="rId197"/>
    <p:sldId id="476" r:id="rId198"/>
    <p:sldId id="477" r:id="rId199"/>
    <p:sldId id="478" r:id="rId200"/>
    <p:sldId id="479" r:id="rId201"/>
    <p:sldId id="480" r:id="rId202"/>
    <p:sldId id="481" r:id="rId203"/>
    <p:sldId id="482" r:id="rId204"/>
    <p:sldId id="483" r:id="rId205"/>
    <p:sldId id="484" r:id="rId206"/>
    <p:sldId id="485" r:id="rId207"/>
    <p:sldId id="486" r:id="rId208"/>
    <p:sldId id="487" r:id="rId209"/>
    <p:sldId id="488" r:id="rId210"/>
    <p:sldId id="489" r:id="rId211"/>
    <p:sldId id="490" r:id="rId212"/>
    <p:sldId id="491" r:id="rId213"/>
    <p:sldId id="492" r:id="rId214"/>
    <p:sldId id="493" r:id="rId215"/>
    <p:sldId id="494" r:id="rId216"/>
    <p:sldId id="498" r:id="rId217"/>
    <p:sldId id="497" r:id="rId218"/>
    <p:sldId id="495" r:id="rId219"/>
    <p:sldId id="496" r:id="rId220"/>
    <p:sldId id="499" r:id="rId221"/>
    <p:sldId id="500" r:id="rId222"/>
    <p:sldId id="501" r:id="rId223"/>
    <p:sldId id="502" r:id="rId224"/>
    <p:sldId id="1185" r:id="rId225"/>
    <p:sldId id="503" r:id="rId226"/>
    <p:sldId id="504" r:id="rId227"/>
    <p:sldId id="505" r:id="rId228"/>
    <p:sldId id="506" r:id="rId229"/>
    <p:sldId id="507" r:id="rId230"/>
    <p:sldId id="508" r:id="rId231"/>
    <p:sldId id="509" r:id="rId232"/>
    <p:sldId id="510" r:id="rId233"/>
    <p:sldId id="511" r:id="rId234"/>
    <p:sldId id="512" r:id="rId235"/>
    <p:sldId id="513" r:id="rId236"/>
    <p:sldId id="514" r:id="rId237"/>
    <p:sldId id="515" r:id="rId238"/>
    <p:sldId id="516" r:id="rId239"/>
    <p:sldId id="517" r:id="rId240"/>
    <p:sldId id="518" r:id="rId241"/>
    <p:sldId id="519" r:id="rId242"/>
    <p:sldId id="520" r:id="rId243"/>
    <p:sldId id="521" r:id="rId244"/>
    <p:sldId id="522" r:id="rId245"/>
    <p:sldId id="523" r:id="rId246"/>
    <p:sldId id="524" r:id="rId247"/>
    <p:sldId id="525" r:id="rId248"/>
    <p:sldId id="526" r:id="rId249"/>
    <p:sldId id="527" r:id="rId250"/>
    <p:sldId id="528" r:id="rId251"/>
    <p:sldId id="529" r:id="rId252"/>
    <p:sldId id="530" r:id="rId253"/>
    <p:sldId id="531" r:id="rId254"/>
    <p:sldId id="532" r:id="rId255"/>
    <p:sldId id="533" r:id="rId256"/>
    <p:sldId id="534" r:id="rId257"/>
    <p:sldId id="535" r:id="rId258"/>
    <p:sldId id="536" r:id="rId259"/>
    <p:sldId id="537" r:id="rId260"/>
    <p:sldId id="538" r:id="rId261"/>
    <p:sldId id="539" r:id="rId262"/>
    <p:sldId id="540" r:id="rId263"/>
    <p:sldId id="541" r:id="rId264"/>
    <p:sldId id="542" r:id="rId265"/>
    <p:sldId id="543" r:id="rId266"/>
    <p:sldId id="544" r:id="rId267"/>
    <p:sldId id="545" r:id="rId268"/>
    <p:sldId id="546" r:id="rId269"/>
    <p:sldId id="966" r:id="rId270"/>
    <p:sldId id="1186" r:id="rId271"/>
    <p:sldId id="1187" r:id="rId272"/>
    <p:sldId id="549" r:id="rId273"/>
    <p:sldId id="550" r:id="rId274"/>
    <p:sldId id="551" r:id="rId275"/>
    <p:sldId id="552" r:id="rId276"/>
    <p:sldId id="553" r:id="rId277"/>
    <p:sldId id="555" r:id="rId278"/>
    <p:sldId id="1188" r:id="rId279"/>
    <p:sldId id="1189" r:id="rId280"/>
    <p:sldId id="556" r:id="rId281"/>
    <p:sldId id="557" r:id="rId282"/>
    <p:sldId id="559" r:id="rId283"/>
    <p:sldId id="560" r:id="rId284"/>
    <p:sldId id="562" r:id="rId285"/>
    <p:sldId id="1190" r:id="rId286"/>
    <p:sldId id="1191" r:id="rId287"/>
    <p:sldId id="563" r:id="rId288"/>
    <p:sldId id="564" r:id="rId289"/>
    <p:sldId id="1192" r:id="rId290"/>
    <p:sldId id="565" r:id="rId291"/>
    <p:sldId id="566" r:id="rId292"/>
    <p:sldId id="567" r:id="rId293"/>
    <p:sldId id="568" r:id="rId294"/>
    <p:sldId id="569" r:id="rId295"/>
    <p:sldId id="570" r:id="rId296"/>
    <p:sldId id="571" r:id="rId297"/>
    <p:sldId id="572" r:id="rId298"/>
    <p:sldId id="1193" r:id="rId299"/>
    <p:sldId id="573" r:id="rId300"/>
    <p:sldId id="574" r:id="rId301"/>
    <p:sldId id="575" r:id="rId302"/>
    <p:sldId id="576" r:id="rId303"/>
    <p:sldId id="577" r:id="rId304"/>
    <p:sldId id="578" r:id="rId305"/>
    <p:sldId id="579" r:id="rId306"/>
    <p:sldId id="1194" r:id="rId307"/>
    <p:sldId id="1195" r:id="rId308"/>
    <p:sldId id="580" r:id="rId309"/>
    <p:sldId id="581" r:id="rId310"/>
    <p:sldId id="582" r:id="rId311"/>
    <p:sldId id="583" r:id="rId312"/>
    <p:sldId id="1196" r:id="rId313"/>
    <p:sldId id="1197" r:id="rId314"/>
    <p:sldId id="584" r:id="rId315"/>
    <p:sldId id="585" r:id="rId316"/>
    <p:sldId id="586" r:id="rId317"/>
    <p:sldId id="1200" r:id="rId318"/>
    <p:sldId id="1201" r:id="rId319"/>
    <p:sldId id="1199" r:id="rId320"/>
    <p:sldId id="1203" r:id="rId321"/>
    <p:sldId id="1207" r:id="rId322"/>
    <p:sldId id="1205" r:id="rId323"/>
    <p:sldId id="1206" r:id="rId324"/>
    <p:sldId id="1202" r:id="rId325"/>
    <p:sldId id="587" r:id="rId326"/>
    <p:sldId id="588" r:id="rId327"/>
    <p:sldId id="589" r:id="rId328"/>
    <p:sldId id="591" r:id="rId329"/>
    <p:sldId id="592" r:id="rId330"/>
    <p:sldId id="593" r:id="rId331"/>
    <p:sldId id="594" r:id="rId332"/>
    <p:sldId id="600" r:id="rId333"/>
    <p:sldId id="601" r:id="rId334"/>
    <p:sldId id="606" r:id="rId335"/>
    <p:sldId id="967" r:id="rId336"/>
    <p:sldId id="968" r:id="rId337"/>
    <p:sldId id="969" r:id="rId338"/>
    <p:sldId id="970" r:id="rId339"/>
    <p:sldId id="602" r:id="rId340"/>
    <p:sldId id="603" r:id="rId341"/>
    <p:sldId id="604" r:id="rId342"/>
    <p:sldId id="605" r:id="rId343"/>
    <p:sldId id="971" r:id="rId344"/>
    <p:sldId id="607" r:id="rId345"/>
    <p:sldId id="608" r:id="rId346"/>
    <p:sldId id="609" r:id="rId347"/>
    <p:sldId id="610" r:id="rId348"/>
    <p:sldId id="611" r:id="rId349"/>
    <p:sldId id="612" r:id="rId350"/>
    <p:sldId id="613" r:id="rId351"/>
    <p:sldId id="614" r:id="rId352"/>
    <p:sldId id="615" r:id="rId353"/>
    <p:sldId id="616" r:id="rId354"/>
    <p:sldId id="972" r:id="rId355"/>
    <p:sldId id="973" r:id="rId356"/>
    <p:sldId id="597" r:id="rId357"/>
    <p:sldId id="598" r:id="rId358"/>
    <p:sldId id="599" r:id="rId359"/>
    <p:sldId id="617" r:id="rId360"/>
    <p:sldId id="1208" r:id="rId361"/>
    <p:sldId id="1209" r:id="rId362"/>
    <p:sldId id="595" r:id="rId363"/>
    <p:sldId id="596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18" r:id="rId372"/>
    <p:sldId id="626" r:id="rId373"/>
    <p:sldId id="974" r:id="rId374"/>
    <p:sldId id="975" r:id="rId375"/>
    <p:sldId id="976" r:id="rId376"/>
    <p:sldId id="977" r:id="rId377"/>
    <p:sldId id="979" r:id="rId378"/>
    <p:sldId id="978" r:id="rId379"/>
    <p:sldId id="629" r:id="rId380"/>
    <p:sldId id="630" r:id="rId381"/>
    <p:sldId id="632" r:id="rId382"/>
    <p:sldId id="647" r:id="rId383"/>
    <p:sldId id="982" r:id="rId384"/>
    <p:sldId id="983" r:id="rId385"/>
    <p:sldId id="984" r:id="rId386"/>
    <p:sldId id="631" r:id="rId387"/>
    <p:sldId id="633" r:id="rId388"/>
    <p:sldId id="1211" r:id="rId389"/>
    <p:sldId id="634" r:id="rId390"/>
    <p:sldId id="635" r:id="rId391"/>
    <p:sldId id="1210" r:id="rId392"/>
    <p:sldId id="1212" r:id="rId393"/>
    <p:sldId id="636" r:id="rId394"/>
    <p:sldId id="980" r:id="rId395"/>
    <p:sldId id="985" r:id="rId396"/>
    <p:sldId id="1213" r:id="rId397"/>
    <p:sldId id="1214" r:id="rId398"/>
    <p:sldId id="1215" r:id="rId399"/>
    <p:sldId id="641" r:id="rId400"/>
    <p:sldId id="642" r:id="rId401"/>
    <p:sldId id="644" r:id="rId402"/>
    <p:sldId id="1216" r:id="rId403"/>
    <p:sldId id="651" r:id="rId404"/>
    <p:sldId id="652" r:id="rId405"/>
    <p:sldId id="654" r:id="rId406"/>
    <p:sldId id="1217" r:id="rId407"/>
    <p:sldId id="655" r:id="rId408"/>
    <p:sldId id="656" r:id="rId409"/>
    <p:sldId id="657" r:id="rId410"/>
    <p:sldId id="658" r:id="rId411"/>
    <p:sldId id="659" r:id="rId412"/>
    <p:sldId id="660" r:id="rId413"/>
    <p:sldId id="663" r:id="rId414"/>
    <p:sldId id="664" r:id="rId415"/>
    <p:sldId id="665" r:id="rId416"/>
    <p:sldId id="667" r:id="rId417"/>
    <p:sldId id="666" r:id="rId418"/>
    <p:sldId id="669" r:id="rId419"/>
    <p:sldId id="670" r:id="rId420"/>
    <p:sldId id="671" r:id="rId421"/>
    <p:sldId id="1218" r:id="rId422"/>
    <p:sldId id="674" r:id="rId423"/>
    <p:sldId id="675" r:id="rId424"/>
    <p:sldId id="676" r:id="rId425"/>
    <p:sldId id="677" r:id="rId426"/>
    <p:sldId id="681" r:id="rId427"/>
    <p:sldId id="682" r:id="rId428"/>
    <p:sldId id="685" r:id="rId429"/>
    <p:sldId id="987" r:id="rId430"/>
    <p:sldId id="1219" r:id="rId431"/>
    <p:sldId id="988" r:id="rId432"/>
    <p:sldId id="1220" r:id="rId433"/>
    <p:sldId id="1221" r:id="rId434"/>
    <p:sldId id="688" r:id="rId435"/>
    <p:sldId id="690" r:id="rId436"/>
    <p:sldId id="689" r:id="rId437"/>
    <p:sldId id="691" r:id="rId438"/>
    <p:sldId id="692" r:id="rId439"/>
    <p:sldId id="693" r:id="rId440"/>
    <p:sldId id="694" r:id="rId441"/>
    <p:sldId id="1222" r:id="rId442"/>
    <p:sldId id="990" r:id="rId443"/>
    <p:sldId id="991" r:id="rId444"/>
    <p:sldId id="989" r:id="rId445"/>
    <p:sldId id="695" r:id="rId446"/>
    <p:sldId id="696" r:id="rId447"/>
    <p:sldId id="697" r:id="rId448"/>
    <p:sldId id="1223" r:id="rId449"/>
    <p:sldId id="1224" r:id="rId450"/>
    <p:sldId id="1225" r:id="rId451"/>
    <p:sldId id="992" r:id="rId452"/>
    <p:sldId id="700" r:id="rId453"/>
    <p:sldId id="701" r:id="rId454"/>
    <p:sldId id="702" r:id="rId455"/>
    <p:sldId id="698" r:id="rId456"/>
    <p:sldId id="703" r:id="rId457"/>
    <p:sldId id="704" r:id="rId458"/>
    <p:sldId id="705" r:id="rId459"/>
    <p:sldId id="706" r:id="rId460"/>
    <p:sldId id="993" r:id="rId461"/>
    <p:sldId id="708" r:id="rId462"/>
    <p:sldId id="709" r:id="rId463"/>
    <p:sldId id="710" r:id="rId464"/>
    <p:sldId id="711" r:id="rId465"/>
    <p:sldId id="713" r:id="rId466"/>
    <p:sldId id="712" r:id="rId467"/>
    <p:sldId id="714" r:id="rId468"/>
    <p:sldId id="715" r:id="rId469"/>
    <p:sldId id="716" r:id="rId470"/>
    <p:sldId id="995" r:id="rId471"/>
    <p:sldId id="996" r:id="rId472"/>
    <p:sldId id="994" r:id="rId473"/>
    <p:sldId id="717" r:id="rId474"/>
    <p:sldId id="720" r:id="rId475"/>
    <p:sldId id="721" r:id="rId476"/>
    <p:sldId id="722" r:id="rId477"/>
    <p:sldId id="728" r:id="rId478"/>
    <p:sldId id="723" r:id="rId479"/>
    <p:sldId id="724" r:id="rId480"/>
    <p:sldId id="729" r:id="rId481"/>
    <p:sldId id="730" r:id="rId482"/>
    <p:sldId id="731" r:id="rId483"/>
    <p:sldId id="1226" r:id="rId484"/>
    <p:sldId id="1227" r:id="rId485"/>
    <p:sldId id="732" r:id="rId486"/>
    <p:sldId id="733" r:id="rId487"/>
    <p:sldId id="734" r:id="rId488"/>
    <p:sldId id="997" r:id="rId489"/>
    <p:sldId id="999" r:id="rId490"/>
    <p:sldId id="735" r:id="rId491"/>
    <p:sldId id="737" r:id="rId492"/>
    <p:sldId id="739" r:id="rId493"/>
    <p:sldId id="738" r:id="rId494"/>
    <p:sldId id="740" r:id="rId495"/>
    <p:sldId id="741" r:id="rId496"/>
    <p:sldId id="1000" r:id="rId497"/>
    <p:sldId id="1001" r:id="rId498"/>
    <p:sldId id="743" r:id="rId499"/>
    <p:sldId id="1002" r:id="rId500"/>
    <p:sldId id="1228" r:id="rId501"/>
    <p:sldId id="744" r:id="rId502"/>
    <p:sldId id="745" r:id="rId503"/>
    <p:sldId id="746" r:id="rId504"/>
    <p:sldId id="747" r:id="rId505"/>
    <p:sldId id="748" r:id="rId506"/>
    <p:sldId id="749" r:id="rId507"/>
    <p:sldId id="750" r:id="rId508"/>
    <p:sldId id="751" r:id="rId509"/>
    <p:sldId id="752" r:id="rId510"/>
    <p:sldId id="1003" r:id="rId511"/>
    <p:sldId id="1004" r:id="rId512"/>
    <p:sldId id="753" r:id="rId513"/>
    <p:sldId id="754" r:id="rId514"/>
    <p:sldId id="755" r:id="rId515"/>
    <p:sldId id="758" r:id="rId516"/>
    <p:sldId id="759" r:id="rId517"/>
    <p:sldId id="1229" r:id="rId518"/>
    <p:sldId id="756" r:id="rId519"/>
    <p:sldId id="757" r:id="rId520"/>
    <p:sldId id="1230" r:id="rId521"/>
    <p:sldId id="760" r:id="rId522"/>
    <p:sldId id="761" r:id="rId523"/>
    <p:sldId id="762" r:id="rId524"/>
    <p:sldId id="763" r:id="rId525"/>
    <p:sldId id="765" r:id="rId526"/>
    <p:sldId id="766" r:id="rId527"/>
    <p:sldId id="764" r:id="rId528"/>
    <p:sldId id="767" r:id="rId529"/>
    <p:sldId id="768" r:id="rId530"/>
    <p:sldId id="769" r:id="rId531"/>
    <p:sldId id="1005" r:id="rId532"/>
    <p:sldId id="770" r:id="rId533"/>
    <p:sldId id="771" r:id="rId534"/>
    <p:sldId id="1231" r:id="rId535"/>
    <p:sldId id="772" r:id="rId536"/>
    <p:sldId id="773" r:id="rId537"/>
    <p:sldId id="774" r:id="rId538"/>
    <p:sldId id="775" r:id="rId539"/>
    <p:sldId id="776" r:id="rId540"/>
    <p:sldId id="1232" r:id="rId541"/>
    <p:sldId id="1233" r:id="rId542"/>
    <p:sldId id="1234" r:id="rId543"/>
    <p:sldId id="777" r:id="rId544"/>
    <p:sldId id="778" r:id="rId545"/>
    <p:sldId id="779" r:id="rId546"/>
    <p:sldId id="780" r:id="rId547"/>
    <p:sldId id="781" r:id="rId548"/>
    <p:sldId id="782" r:id="rId549"/>
    <p:sldId id="783" r:id="rId550"/>
    <p:sldId id="784" r:id="rId551"/>
    <p:sldId id="785" r:id="rId552"/>
    <p:sldId id="786" r:id="rId553"/>
    <p:sldId id="787" r:id="rId554"/>
    <p:sldId id="788" r:id="rId555"/>
    <p:sldId id="789" r:id="rId556"/>
    <p:sldId id="790" r:id="rId557"/>
    <p:sldId id="1007" r:id="rId558"/>
    <p:sldId id="1006" r:id="rId559"/>
    <p:sldId id="791" r:id="rId560"/>
    <p:sldId id="792" r:id="rId561"/>
    <p:sldId id="793" r:id="rId562"/>
    <p:sldId id="794" r:id="rId563"/>
    <p:sldId id="795" r:id="rId564"/>
    <p:sldId id="796" r:id="rId565"/>
    <p:sldId id="797" r:id="rId566"/>
    <p:sldId id="798" r:id="rId567"/>
    <p:sldId id="799" r:id="rId568"/>
    <p:sldId id="800" r:id="rId569"/>
    <p:sldId id="801" r:id="rId570"/>
    <p:sldId id="802" r:id="rId571"/>
    <p:sldId id="807" r:id="rId572"/>
    <p:sldId id="808" r:id="rId573"/>
    <p:sldId id="1008" r:id="rId574"/>
    <p:sldId id="1235" r:id="rId575"/>
    <p:sldId id="1009" r:id="rId576"/>
    <p:sldId id="810" r:id="rId577"/>
    <p:sldId id="1236" r:id="rId578"/>
    <p:sldId id="1237" r:id="rId579"/>
    <p:sldId id="811" r:id="rId580"/>
    <p:sldId id="813" r:id="rId581"/>
    <p:sldId id="812" r:id="rId582"/>
    <p:sldId id="814" r:id="rId583"/>
    <p:sldId id="809" r:id="rId584"/>
    <p:sldId id="815" r:id="rId585"/>
    <p:sldId id="817" r:id="rId586"/>
    <p:sldId id="816" r:id="rId587"/>
    <p:sldId id="818" r:id="rId588"/>
    <p:sldId id="819" r:id="rId589"/>
    <p:sldId id="820" r:id="rId590"/>
    <p:sldId id="821" r:id="rId591"/>
    <p:sldId id="1239" r:id="rId592"/>
    <p:sldId id="1240" r:id="rId593"/>
    <p:sldId id="1238" r:id="rId594"/>
    <p:sldId id="822" r:id="rId595"/>
    <p:sldId id="823" r:id="rId596"/>
    <p:sldId id="824" r:id="rId597"/>
    <p:sldId id="826" r:id="rId598"/>
    <p:sldId id="1010" r:id="rId599"/>
    <p:sldId id="827" r:id="rId600"/>
    <p:sldId id="829" r:id="rId601"/>
    <p:sldId id="1011" r:id="rId602"/>
    <p:sldId id="830" r:id="rId603"/>
    <p:sldId id="831" r:id="rId604"/>
    <p:sldId id="832" r:id="rId605"/>
    <p:sldId id="833" r:id="rId606"/>
    <p:sldId id="1012" r:id="rId607"/>
    <p:sldId id="834" r:id="rId608"/>
    <p:sldId id="835" r:id="rId609"/>
    <p:sldId id="837" r:id="rId610"/>
    <p:sldId id="838" r:id="rId611"/>
    <p:sldId id="839" r:id="rId612"/>
    <p:sldId id="840" r:id="rId613"/>
    <p:sldId id="841" r:id="rId614"/>
    <p:sldId id="842" r:id="rId615"/>
    <p:sldId id="843" r:id="rId616"/>
    <p:sldId id="844" r:id="rId617"/>
    <p:sldId id="1013" r:id="rId618"/>
    <p:sldId id="1014" r:id="rId619"/>
    <p:sldId id="845" r:id="rId620"/>
    <p:sldId id="846" r:id="rId621"/>
    <p:sldId id="847" r:id="rId622"/>
    <p:sldId id="848" r:id="rId623"/>
    <p:sldId id="849" r:id="rId624"/>
    <p:sldId id="855" r:id="rId625"/>
    <p:sldId id="856" r:id="rId626"/>
    <p:sldId id="857" r:id="rId627"/>
    <p:sldId id="858" r:id="rId628"/>
    <p:sldId id="859" r:id="rId629"/>
    <p:sldId id="852" r:id="rId630"/>
    <p:sldId id="1016" r:id="rId631"/>
    <p:sldId id="1015" r:id="rId632"/>
    <p:sldId id="1018" r:id="rId633"/>
    <p:sldId id="1019" r:id="rId634"/>
    <p:sldId id="1020" r:id="rId635"/>
    <p:sldId id="1021" r:id="rId636"/>
    <p:sldId id="1022" r:id="rId637"/>
    <p:sldId id="1017" r:id="rId638"/>
    <p:sldId id="1024" r:id="rId639"/>
    <p:sldId id="1026" r:id="rId640"/>
    <p:sldId id="1025" r:id="rId641"/>
    <p:sldId id="853" r:id="rId642"/>
    <p:sldId id="854" r:id="rId643"/>
    <p:sldId id="860" r:id="rId644"/>
    <p:sldId id="861" r:id="rId645"/>
    <p:sldId id="862" r:id="rId646"/>
    <p:sldId id="863" r:id="rId647"/>
    <p:sldId id="1023" r:id="rId648"/>
    <p:sldId id="865" r:id="rId649"/>
    <p:sldId id="866" r:id="rId650"/>
    <p:sldId id="867" r:id="rId651"/>
    <p:sldId id="868" r:id="rId652"/>
    <p:sldId id="869" r:id="rId653"/>
    <p:sldId id="870" r:id="rId654"/>
    <p:sldId id="871" r:id="rId655"/>
    <p:sldId id="872" r:id="rId656"/>
    <p:sldId id="873" r:id="rId657"/>
    <p:sldId id="874" r:id="rId658"/>
    <p:sldId id="1027" r:id="rId659"/>
    <p:sldId id="1028" r:id="rId660"/>
    <p:sldId id="875" r:id="rId661"/>
    <p:sldId id="876" r:id="rId662"/>
    <p:sldId id="877" r:id="rId663"/>
    <p:sldId id="878" r:id="rId664"/>
    <p:sldId id="879" r:id="rId665"/>
    <p:sldId id="880" r:id="rId666"/>
    <p:sldId id="881" r:id="rId667"/>
    <p:sldId id="882" r:id="rId668"/>
    <p:sldId id="883" r:id="rId669"/>
    <p:sldId id="884" r:id="rId670"/>
    <p:sldId id="885" r:id="rId671"/>
    <p:sldId id="886" r:id="rId672"/>
    <p:sldId id="887" r:id="rId673"/>
    <p:sldId id="888" r:id="rId674"/>
    <p:sldId id="1029" r:id="rId675"/>
    <p:sldId id="889" r:id="rId676"/>
    <p:sldId id="1030" r:id="rId677"/>
    <p:sldId id="1031" r:id="rId678"/>
    <p:sldId id="891" r:id="rId679"/>
    <p:sldId id="892" r:id="rId680"/>
    <p:sldId id="893" r:id="rId681"/>
    <p:sldId id="1032" r:id="rId682"/>
    <p:sldId id="1033" r:id="rId683"/>
    <p:sldId id="897" r:id="rId684"/>
    <p:sldId id="899" r:id="rId685"/>
    <p:sldId id="900" r:id="rId686"/>
    <p:sldId id="901" r:id="rId687"/>
    <p:sldId id="902" r:id="rId688"/>
    <p:sldId id="903" r:id="rId689"/>
    <p:sldId id="904" r:id="rId690"/>
    <p:sldId id="1034" r:id="rId691"/>
    <p:sldId id="905" r:id="rId692"/>
    <p:sldId id="1036" r:id="rId693"/>
    <p:sldId id="1035" r:id="rId694"/>
    <p:sldId id="907" r:id="rId695"/>
    <p:sldId id="1037" r:id="rId696"/>
    <p:sldId id="1038" r:id="rId697"/>
    <p:sldId id="1039" r:id="rId698"/>
    <p:sldId id="1040" r:id="rId699"/>
    <p:sldId id="1041" r:id="rId700"/>
    <p:sldId id="1042" r:id="rId701"/>
    <p:sldId id="1043" r:id="rId702"/>
    <p:sldId id="1044" r:id="rId703"/>
    <p:sldId id="1045" r:id="rId704"/>
    <p:sldId id="909" r:id="rId705"/>
    <p:sldId id="910" r:id="rId706"/>
    <p:sldId id="911" r:id="rId707"/>
    <p:sldId id="1046" r:id="rId708"/>
    <p:sldId id="1047" r:id="rId709"/>
    <p:sldId id="1048" r:id="rId710"/>
    <p:sldId id="1049" r:id="rId711"/>
    <p:sldId id="1050" r:id="rId712"/>
    <p:sldId id="1051" r:id="rId713"/>
    <p:sldId id="1052" r:id="rId714"/>
    <p:sldId id="1053" r:id="rId715"/>
    <p:sldId id="913" r:id="rId716"/>
    <p:sldId id="914" r:id="rId717"/>
    <p:sldId id="1054" r:id="rId718"/>
    <p:sldId id="915" r:id="rId719"/>
    <p:sldId id="1056" r:id="rId720"/>
    <p:sldId id="1055" r:id="rId721"/>
    <p:sldId id="916" r:id="rId722"/>
    <p:sldId id="917" r:id="rId723"/>
    <p:sldId id="918" r:id="rId724"/>
    <p:sldId id="1057" r:id="rId725"/>
    <p:sldId id="1058" r:id="rId726"/>
    <p:sldId id="1059" r:id="rId727"/>
    <p:sldId id="919" r:id="rId728"/>
    <p:sldId id="920" r:id="rId729"/>
    <p:sldId id="921" r:id="rId730"/>
    <p:sldId id="922" r:id="rId731"/>
    <p:sldId id="923" r:id="rId732"/>
    <p:sldId id="924" r:id="rId733"/>
    <p:sldId id="925" r:id="rId734"/>
    <p:sldId id="926" r:id="rId735"/>
    <p:sldId id="927" r:id="rId736"/>
    <p:sldId id="1060" r:id="rId737"/>
    <p:sldId id="928" r:id="rId738"/>
    <p:sldId id="929" r:id="rId739"/>
    <p:sldId id="1062" r:id="rId740"/>
    <p:sldId id="1061" r:id="rId741"/>
    <p:sldId id="930" r:id="rId742"/>
    <p:sldId id="931" r:id="rId743"/>
    <p:sldId id="932" r:id="rId744"/>
    <p:sldId id="933" r:id="rId745"/>
    <p:sldId id="934" r:id="rId746"/>
    <p:sldId id="937" r:id="rId747"/>
    <p:sldId id="938" r:id="rId748"/>
    <p:sldId id="939" r:id="rId749"/>
    <p:sldId id="940" r:id="rId750"/>
    <p:sldId id="941" r:id="rId751"/>
    <p:sldId id="942" r:id="rId752"/>
    <p:sldId id="943" r:id="rId753"/>
    <p:sldId id="944" r:id="rId754"/>
    <p:sldId id="945" r:id="rId755"/>
    <p:sldId id="946" r:id="rId756"/>
    <p:sldId id="947" r:id="rId757"/>
    <p:sldId id="948" r:id="rId758"/>
    <p:sldId id="949" r:id="rId759"/>
    <p:sldId id="950" r:id="rId760"/>
    <p:sldId id="951" r:id="rId761"/>
    <p:sldId id="952" r:id="rId762"/>
    <p:sldId id="954" r:id="rId763"/>
    <p:sldId id="953" r:id="rId764"/>
    <p:sldId id="1063" r:id="rId765"/>
    <p:sldId id="1064" r:id="rId766"/>
    <p:sldId id="955" r:id="rId767"/>
    <p:sldId id="956" r:id="rId768"/>
    <p:sldId id="957" r:id="rId769"/>
    <p:sldId id="958" r:id="rId770"/>
    <p:sldId id="959" r:id="rId771"/>
    <p:sldId id="961" r:id="rId772"/>
    <p:sldId id="960" r:id="rId773"/>
    <p:sldId id="1065" r:id="rId774"/>
    <p:sldId id="1066" r:id="rId775"/>
    <p:sldId id="962" r:id="rId776"/>
    <p:sldId id="1068" r:id="rId777"/>
    <p:sldId id="1067" r:id="rId778"/>
    <p:sldId id="964" r:id="rId779"/>
    <p:sldId id="1069" r:id="rId780"/>
    <p:sldId id="1072" r:id="rId781"/>
    <p:sldId id="1073" r:id="rId782"/>
    <p:sldId id="1074" r:id="rId783"/>
    <p:sldId id="1075" r:id="rId784"/>
    <p:sldId id="1076" r:id="rId785"/>
    <p:sldId id="1077" r:id="rId786"/>
    <p:sldId id="1078" r:id="rId787"/>
    <p:sldId id="1079" r:id="rId788"/>
    <p:sldId id="1080" r:id="rId789"/>
    <p:sldId id="1081" r:id="rId790"/>
    <p:sldId id="1082" r:id="rId791"/>
    <p:sldId id="1083" r:id="rId792"/>
    <p:sldId id="1084" r:id="rId793"/>
    <p:sldId id="1085" r:id="rId794"/>
    <p:sldId id="1086" r:id="rId795"/>
    <p:sldId id="1087" r:id="rId796"/>
    <p:sldId id="1088" r:id="rId797"/>
    <p:sldId id="1089" r:id="rId798"/>
    <p:sldId id="1090" r:id="rId799"/>
    <p:sldId id="1091" r:id="rId800"/>
    <p:sldId id="1092" r:id="rId801"/>
    <p:sldId id="1093" r:id="rId802"/>
    <p:sldId id="1094" r:id="rId803"/>
    <p:sldId id="271" r:id="rId804"/>
    <p:sldId id="1095" r:id="rId805"/>
    <p:sldId id="1096" r:id="rId806"/>
    <p:sldId id="1097" r:id="rId807"/>
    <p:sldId id="1098" r:id="rId808"/>
    <p:sldId id="1099" r:id="rId809"/>
    <p:sldId id="1100" r:id="rId810"/>
    <p:sldId id="1101" r:id="rId811"/>
    <p:sldId id="1102" r:id="rId812"/>
    <p:sldId id="1103" r:id="rId813"/>
    <p:sldId id="298" r:id="rId814"/>
    <p:sldId id="1104" r:id="rId815"/>
    <p:sldId id="1105" r:id="rId816"/>
    <p:sldId id="1106" r:id="rId817"/>
    <p:sldId id="1107" r:id="rId818"/>
    <p:sldId id="1108" r:id="rId819"/>
    <p:sldId id="1109" r:id="rId820"/>
    <p:sldId id="1110" r:id="rId821"/>
    <p:sldId id="1111" r:id="rId822"/>
    <p:sldId id="1112" r:id="rId823"/>
    <p:sldId id="1113" r:id="rId824"/>
    <p:sldId id="1114" r:id="rId825"/>
    <p:sldId id="1115" r:id="rId826"/>
    <p:sldId id="1116" r:id="rId827"/>
    <p:sldId id="1117" r:id="rId828"/>
    <p:sldId id="1118" r:id="rId829"/>
    <p:sldId id="1119" r:id="rId830"/>
    <p:sldId id="1120" r:id="rId831"/>
    <p:sldId id="1121" r:id="rId832"/>
    <p:sldId id="1122" r:id="rId833"/>
    <p:sldId id="1123" r:id="rId834"/>
    <p:sldId id="1124" r:id="rId835"/>
    <p:sldId id="1125" r:id="rId836"/>
    <p:sldId id="1126" r:id="rId837"/>
    <p:sldId id="1127" r:id="rId838"/>
    <p:sldId id="1128" r:id="rId839"/>
    <p:sldId id="1129" r:id="rId840"/>
    <p:sldId id="1130" r:id="rId841"/>
    <p:sldId id="1131" r:id="rId842"/>
    <p:sldId id="1145" r:id="rId843"/>
    <p:sldId id="1132" r:id="rId844"/>
    <p:sldId id="1133" r:id="rId845"/>
    <p:sldId id="1134" r:id="rId846"/>
    <p:sldId id="1071" r:id="rId847"/>
    <p:sldId id="965" r:id="rId8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12A16-0C18-4532-AF48-6A56912D0A2B}" v="1449" dt="2023-11-27T14:28:55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836" Type="http://schemas.openxmlformats.org/officeDocument/2006/relationships/slide" Target="slides/slide835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707" Type="http://schemas.openxmlformats.org/officeDocument/2006/relationships/slide" Target="slides/slide706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807" Type="http://schemas.openxmlformats.org/officeDocument/2006/relationships/slide" Target="slides/slide806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664" Type="http://schemas.openxmlformats.org/officeDocument/2006/relationships/slide" Target="slides/slide663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829" Type="http://schemas.openxmlformats.org/officeDocument/2006/relationships/slide" Target="slides/slide828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697" Type="http://schemas.openxmlformats.org/officeDocument/2006/relationships/slide" Target="slides/slide696.xml"/><Relationship Id="rId820" Type="http://schemas.openxmlformats.org/officeDocument/2006/relationships/slide" Target="slides/slide819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702" Type="http://schemas.openxmlformats.org/officeDocument/2006/relationships/slide" Target="slides/slide701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85" Type="http://schemas.openxmlformats.org/officeDocument/2006/relationships/slide" Target="slides/slide284.xml"/><Relationship Id="rId506" Type="http://schemas.openxmlformats.org/officeDocument/2006/relationships/slide" Target="slides/slide505.xml"/><Relationship Id="rId853" Type="http://schemas.openxmlformats.org/officeDocument/2006/relationships/tableStyles" Target="tableStyles.xml"/><Relationship Id="rId492" Type="http://schemas.openxmlformats.org/officeDocument/2006/relationships/slide" Target="slides/slide491.xml"/><Relationship Id="rId713" Type="http://schemas.openxmlformats.org/officeDocument/2006/relationships/slide" Target="slides/slide712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296" Type="http://schemas.openxmlformats.org/officeDocument/2006/relationships/slide" Target="slides/slide295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18" Type="http://schemas.openxmlformats.org/officeDocument/2006/relationships/slide" Target="slides/slide1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02" Type="http://schemas.openxmlformats.org/officeDocument/2006/relationships/slide" Target="slides/slide80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82" Type="http://schemas.openxmlformats.org/officeDocument/2006/relationships/slide" Target="slides/slide81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20" Type="http://schemas.openxmlformats.org/officeDocument/2006/relationships/slide" Target="slides/slide19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31" Type="http://schemas.openxmlformats.org/officeDocument/2006/relationships/slide" Target="slides/slide30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706" Type="http://schemas.openxmlformats.org/officeDocument/2006/relationships/slide" Target="slides/slide705.xml"/><Relationship Id="rId42" Type="http://schemas.openxmlformats.org/officeDocument/2006/relationships/slide" Target="slides/slide4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717" Type="http://schemas.openxmlformats.org/officeDocument/2006/relationships/slide" Target="slides/slide716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64" Type="http://schemas.openxmlformats.org/officeDocument/2006/relationships/slide" Target="slides/slide63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280" Type="http://schemas.openxmlformats.org/officeDocument/2006/relationships/slide" Target="slides/slide279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806" Type="http://schemas.openxmlformats.org/officeDocument/2006/relationships/slide" Target="slides/slide805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817" Type="http://schemas.openxmlformats.org/officeDocument/2006/relationships/slide" Target="slides/slide816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674" Type="http://schemas.openxmlformats.org/officeDocument/2006/relationships/slide" Target="slides/slide673.xml"/><Relationship Id="rId24" Type="http://schemas.openxmlformats.org/officeDocument/2006/relationships/slide" Target="slides/slide23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50" Type="http://schemas.openxmlformats.org/officeDocument/2006/relationships/presProps" Target="presProps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752" Type="http://schemas.openxmlformats.org/officeDocument/2006/relationships/slide" Target="slides/slide751.xml"/><Relationship Id="rId808" Type="http://schemas.openxmlformats.org/officeDocument/2006/relationships/slide" Target="slides/slide80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794" Type="http://schemas.openxmlformats.org/officeDocument/2006/relationships/slide" Target="slides/slide793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696" Type="http://schemas.openxmlformats.org/officeDocument/2006/relationships/slide" Target="slides/slide695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721" Type="http://schemas.openxmlformats.org/officeDocument/2006/relationships/slide" Target="slides/slide720.xml"/><Relationship Id="rId763" Type="http://schemas.openxmlformats.org/officeDocument/2006/relationships/slide" Target="slides/slide76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665" Type="http://schemas.openxmlformats.org/officeDocument/2006/relationships/slide" Target="slides/slide664.xml"/><Relationship Id="rId830" Type="http://schemas.openxmlformats.org/officeDocument/2006/relationships/slide" Target="slides/slide82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732" Type="http://schemas.openxmlformats.org/officeDocument/2006/relationships/slide" Target="slides/slide731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774" Type="http://schemas.openxmlformats.org/officeDocument/2006/relationships/slide" Target="slides/slide773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676" Type="http://schemas.openxmlformats.org/officeDocument/2006/relationships/slide" Target="slides/slide675.xml"/><Relationship Id="rId841" Type="http://schemas.openxmlformats.org/officeDocument/2006/relationships/slide" Target="slides/slide84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701" Type="http://schemas.openxmlformats.org/officeDocument/2006/relationships/slide" Target="slides/slide700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43" Type="http://schemas.openxmlformats.org/officeDocument/2006/relationships/slide" Target="slides/slide742.xml"/><Relationship Id="rId785" Type="http://schemas.openxmlformats.org/officeDocument/2006/relationships/slide" Target="slides/slide784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852" Type="http://schemas.openxmlformats.org/officeDocument/2006/relationships/theme" Target="theme/theme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754" Type="http://schemas.openxmlformats.org/officeDocument/2006/relationships/slide" Target="slides/slide753.xml"/><Relationship Id="rId796" Type="http://schemas.openxmlformats.org/officeDocument/2006/relationships/slide" Target="slides/slide795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slide" Target="slides/slide655.xml"/><Relationship Id="rId821" Type="http://schemas.openxmlformats.org/officeDocument/2006/relationships/slide" Target="slides/slide820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698" Type="http://schemas.openxmlformats.org/officeDocument/2006/relationships/slide" Target="slides/slide697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23" Type="http://schemas.openxmlformats.org/officeDocument/2006/relationships/slide" Target="slides/slide722.xml"/><Relationship Id="rId765" Type="http://schemas.openxmlformats.org/officeDocument/2006/relationships/slide" Target="slides/slide764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667" Type="http://schemas.openxmlformats.org/officeDocument/2006/relationships/slide" Target="slides/slide666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34" Type="http://schemas.openxmlformats.org/officeDocument/2006/relationships/slide" Target="slides/slide733.xml"/><Relationship Id="rId776" Type="http://schemas.openxmlformats.org/officeDocument/2006/relationships/slide" Target="slides/slide775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801" Type="http://schemas.openxmlformats.org/officeDocument/2006/relationships/slide" Target="slides/slide800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43" Type="http://schemas.openxmlformats.org/officeDocument/2006/relationships/slide" Target="slides/slide842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703" Type="http://schemas.openxmlformats.org/officeDocument/2006/relationships/slide" Target="slides/slide702.xml"/><Relationship Id="rId745" Type="http://schemas.openxmlformats.org/officeDocument/2006/relationships/slide" Target="slides/slide744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787" Type="http://schemas.openxmlformats.org/officeDocument/2006/relationships/slide" Target="slides/slide786.xml"/><Relationship Id="rId812" Type="http://schemas.openxmlformats.org/officeDocument/2006/relationships/slide" Target="slides/slide811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689" Type="http://schemas.openxmlformats.org/officeDocument/2006/relationships/slide" Target="slides/slide688.xml"/><Relationship Id="rId854" Type="http://schemas.microsoft.com/office/2016/11/relationships/changesInfo" Target="changesInfos/changesInfo1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714" Type="http://schemas.openxmlformats.org/officeDocument/2006/relationships/slide" Target="slides/slide713.xml"/><Relationship Id="rId756" Type="http://schemas.openxmlformats.org/officeDocument/2006/relationships/slide" Target="slides/slide75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slide" Target="slides/slide657.xml"/><Relationship Id="rId823" Type="http://schemas.openxmlformats.org/officeDocument/2006/relationships/slide" Target="slides/slide822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767" Type="http://schemas.openxmlformats.org/officeDocument/2006/relationships/slide" Target="slides/slide766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669" Type="http://schemas.openxmlformats.org/officeDocument/2006/relationships/slide" Target="slides/slide668.xml"/><Relationship Id="rId834" Type="http://schemas.openxmlformats.org/officeDocument/2006/relationships/slide" Target="slides/slide8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680" Type="http://schemas.openxmlformats.org/officeDocument/2006/relationships/slide" Target="slides/slide679.xml"/><Relationship Id="rId736" Type="http://schemas.openxmlformats.org/officeDocument/2006/relationships/slide" Target="slides/slide73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803" Type="http://schemas.openxmlformats.org/officeDocument/2006/relationships/slide" Target="slides/slide802.xml"/><Relationship Id="rId845" Type="http://schemas.openxmlformats.org/officeDocument/2006/relationships/slide" Target="slides/slide84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47" Type="http://schemas.openxmlformats.org/officeDocument/2006/relationships/slide" Target="slides/slide746.xml"/><Relationship Id="rId789" Type="http://schemas.openxmlformats.org/officeDocument/2006/relationships/slide" Target="slides/slide788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814" Type="http://schemas.openxmlformats.org/officeDocument/2006/relationships/slide" Target="slides/slide813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slide" Target="slides/slide659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758" Type="http://schemas.openxmlformats.org/officeDocument/2006/relationships/slide" Target="slides/slide757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notesMaster" Target="notesMasters/notesMaster1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840" Type="http://schemas.openxmlformats.org/officeDocument/2006/relationships/slide" Target="slides/slide839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viewProps" Target="viewProps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733" Type="http://schemas.openxmlformats.org/officeDocument/2006/relationships/slide" Target="slides/slide732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833" Type="http://schemas.openxmlformats.org/officeDocument/2006/relationships/slide" Target="slides/slide832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microsoft.com/office/2015/10/relationships/revisionInfo" Target="revisionInfo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737" Type="http://schemas.openxmlformats.org/officeDocument/2006/relationships/slide" Target="slides/slide736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4651124-CC6B-4BB0-829F-B6D6E1017715}"/>
    <pc:docChg chg="custSel addSld delSld modSld sldOrd">
      <pc:chgData name="범수 김" userId="863329ffd88cf9fc" providerId="LiveId" clId="{F4651124-CC6B-4BB0-829F-B6D6E1017715}" dt="2023-11-07T12:53:38.834" v="3206" actId="20577"/>
      <pc:docMkLst>
        <pc:docMk/>
      </pc:docMkLst>
      <pc:sldChg chg="modSp mod">
        <pc:chgData name="범수 김" userId="863329ffd88cf9fc" providerId="LiveId" clId="{F4651124-CC6B-4BB0-829F-B6D6E1017715}" dt="2023-11-07T12:01:08.493" v="971" actId="122"/>
        <pc:sldMkLst>
          <pc:docMk/>
          <pc:sldMk cId="1729194556" sldId="257"/>
        </pc:sldMkLst>
        <pc:spChg chg="mod">
          <ac:chgData name="범수 김" userId="863329ffd88cf9fc" providerId="LiveId" clId="{F4651124-CC6B-4BB0-829F-B6D6E1017715}" dt="2023-11-07T12:01:08.493" v="971" actId="122"/>
          <ac:spMkLst>
            <pc:docMk/>
            <pc:sldMk cId="1729194556" sldId="257"/>
            <ac:spMk id="6" creationId="{8052232D-6EE7-1554-575E-69155D0D4015}"/>
          </ac:spMkLst>
        </pc:spChg>
      </pc:sldChg>
      <pc:sldChg chg="modSp mod">
        <pc:chgData name="범수 김" userId="863329ffd88cf9fc" providerId="LiveId" clId="{F4651124-CC6B-4BB0-829F-B6D6E1017715}" dt="2023-11-07T12:01:39.052" v="976" actId="207"/>
        <pc:sldMkLst>
          <pc:docMk/>
          <pc:sldMk cId="188219309" sldId="258"/>
        </pc:sldMkLst>
        <pc:spChg chg="mod">
          <ac:chgData name="범수 김" userId="863329ffd88cf9fc" providerId="LiveId" clId="{F4651124-CC6B-4BB0-829F-B6D6E1017715}" dt="2023-11-07T12:01:39.052" v="976" actId="207"/>
          <ac:spMkLst>
            <pc:docMk/>
            <pc:sldMk cId="188219309" sldId="258"/>
            <ac:spMk id="3" creationId="{5922B186-756B-BC7C-6C94-D8C99EFB3941}"/>
          </ac:spMkLst>
        </pc:spChg>
      </pc:sldChg>
      <pc:sldChg chg="modSp mod ord">
        <pc:chgData name="범수 김" userId="863329ffd88cf9fc" providerId="LiveId" clId="{F4651124-CC6B-4BB0-829F-B6D6E1017715}" dt="2023-11-07T12:22:32.139" v="2258"/>
        <pc:sldMkLst>
          <pc:docMk/>
          <pc:sldMk cId="3739401470" sldId="260"/>
        </pc:sldMkLst>
        <pc:spChg chg="mod">
          <ac:chgData name="범수 김" userId="863329ffd88cf9fc" providerId="LiveId" clId="{F4651124-CC6B-4BB0-829F-B6D6E1017715}" dt="2023-11-07T12:21:45.943" v="2250" actId="20577"/>
          <ac:spMkLst>
            <pc:docMk/>
            <pc:sldMk cId="3739401470" sldId="260"/>
            <ac:spMk id="2" creationId="{36EDB96A-DE81-7CBA-E5FA-C31E2372F897}"/>
          </ac:spMkLst>
        </pc:spChg>
      </pc:sldChg>
      <pc:sldChg chg="modSp mod">
        <pc:chgData name="범수 김" userId="863329ffd88cf9fc" providerId="LiveId" clId="{F4651124-CC6B-4BB0-829F-B6D6E1017715}" dt="2023-11-07T11:55:51.040" v="559" actId="12789"/>
        <pc:sldMkLst>
          <pc:docMk/>
          <pc:sldMk cId="297166039" sldId="262"/>
        </pc:sldMkLst>
        <pc:spChg chg="mod">
          <ac:chgData name="범수 김" userId="863329ffd88cf9fc" providerId="LiveId" clId="{F4651124-CC6B-4BB0-829F-B6D6E1017715}" dt="2023-11-07T11:55:51.040" v="559" actId="12789"/>
          <ac:spMkLst>
            <pc:docMk/>
            <pc:sldMk cId="297166039" sldId="262"/>
            <ac:spMk id="6" creationId="{8052232D-6EE7-1554-575E-69155D0D4015}"/>
          </ac:spMkLst>
        </pc:spChg>
      </pc:sldChg>
      <pc:sldChg chg="modSp mod">
        <pc:chgData name="범수 김" userId="863329ffd88cf9fc" providerId="LiveId" clId="{F4651124-CC6B-4BB0-829F-B6D6E1017715}" dt="2023-11-07T12:00:23.516" v="941" actId="1076"/>
        <pc:sldMkLst>
          <pc:docMk/>
          <pc:sldMk cId="1989183241" sldId="263"/>
        </pc:sldMkLst>
        <pc:spChg chg="mod">
          <ac:chgData name="범수 김" userId="863329ffd88cf9fc" providerId="LiveId" clId="{F4651124-CC6B-4BB0-829F-B6D6E1017715}" dt="2023-11-07T12:00:23.516" v="941" actId="1076"/>
          <ac:spMkLst>
            <pc:docMk/>
            <pc:sldMk cId="1989183241" sldId="263"/>
            <ac:spMk id="3" creationId="{5922B186-756B-BC7C-6C94-D8C99EFB3941}"/>
          </ac:spMkLst>
        </pc:spChg>
        <pc:picChg chg="mod">
          <ac:chgData name="범수 김" userId="863329ffd88cf9fc" providerId="LiveId" clId="{F4651124-CC6B-4BB0-829F-B6D6E1017715}" dt="2023-11-07T12:00:21.363" v="940" actId="1076"/>
          <ac:picMkLst>
            <pc:docMk/>
            <pc:sldMk cId="1989183241" sldId="263"/>
            <ac:picMk id="4" creationId="{3246D5A5-5947-1475-0CF5-0A649538666C}"/>
          </ac:picMkLst>
        </pc:picChg>
      </pc:sldChg>
      <pc:sldChg chg="del">
        <pc:chgData name="범수 김" userId="863329ffd88cf9fc" providerId="LiveId" clId="{F4651124-CC6B-4BB0-829F-B6D6E1017715}" dt="2023-11-07T12:20:43.729" v="2158" actId="47"/>
        <pc:sldMkLst>
          <pc:docMk/>
          <pc:sldMk cId="2479514206" sldId="266"/>
        </pc:sldMkLst>
      </pc:sldChg>
      <pc:sldChg chg="modSp mod">
        <pc:chgData name="범수 김" userId="863329ffd88cf9fc" providerId="LiveId" clId="{F4651124-CC6B-4BB0-829F-B6D6E1017715}" dt="2023-11-07T12:21:33.031" v="2188" actId="12789"/>
        <pc:sldMkLst>
          <pc:docMk/>
          <pc:sldMk cId="592945825" sldId="272"/>
        </pc:sldMkLst>
        <pc:spChg chg="mod">
          <ac:chgData name="범수 김" userId="863329ffd88cf9fc" providerId="LiveId" clId="{F4651124-CC6B-4BB0-829F-B6D6E1017715}" dt="2023-11-07T12:21:33.031" v="2188" actId="12789"/>
          <ac:spMkLst>
            <pc:docMk/>
            <pc:sldMk cId="592945825" sldId="272"/>
            <ac:spMk id="6" creationId="{8052232D-6EE7-1554-575E-69155D0D4015}"/>
          </ac:spMkLst>
        </pc:spChg>
      </pc:sldChg>
      <pc:sldChg chg="modSp mod">
        <pc:chgData name="범수 김" userId="863329ffd88cf9fc" providerId="LiveId" clId="{F4651124-CC6B-4BB0-829F-B6D6E1017715}" dt="2023-11-07T12:27:34.248" v="2507" actId="20577"/>
        <pc:sldMkLst>
          <pc:docMk/>
          <pc:sldMk cId="3401709764" sldId="273"/>
        </pc:sldMkLst>
        <pc:spChg chg="mod">
          <ac:chgData name="범수 김" userId="863329ffd88cf9fc" providerId="LiveId" clId="{F4651124-CC6B-4BB0-829F-B6D6E1017715}" dt="2023-11-07T12:27:34.248" v="2507" actId="20577"/>
          <ac:spMkLst>
            <pc:docMk/>
            <pc:sldMk cId="3401709764" sldId="273"/>
            <ac:spMk id="6" creationId="{8052232D-6EE7-1554-575E-69155D0D4015}"/>
          </ac:spMkLst>
        </pc:spChg>
      </pc:sldChg>
      <pc:sldChg chg="modSp mod">
        <pc:chgData name="범수 김" userId="863329ffd88cf9fc" providerId="LiveId" clId="{F4651124-CC6B-4BB0-829F-B6D6E1017715}" dt="2023-11-07T12:27:46.657" v="2521" actId="208"/>
        <pc:sldMkLst>
          <pc:docMk/>
          <pc:sldMk cId="411948157" sldId="274"/>
        </pc:sldMkLst>
        <pc:spChg chg="mod">
          <ac:chgData name="범수 김" userId="863329ffd88cf9fc" providerId="LiveId" clId="{F4651124-CC6B-4BB0-829F-B6D6E1017715}" dt="2023-11-07T12:27:43.095" v="2520" actId="20577"/>
          <ac:spMkLst>
            <pc:docMk/>
            <pc:sldMk cId="411948157" sldId="274"/>
            <ac:spMk id="2" creationId="{36EDB96A-DE81-7CBA-E5FA-C31E2372F897}"/>
          </ac:spMkLst>
        </pc:spChg>
        <pc:picChg chg="mod">
          <ac:chgData name="범수 김" userId="863329ffd88cf9fc" providerId="LiveId" clId="{F4651124-CC6B-4BB0-829F-B6D6E1017715}" dt="2023-11-07T12:27:46.657" v="2521" actId="208"/>
          <ac:picMkLst>
            <pc:docMk/>
            <pc:sldMk cId="411948157" sldId="274"/>
            <ac:picMk id="4" creationId="{34BD2245-8E14-67AD-1834-80102F9FED71}"/>
          </ac:picMkLst>
        </pc:picChg>
      </pc:sldChg>
      <pc:sldChg chg="modSp mod">
        <pc:chgData name="범수 김" userId="863329ffd88cf9fc" providerId="LiveId" clId="{F4651124-CC6B-4BB0-829F-B6D6E1017715}" dt="2023-11-07T12:27:51.682" v="2522" actId="208"/>
        <pc:sldMkLst>
          <pc:docMk/>
          <pc:sldMk cId="907380477" sldId="275"/>
        </pc:sldMkLst>
        <pc:picChg chg="mod">
          <ac:chgData name="범수 김" userId="863329ffd88cf9fc" providerId="LiveId" clId="{F4651124-CC6B-4BB0-829F-B6D6E1017715}" dt="2023-11-07T12:27:51.682" v="2522" actId="208"/>
          <ac:picMkLst>
            <pc:docMk/>
            <pc:sldMk cId="907380477" sldId="275"/>
            <ac:picMk id="4" creationId="{34BD2245-8E14-67AD-1834-80102F9FED71}"/>
          </ac:picMkLst>
        </pc:picChg>
      </pc:sldChg>
      <pc:sldChg chg="modSp mod">
        <pc:chgData name="범수 김" userId="863329ffd88cf9fc" providerId="LiveId" clId="{F4651124-CC6B-4BB0-829F-B6D6E1017715}" dt="2023-11-07T12:28:03.142" v="2523" actId="208"/>
        <pc:sldMkLst>
          <pc:docMk/>
          <pc:sldMk cId="1164537235" sldId="276"/>
        </pc:sldMkLst>
        <pc:picChg chg="mod">
          <ac:chgData name="범수 김" userId="863329ffd88cf9fc" providerId="LiveId" clId="{F4651124-CC6B-4BB0-829F-B6D6E1017715}" dt="2023-11-07T12:28:03.142" v="2523" actId="208"/>
          <ac:picMkLst>
            <pc:docMk/>
            <pc:sldMk cId="1164537235" sldId="276"/>
            <ac:picMk id="4" creationId="{34BD2245-8E14-67AD-1834-80102F9FED71}"/>
          </ac:picMkLst>
        </pc:picChg>
      </pc:sldChg>
      <pc:sldChg chg="modSp mod">
        <pc:chgData name="범수 김" userId="863329ffd88cf9fc" providerId="LiveId" clId="{F4651124-CC6B-4BB0-829F-B6D6E1017715}" dt="2023-11-07T12:42:20.138" v="2621" actId="122"/>
        <pc:sldMkLst>
          <pc:docMk/>
          <pc:sldMk cId="2728770353" sldId="277"/>
        </pc:sldMkLst>
        <pc:spChg chg="mod">
          <ac:chgData name="범수 김" userId="863329ffd88cf9fc" providerId="LiveId" clId="{F4651124-CC6B-4BB0-829F-B6D6E1017715}" dt="2023-11-07T12:42:20.138" v="2621" actId="122"/>
          <ac:spMkLst>
            <pc:docMk/>
            <pc:sldMk cId="2728770353" sldId="277"/>
            <ac:spMk id="6" creationId="{8052232D-6EE7-1554-575E-69155D0D4015}"/>
          </ac:spMkLst>
        </pc:spChg>
      </pc:sldChg>
      <pc:sldChg chg="addSp delSp modSp mod">
        <pc:chgData name="범수 김" userId="863329ffd88cf9fc" providerId="LiveId" clId="{F4651124-CC6B-4BB0-829F-B6D6E1017715}" dt="2023-11-07T12:46:13.915" v="2974" actId="478"/>
        <pc:sldMkLst>
          <pc:docMk/>
          <pc:sldMk cId="2701436160" sldId="278"/>
        </pc:sldMkLst>
        <pc:spChg chg="del">
          <ac:chgData name="범수 김" userId="863329ffd88cf9fc" providerId="LiveId" clId="{F4651124-CC6B-4BB0-829F-B6D6E1017715}" dt="2023-11-07T12:46:13.915" v="2974" actId="478"/>
          <ac:spMkLst>
            <pc:docMk/>
            <pc:sldMk cId="2701436160" sldId="278"/>
            <ac:spMk id="2" creationId="{36EDB96A-DE81-7CBA-E5FA-C31E2372F897}"/>
          </ac:spMkLst>
        </pc:spChg>
        <pc:picChg chg="add mod">
          <ac:chgData name="범수 김" userId="863329ffd88cf9fc" providerId="LiveId" clId="{F4651124-CC6B-4BB0-829F-B6D6E1017715}" dt="2023-11-07T12:46:11.724" v="2972" actId="1076"/>
          <ac:picMkLst>
            <pc:docMk/>
            <pc:sldMk cId="2701436160" sldId="278"/>
            <ac:picMk id="3" creationId="{44320505-029C-F990-D797-11CE8B429E3A}"/>
          </ac:picMkLst>
        </pc:picChg>
        <pc:picChg chg="mod">
          <ac:chgData name="범수 김" userId="863329ffd88cf9fc" providerId="LiveId" clId="{F4651124-CC6B-4BB0-829F-B6D6E1017715}" dt="2023-11-07T12:46:12.541" v="2973" actId="1076"/>
          <ac:picMkLst>
            <pc:docMk/>
            <pc:sldMk cId="2701436160" sldId="278"/>
            <ac:picMk id="6" creationId="{3F96C77A-E3AB-0098-EA80-07E55504A5E0}"/>
          </ac:picMkLst>
        </pc:picChg>
      </pc:sldChg>
      <pc:sldChg chg="delSp modSp del mod">
        <pc:chgData name="범수 김" userId="863329ffd88cf9fc" providerId="LiveId" clId="{F4651124-CC6B-4BB0-829F-B6D6E1017715}" dt="2023-11-07T12:46:16.205" v="2975" actId="47"/>
        <pc:sldMkLst>
          <pc:docMk/>
          <pc:sldMk cId="307313882" sldId="279"/>
        </pc:sldMkLst>
        <pc:picChg chg="del mod">
          <ac:chgData name="범수 김" userId="863329ffd88cf9fc" providerId="LiveId" clId="{F4651124-CC6B-4BB0-829F-B6D6E1017715}" dt="2023-11-07T12:46:09.423" v="2970" actId="21"/>
          <ac:picMkLst>
            <pc:docMk/>
            <pc:sldMk cId="307313882" sldId="279"/>
            <ac:picMk id="4" creationId="{04E5AC00-04FE-4117-DF3D-74E2DE57666E}"/>
          </ac:picMkLst>
        </pc:picChg>
      </pc:sldChg>
      <pc:sldChg chg="modSp mod">
        <pc:chgData name="범수 김" userId="863329ffd88cf9fc" providerId="LiveId" clId="{F4651124-CC6B-4BB0-829F-B6D6E1017715}" dt="2023-11-07T12:43:30.511" v="2660" actId="20577"/>
        <pc:sldMkLst>
          <pc:docMk/>
          <pc:sldMk cId="2493115155" sldId="281"/>
        </pc:sldMkLst>
        <pc:spChg chg="mod">
          <ac:chgData name="범수 김" userId="863329ffd88cf9fc" providerId="LiveId" clId="{F4651124-CC6B-4BB0-829F-B6D6E1017715}" dt="2023-11-07T12:43:30.511" v="2660" actId="20577"/>
          <ac:spMkLst>
            <pc:docMk/>
            <pc:sldMk cId="2493115155" sldId="281"/>
            <ac:spMk id="6" creationId="{8052232D-6EE7-1554-575E-69155D0D4015}"/>
          </ac:spMkLst>
        </pc:spChg>
      </pc:sldChg>
      <pc:sldChg chg="modSp mod">
        <pc:chgData name="범수 김" userId="863329ffd88cf9fc" providerId="LiveId" clId="{F4651124-CC6B-4BB0-829F-B6D6E1017715}" dt="2023-11-07T12:43:12.658" v="2655" actId="208"/>
        <pc:sldMkLst>
          <pc:docMk/>
          <pc:sldMk cId="195086759" sldId="282"/>
        </pc:sldMkLst>
        <pc:picChg chg="mod">
          <ac:chgData name="범수 김" userId="863329ffd88cf9fc" providerId="LiveId" clId="{F4651124-CC6B-4BB0-829F-B6D6E1017715}" dt="2023-11-07T12:43:12.658" v="2655" actId="208"/>
          <ac:picMkLst>
            <pc:docMk/>
            <pc:sldMk cId="195086759" sldId="282"/>
            <ac:picMk id="12" creationId="{F310083B-B8C0-64EE-CFFD-9428813F6DD0}"/>
          </ac:picMkLst>
        </pc:picChg>
      </pc:sldChg>
      <pc:sldChg chg="delSp modSp del mod">
        <pc:chgData name="범수 김" userId="863329ffd88cf9fc" providerId="LiveId" clId="{F4651124-CC6B-4BB0-829F-B6D6E1017715}" dt="2023-11-07T12:48:23.681" v="3037" actId="47"/>
        <pc:sldMkLst>
          <pc:docMk/>
          <pc:sldMk cId="431095690" sldId="284"/>
        </pc:sldMkLst>
        <pc:spChg chg="del mod">
          <ac:chgData name="범수 김" userId="863329ffd88cf9fc" providerId="LiveId" clId="{F4651124-CC6B-4BB0-829F-B6D6E1017715}" dt="2023-11-07T12:48:18.787" v="3034"/>
          <ac:spMkLst>
            <pc:docMk/>
            <pc:sldMk cId="431095690" sldId="284"/>
            <ac:spMk id="7" creationId="{527CF087-6B6F-FC91-14A0-EA591367D186}"/>
          </ac:spMkLst>
        </pc:spChg>
      </pc:sldChg>
      <pc:sldChg chg="modSp mod">
        <pc:chgData name="범수 김" userId="863329ffd88cf9fc" providerId="LiveId" clId="{F4651124-CC6B-4BB0-829F-B6D6E1017715}" dt="2023-11-07T12:48:20.816" v="3036"/>
        <pc:sldMkLst>
          <pc:docMk/>
          <pc:sldMk cId="2265740132" sldId="285"/>
        </pc:sldMkLst>
        <pc:spChg chg="mod">
          <ac:chgData name="범수 김" userId="863329ffd88cf9fc" providerId="LiveId" clId="{F4651124-CC6B-4BB0-829F-B6D6E1017715}" dt="2023-11-07T12:48:20.816" v="3036"/>
          <ac:spMkLst>
            <pc:docMk/>
            <pc:sldMk cId="2265740132" sldId="285"/>
            <ac:spMk id="7" creationId="{401FEAA5-8B0A-CBBE-C481-6DBDCC9C594D}"/>
          </ac:spMkLst>
        </pc:spChg>
      </pc:sldChg>
      <pc:sldChg chg="modSp mod">
        <pc:chgData name="범수 김" userId="863329ffd88cf9fc" providerId="LiveId" clId="{F4651124-CC6B-4BB0-829F-B6D6E1017715}" dt="2023-11-07T12:45:50.899" v="2966" actId="20577"/>
        <pc:sldMkLst>
          <pc:docMk/>
          <pc:sldMk cId="3988659076" sldId="286"/>
        </pc:sldMkLst>
        <pc:spChg chg="mod">
          <ac:chgData name="범수 김" userId="863329ffd88cf9fc" providerId="LiveId" clId="{F4651124-CC6B-4BB0-829F-B6D6E1017715}" dt="2023-11-07T12:45:50.899" v="2966" actId="20577"/>
          <ac:spMkLst>
            <pc:docMk/>
            <pc:sldMk cId="3988659076" sldId="286"/>
            <ac:spMk id="6" creationId="{8052232D-6EE7-1554-575E-69155D0D4015}"/>
          </ac:spMkLst>
        </pc:spChg>
      </pc:sldChg>
      <pc:sldChg chg="del">
        <pc:chgData name="범수 김" userId="863329ffd88cf9fc" providerId="LiveId" clId="{F4651124-CC6B-4BB0-829F-B6D6E1017715}" dt="2023-11-07T12:50:45.879" v="3038" actId="47"/>
        <pc:sldMkLst>
          <pc:docMk/>
          <pc:sldMk cId="1760504872" sldId="288"/>
        </pc:sldMkLst>
      </pc:sldChg>
      <pc:sldChg chg="del">
        <pc:chgData name="범수 김" userId="863329ffd88cf9fc" providerId="LiveId" clId="{F4651124-CC6B-4BB0-829F-B6D6E1017715}" dt="2023-11-07T12:50:49.049" v="3039" actId="47"/>
        <pc:sldMkLst>
          <pc:docMk/>
          <pc:sldMk cId="3560796022" sldId="289"/>
        </pc:sldMkLst>
      </pc:sldChg>
      <pc:sldChg chg="del">
        <pc:chgData name="범수 김" userId="863329ffd88cf9fc" providerId="LiveId" clId="{F4651124-CC6B-4BB0-829F-B6D6E1017715}" dt="2023-11-07T12:50:50.671" v="3040" actId="47"/>
        <pc:sldMkLst>
          <pc:docMk/>
          <pc:sldMk cId="771612262" sldId="290"/>
        </pc:sldMkLst>
      </pc:sldChg>
      <pc:sldChg chg="modSp mod">
        <pc:chgData name="범수 김" userId="863329ffd88cf9fc" providerId="LiveId" clId="{F4651124-CC6B-4BB0-829F-B6D6E1017715}" dt="2023-11-07T12:52:34.758" v="3193" actId="122"/>
        <pc:sldMkLst>
          <pc:docMk/>
          <pc:sldMk cId="3235880908" sldId="291"/>
        </pc:sldMkLst>
        <pc:spChg chg="mod">
          <ac:chgData name="범수 김" userId="863329ffd88cf9fc" providerId="LiveId" clId="{F4651124-CC6B-4BB0-829F-B6D6E1017715}" dt="2023-11-07T12:52:34.758" v="3193" actId="122"/>
          <ac:spMkLst>
            <pc:docMk/>
            <pc:sldMk cId="3235880908" sldId="291"/>
            <ac:spMk id="6" creationId="{8052232D-6EE7-1554-575E-69155D0D4015}"/>
          </ac:spMkLst>
        </pc:spChg>
      </pc:sldChg>
      <pc:sldChg chg="modSp mod">
        <pc:chgData name="범수 김" userId="863329ffd88cf9fc" providerId="LiveId" clId="{F4651124-CC6B-4BB0-829F-B6D6E1017715}" dt="2023-11-07T12:53:38.834" v="3206" actId="20577"/>
        <pc:sldMkLst>
          <pc:docMk/>
          <pc:sldMk cId="4251358460" sldId="303"/>
        </pc:sldMkLst>
        <pc:spChg chg="mod">
          <ac:chgData name="범수 김" userId="863329ffd88cf9fc" providerId="LiveId" clId="{F4651124-CC6B-4BB0-829F-B6D6E1017715}" dt="2023-11-07T12:53:38.834" v="3206" actId="20577"/>
          <ac:spMkLst>
            <pc:docMk/>
            <pc:sldMk cId="4251358460" sldId="303"/>
            <ac:spMk id="6" creationId="{8052232D-6EE7-1554-575E-69155D0D4015}"/>
          </ac:spMkLst>
        </pc:spChg>
      </pc:sldChg>
      <pc:sldChg chg="modSp mod">
        <pc:chgData name="범수 김" userId="863329ffd88cf9fc" providerId="LiveId" clId="{F4651124-CC6B-4BB0-829F-B6D6E1017715}" dt="2023-11-07T12:43:07.610" v="2654" actId="208"/>
        <pc:sldMkLst>
          <pc:docMk/>
          <pc:sldMk cId="1325587031" sldId="366"/>
        </pc:sldMkLst>
        <pc:picChg chg="mod">
          <ac:chgData name="범수 김" userId="863329ffd88cf9fc" providerId="LiveId" clId="{F4651124-CC6B-4BB0-829F-B6D6E1017715}" dt="2023-11-07T12:43:07.610" v="2654" actId="208"/>
          <ac:picMkLst>
            <pc:docMk/>
            <pc:sldMk cId="1325587031" sldId="366"/>
            <ac:picMk id="12" creationId="{F310083B-B8C0-64EE-CFFD-9428813F6DD0}"/>
          </ac:picMkLst>
        </pc:picChg>
      </pc:sldChg>
      <pc:sldChg chg="modSp add mod">
        <pc:chgData name="범수 김" userId="863329ffd88cf9fc" providerId="LiveId" clId="{F4651124-CC6B-4BB0-829F-B6D6E1017715}" dt="2023-11-06T11:55:48.134" v="55" actId="122"/>
        <pc:sldMkLst>
          <pc:docMk/>
          <pc:sldMk cId="652852925" sldId="1135"/>
        </pc:sldMkLst>
        <pc:spChg chg="mod">
          <ac:chgData name="범수 김" userId="863329ffd88cf9fc" providerId="LiveId" clId="{F4651124-CC6B-4BB0-829F-B6D6E1017715}" dt="2023-11-06T11:55:48.134" v="55" actId="122"/>
          <ac:spMkLst>
            <pc:docMk/>
            <pc:sldMk cId="652852925" sldId="1135"/>
            <ac:spMk id="6" creationId="{8052232D-6EE7-1554-575E-69155D0D4015}"/>
          </ac:spMkLst>
        </pc:spChg>
      </pc:sldChg>
      <pc:sldChg chg="modSp add mod">
        <pc:chgData name="범수 김" userId="863329ffd88cf9fc" providerId="LiveId" clId="{F4651124-CC6B-4BB0-829F-B6D6E1017715}" dt="2023-11-06T12:03:27.143" v="455" actId="20577"/>
        <pc:sldMkLst>
          <pc:docMk/>
          <pc:sldMk cId="2470322801" sldId="1136"/>
        </pc:sldMkLst>
        <pc:spChg chg="mod">
          <ac:chgData name="범수 김" userId="863329ffd88cf9fc" providerId="LiveId" clId="{F4651124-CC6B-4BB0-829F-B6D6E1017715}" dt="2023-11-06T12:03:27.143" v="455" actId="20577"/>
          <ac:spMkLst>
            <pc:docMk/>
            <pc:sldMk cId="2470322801" sldId="1136"/>
            <ac:spMk id="4" creationId="{856293EB-5C7D-1C2B-B854-87967C82E66B}"/>
          </ac:spMkLst>
        </pc:spChg>
      </pc:sldChg>
      <pc:sldChg chg="modSp add mod">
        <pc:chgData name="범수 김" userId="863329ffd88cf9fc" providerId="LiveId" clId="{F4651124-CC6B-4BB0-829F-B6D6E1017715}" dt="2023-11-07T11:54:06.708" v="555" actId="20577"/>
        <pc:sldMkLst>
          <pc:docMk/>
          <pc:sldMk cId="149010461" sldId="1137"/>
        </pc:sldMkLst>
        <pc:spChg chg="mod">
          <ac:chgData name="범수 김" userId="863329ffd88cf9fc" providerId="LiveId" clId="{F4651124-CC6B-4BB0-829F-B6D6E1017715}" dt="2023-11-07T11:54:06.708" v="555" actId="20577"/>
          <ac:spMkLst>
            <pc:docMk/>
            <pc:sldMk cId="149010461" sldId="1137"/>
            <ac:spMk id="6" creationId="{8052232D-6EE7-1554-575E-69155D0D4015}"/>
          </ac:spMkLst>
        </pc:spChg>
      </pc:sldChg>
      <pc:sldChg chg="delSp modSp add mod">
        <pc:chgData name="범수 김" userId="863329ffd88cf9fc" providerId="LiveId" clId="{F4651124-CC6B-4BB0-829F-B6D6E1017715}" dt="2023-11-07T12:15:39.571" v="1937" actId="6549"/>
        <pc:sldMkLst>
          <pc:docMk/>
          <pc:sldMk cId="964706313" sldId="1138"/>
        </pc:sldMkLst>
        <pc:spChg chg="mod">
          <ac:chgData name="범수 김" userId="863329ffd88cf9fc" providerId="LiveId" clId="{F4651124-CC6B-4BB0-829F-B6D6E1017715}" dt="2023-11-07T12:15:39.571" v="1937" actId="6549"/>
          <ac:spMkLst>
            <pc:docMk/>
            <pc:sldMk cId="964706313" sldId="1138"/>
            <ac:spMk id="3" creationId="{5922B186-756B-BC7C-6C94-D8C99EFB3941}"/>
          </ac:spMkLst>
        </pc:spChg>
        <pc:picChg chg="del">
          <ac:chgData name="범수 김" userId="863329ffd88cf9fc" providerId="LiveId" clId="{F4651124-CC6B-4BB0-829F-B6D6E1017715}" dt="2023-11-07T11:55:55.356" v="561" actId="478"/>
          <ac:picMkLst>
            <pc:docMk/>
            <pc:sldMk cId="964706313" sldId="1138"/>
            <ac:picMk id="4" creationId="{3246D5A5-5947-1475-0CF5-0A649538666C}"/>
          </ac:picMkLst>
        </pc:picChg>
      </pc:sldChg>
      <pc:sldChg chg="modSp add mod">
        <pc:chgData name="범수 김" userId="863329ffd88cf9fc" providerId="LiveId" clId="{F4651124-CC6B-4BB0-829F-B6D6E1017715}" dt="2023-11-07T11:59:34.359" v="870" actId="20577"/>
        <pc:sldMkLst>
          <pc:docMk/>
          <pc:sldMk cId="3305306213" sldId="1139"/>
        </pc:sldMkLst>
        <pc:spChg chg="mod">
          <ac:chgData name="범수 김" userId="863329ffd88cf9fc" providerId="LiveId" clId="{F4651124-CC6B-4BB0-829F-B6D6E1017715}" dt="2023-11-07T11:59:34.359" v="870" actId="20577"/>
          <ac:spMkLst>
            <pc:docMk/>
            <pc:sldMk cId="3305306213" sldId="1139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F4651124-CC6B-4BB0-829F-B6D6E1017715}" dt="2023-11-07T11:59:28.671" v="865" actId="20577"/>
        <pc:sldMkLst>
          <pc:docMk/>
          <pc:sldMk cId="1714521225" sldId="1140"/>
        </pc:sldMkLst>
        <pc:spChg chg="del mod">
          <ac:chgData name="범수 김" userId="863329ffd88cf9fc" providerId="LiveId" clId="{F4651124-CC6B-4BB0-829F-B6D6E1017715}" dt="2023-11-07T11:57:36.398" v="641" actId="478"/>
          <ac:spMkLst>
            <pc:docMk/>
            <pc:sldMk cId="1714521225" sldId="1140"/>
            <ac:spMk id="3" creationId="{5922B186-756B-BC7C-6C94-D8C99EFB3941}"/>
          </ac:spMkLst>
        </pc:spChg>
        <pc:spChg chg="add mod">
          <ac:chgData name="범수 김" userId="863329ffd88cf9fc" providerId="LiveId" clId="{F4651124-CC6B-4BB0-829F-B6D6E1017715}" dt="2023-11-07T11:57:23.239" v="636" actId="164"/>
          <ac:spMkLst>
            <pc:docMk/>
            <pc:sldMk cId="1714521225" sldId="1140"/>
            <ac:spMk id="5" creationId="{89EECFAF-3F4C-8752-D6FB-5A51D81A2777}"/>
          </ac:spMkLst>
        </pc:spChg>
        <pc:spChg chg="add mod">
          <ac:chgData name="범수 김" userId="863329ffd88cf9fc" providerId="LiveId" clId="{F4651124-CC6B-4BB0-829F-B6D6E1017715}" dt="2023-11-07T11:59:28.671" v="865" actId="20577"/>
          <ac:spMkLst>
            <pc:docMk/>
            <pc:sldMk cId="1714521225" sldId="1140"/>
            <ac:spMk id="7" creationId="{07C57A30-673B-2223-0549-84E9DE66888A}"/>
          </ac:spMkLst>
        </pc:spChg>
        <pc:grpChg chg="add mod">
          <ac:chgData name="범수 김" userId="863329ffd88cf9fc" providerId="LiveId" clId="{F4651124-CC6B-4BB0-829F-B6D6E1017715}" dt="2023-11-07T11:57:37.054" v="642" actId="1076"/>
          <ac:grpSpMkLst>
            <pc:docMk/>
            <pc:sldMk cId="1714521225" sldId="1140"/>
            <ac:grpSpMk id="6" creationId="{CB1B719E-D893-602D-0EF6-D412C55E069C}"/>
          </ac:grpSpMkLst>
        </pc:grpChg>
        <pc:picChg chg="add mod">
          <ac:chgData name="범수 김" userId="863329ffd88cf9fc" providerId="LiveId" clId="{F4651124-CC6B-4BB0-829F-B6D6E1017715}" dt="2023-11-07T11:57:23.239" v="636" actId="164"/>
          <ac:picMkLst>
            <pc:docMk/>
            <pc:sldMk cId="1714521225" sldId="1140"/>
            <ac:picMk id="4" creationId="{C37EDD17-A2AD-F97D-0CA0-95A0EF920211}"/>
          </ac:picMkLst>
        </pc:picChg>
      </pc:sldChg>
      <pc:sldChg chg="modSp add mod">
        <pc:chgData name="범수 김" userId="863329ffd88cf9fc" providerId="LiveId" clId="{F4651124-CC6B-4BB0-829F-B6D6E1017715}" dt="2023-11-07T12:09:08.833" v="1338" actId="20577"/>
        <pc:sldMkLst>
          <pc:docMk/>
          <pc:sldMk cId="1468713913" sldId="1141"/>
        </pc:sldMkLst>
        <pc:spChg chg="mod">
          <ac:chgData name="범수 김" userId="863329ffd88cf9fc" providerId="LiveId" clId="{F4651124-CC6B-4BB0-829F-B6D6E1017715}" dt="2023-11-07T12:09:08.833" v="1338" actId="20577"/>
          <ac:spMkLst>
            <pc:docMk/>
            <pc:sldMk cId="1468713913" sldId="1141"/>
            <ac:spMk id="6" creationId="{8052232D-6EE7-1554-575E-69155D0D4015}"/>
          </ac:spMkLst>
        </pc:spChg>
      </pc:sldChg>
      <pc:sldChg chg="add del ord">
        <pc:chgData name="범수 김" userId="863329ffd88cf9fc" providerId="LiveId" clId="{F4651124-CC6B-4BB0-829F-B6D6E1017715}" dt="2023-11-07T12:01:28.566" v="974" actId="47"/>
        <pc:sldMkLst>
          <pc:docMk/>
          <pc:sldMk cId="2227948821" sldId="1141"/>
        </pc:sldMkLst>
      </pc:sldChg>
      <pc:sldChg chg="add del">
        <pc:chgData name="범수 김" userId="863329ffd88cf9fc" providerId="LiveId" clId="{F4651124-CC6B-4BB0-829F-B6D6E1017715}" dt="2023-11-07T12:07:05.164" v="1080"/>
        <pc:sldMkLst>
          <pc:docMk/>
          <pc:sldMk cId="4047382246" sldId="1142"/>
        </pc:sldMkLst>
      </pc:sldChg>
      <pc:sldChg chg="modSp add mod">
        <pc:chgData name="범수 김" userId="863329ffd88cf9fc" providerId="LiveId" clId="{F4651124-CC6B-4BB0-829F-B6D6E1017715}" dt="2023-11-07T12:08:41.633" v="1334" actId="20577"/>
        <pc:sldMkLst>
          <pc:docMk/>
          <pc:sldMk cId="4156807697" sldId="1142"/>
        </pc:sldMkLst>
        <pc:spChg chg="mod">
          <ac:chgData name="범수 김" userId="863329ffd88cf9fc" providerId="LiveId" clId="{F4651124-CC6B-4BB0-829F-B6D6E1017715}" dt="2023-11-07T12:08:41.633" v="1334" actId="20577"/>
          <ac:spMkLst>
            <pc:docMk/>
            <pc:sldMk cId="4156807697" sldId="1142"/>
            <ac:spMk id="3" creationId="{5922B186-756B-BC7C-6C94-D8C99EFB3941}"/>
          </ac:spMkLst>
        </pc:spChg>
      </pc:sldChg>
      <pc:sldChg chg="modSp add mod">
        <pc:chgData name="범수 김" userId="863329ffd88cf9fc" providerId="LiveId" clId="{F4651124-CC6B-4BB0-829F-B6D6E1017715}" dt="2023-11-07T12:11:19.549" v="1472" actId="20577"/>
        <pc:sldMkLst>
          <pc:docMk/>
          <pc:sldMk cId="87427364" sldId="1143"/>
        </pc:sldMkLst>
        <pc:spChg chg="mod">
          <ac:chgData name="범수 김" userId="863329ffd88cf9fc" providerId="LiveId" clId="{F4651124-CC6B-4BB0-829F-B6D6E1017715}" dt="2023-11-07T12:11:19.549" v="1472" actId="20577"/>
          <ac:spMkLst>
            <pc:docMk/>
            <pc:sldMk cId="87427364" sldId="1143"/>
            <ac:spMk id="6" creationId="{8052232D-6EE7-1554-575E-69155D0D4015}"/>
          </ac:spMkLst>
        </pc:spChg>
      </pc:sldChg>
      <pc:sldChg chg="modSp add mod">
        <pc:chgData name="범수 김" userId="863329ffd88cf9fc" providerId="LiveId" clId="{F4651124-CC6B-4BB0-829F-B6D6E1017715}" dt="2023-11-07T12:11:49.231" v="1597" actId="20577"/>
        <pc:sldMkLst>
          <pc:docMk/>
          <pc:sldMk cId="4181102345" sldId="1144"/>
        </pc:sldMkLst>
        <pc:spChg chg="mod">
          <ac:chgData name="범수 김" userId="863329ffd88cf9fc" providerId="LiveId" clId="{F4651124-CC6B-4BB0-829F-B6D6E1017715}" dt="2023-11-07T12:11:49.231" v="1597" actId="20577"/>
          <ac:spMkLst>
            <pc:docMk/>
            <pc:sldMk cId="4181102345" sldId="1144"/>
            <ac:spMk id="3" creationId="{5922B186-756B-BC7C-6C94-D8C99EFB3941}"/>
          </ac:spMkLst>
        </pc:spChg>
      </pc:sldChg>
      <pc:sldChg chg="modSp add mod">
        <pc:chgData name="범수 김" userId="863329ffd88cf9fc" providerId="LiveId" clId="{F4651124-CC6B-4BB0-829F-B6D6E1017715}" dt="2023-11-07T12:12:29.791" v="1643" actId="20577"/>
        <pc:sldMkLst>
          <pc:docMk/>
          <pc:sldMk cId="113861621" sldId="1145"/>
        </pc:sldMkLst>
        <pc:spChg chg="mod">
          <ac:chgData name="범수 김" userId="863329ffd88cf9fc" providerId="LiveId" clId="{F4651124-CC6B-4BB0-829F-B6D6E1017715}" dt="2023-11-07T12:12:29.791" v="1643" actId="20577"/>
          <ac:spMkLst>
            <pc:docMk/>
            <pc:sldMk cId="113861621" sldId="1145"/>
            <ac:spMk id="6" creationId="{8052232D-6EE7-1554-575E-69155D0D4015}"/>
          </ac:spMkLst>
        </pc:spChg>
      </pc:sldChg>
      <pc:sldChg chg="modSp add mod">
        <pc:chgData name="범수 김" userId="863329ffd88cf9fc" providerId="LiveId" clId="{F4651124-CC6B-4BB0-829F-B6D6E1017715}" dt="2023-11-07T12:13:47.861" v="1885" actId="20577"/>
        <pc:sldMkLst>
          <pc:docMk/>
          <pc:sldMk cId="874176494" sldId="1146"/>
        </pc:sldMkLst>
        <pc:spChg chg="mod">
          <ac:chgData name="범수 김" userId="863329ffd88cf9fc" providerId="LiveId" clId="{F4651124-CC6B-4BB0-829F-B6D6E1017715}" dt="2023-11-07T12:13:47.861" v="1885" actId="20577"/>
          <ac:spMkLst>
            <pc:docMk/>
            <pc:sldMk cId="874176494" sldId="1146"/>
            <ac:spMk id="3" creationId="{5922B186-756B-BC7C-6C94-D8C99EFB3941}"/>
          </ac:spMkLst>
        </pc:spChg>
      </pc:sldChg>
      <pc:sldChg chg="modSp add mod ord">
        <pc:chgData name="범수 김" userId="863329ffd88cf9fc" providerId="LiveId" clId="{F4651124-CC6B-4BB0-829F-B6D6E1017715}" dt="2023-11-07T12:22:23.814" v="2256"/>
        <pc:sldMkLst>
          <pc:docMk/>
          <pc:sldMk cId="1347266971" sldId="1147"/>
        </pc:sldMkLst>
        <pc:spChg chg="mod">
          <ac:chgData name="범수 김" userId="863329ffd88cf9fc" providerId="LiveId" clId="{F4651124-CC6B-4BB0-829F-B6D6E1017715}" dt="2023-11-07T12:18:16.437" v="2027"/>
          <ac:spMkLst>
            <pc:docMk/>
            <pc:sldMk cId="1347266971" sldId="1147"/>
            <ac:spMk id="6" creationId="{8052232D-6EE7-1554-575E-69155D0D4015}"/>
          </ac:spMkLst>
        </pc:spChg>
      </pc:sldChg>
      <pc:sldChg chg="modSp add mod ord">
        <pc:chgData name="범수 김" userId="863329ffd88cf9fc" providerId="LiveId" clId="{F4651124-CC6B-4BB0-829F-B6D6E1017715}" dt="2023-11-07T12:42:32.551" v="2630" actId="20577"/>
        <pc:sldMkLst>
          <pc:docMk/>
          <pc:sldMk cId="698597672" sldId="1148"/>
        </pc:sldMkLst>
        <pc:spChg chg="mod">
          <ac:chgData name="범수 김" userId="863329ffd88cf9fc" providerId="LiveId" clId="{F4651124-CC6B-4BB0-829F-B6D6E1017715}" dt="2023-11-07T12:42:32.551" v="2630" actId="20577"/>
          <ac:spMkLst>
            <pc:docMk/>
            <pc:sldMk cId="698597672" sldId="1148"/>
            <ac:spMk id="3" creationId="{5922B186-756B-BC7C-6C94-D8C99EFB3941}"/>
          </ac:spMkLst>
        </pc:spChg>
      </pc:sldChg>
      <pc:sldChg chg="modSp add mod">
        <pc:chgData name="범수 김" userId="863329ffd88cf9fc" providerId="LiveId" clId="{F4651124-CC6B-4BB0-829F-B6D6E1017715}" dt="2023-11-07T12:47:49.492" v="3031" actId="20577"/>
        <pc:sldMkLst>
          <pc:docMk/>
          <pc:sldMk cId="2113815696" sldId="1149"/>
        </pc:sldMkLst>
        <pc:spChg chg="mod">
          <ac:chgData name="범수 김" userId="863329ffd88cf9fc" providerId="LiveId" clId="{F4651124-CC6B-4BB0-829F-B6D6E1017715}" dt="2023-11-07T12:47:49.492" v="3031" actId="20577"/>
          <ac:spMkLst>
            <pc:docMk/>
            <pc:sldMk cId="2113815696" sldId="1149"/>
            <ac:spMk id="6" creationId="{8052232D-6EE7-1554-575E-69155D0D4015}"/>
          </ac:spMkLst>
        </pc:spChg>
      </pc:sldChg>
      <pc:sldChg chg="addSp modSp add mod">
        <pc:chgData name="범수 김" userId="863329ffd88cf9fc" providerId="LiveId" clId="{F4651124-CC6B-4BB0-829F-B6D6E1017715}" dt="2023-11-07T12:45:12.499" v="2856" actId="1076"/>
        <pc:sldMkLst>
          <pc:docMk/>
          <pc:sldMk cId="2109923788" sldId="1150"/>
        </pc:sldMkLst>
        <pc:spChg chg="mod">
          <ac:chgData name="범수 김" userId="863329ffd88cf9fc" providerId="LiveId" clId="{F4651124-CC6B-4BB0-829F-B6D6E1017715}" dt="2023-11-07T12:45:09.349" v="2854" actId="20577"/>
          <ac:spMkLst>
            <pc:docMk/>
            <pc:sldMk cId="2109923788" sldId="1150"/>
            <ac:spMk id="7" creationId="{527CF087-6B6F-FC91-14A0-EA591367D186}"/>
          </ac:spMkLst>
        </pc:spChg>
        <pc:spChg chg="add mod">
          <ac:chgData name="범수 김" userId="863329ffd88cf9fc" providerId="LiveId" clId="{F4651124-CC6B-4BB0-829F-B6D6E1017715}" dt="2023-11-07T12:45:03.677" v="2833" actId="164"/>
          <ac:spMkLst>
            <pc:docMk/>
            <pc:sldMk cId="2109923788" sldId="1150"/>
            <ac:spMk id="8" creationId="{9DB405BB-47C0-9E06-CE78-6EAEB0512E14}"/>
          </ac:spMkLst>
        </pc:spChg>
        <pc:grpChg chg="add mod">
          <ac:chgData name="범수 김" userId="863329ffd88cf9fc" providerId="LiveId" clId="{F4651124-CC6B-4BB0-829F-B6D6E1017715}" dt="2023-11-07T12:44:51.066" v="2829" actId="1076"/>
          <ac:grpSpMkLst>
            <pc:docMk/>
            <pc:sldMk cId="2109923788" sldId="1150"/>
            <ac:grpSpMk id="4" creationId="{AA3E8188-88DE-C8A6-5951-7F79C98C1DB8}"/>
          </ac:grpSpMkLst>
        </pc:grpChg>
        <pc:grpChg chg="add mod">
          <ac:chgData name="범수 김" userId="863329ffd88cf9fc" providerId="LiveId" clId="{F4651124-CC6B-4BB0-829F-B6D6E1017715}" dt="2023-11-07T12:45:12.499" v="2856" actId="1076"/>
          <ac:grpSpMkLst>
            <pc:docMk/>
            <pc:sldMk cId="2109923788" sldId="1150"/>
            <ac:grpSpMk id="9" creationId="{7BD034CD-C93D-2C16-E656-A66CF9923A12}"/>
          </ac:grpSpMkLst>
        </pc:grpChg>
        <pc:picChg chg="add mod">
          <ac:chgData name="범수 김" userId="863329ffd88cf9fc" providerId="LiveId" clId="{F4651124-CC6B-4BB0-829F-B6D6E1017715}" dt="2023-11-07T12:44:37.714" v="2825" actId="164"/>
          <ac:picMkLst>
            <pc:docMk/>
            <pc:sldMk cId="2109923788" sldId="1150"/>
            <ac:picMk id="3" creationId="{ADE3A849-9D9D-DD10-0446-85B91EB42B62}"/>
          </ac:picMkLst>
        </pc:picChg>
        <pc:picChg chg="add mod">
          <ac:chgData name="범수 김" userId="863329ffd88cf9fc" providerId="LiveId" clId="{F4651124-CC6B-4BB0-829F-B6D6E1017715}" dt="2023-11-07T12:45:05.997" v="2834" actId="208"/>
          <ac:picMkLst>
            <pc:docMk/>
            <pc:sldMk cId="2109923788" sldId="1150"/>
            <ac:picMk id="6" creationId="{12F133A1-C299-23D9-2AFC-133BAE6376A3}"/>
          </ac:picMkLst>
        </pc:picChg>
      </pc:sldChg>
      <pc:sldChg chg="addSp delSp modSp add del mod">
        <pc:chgData name="범수 김" userId="863329ffd88cf9fc" providerId="LiveId" clId="{F4651124-CC6B-4BB0-829F-B6D6E1017715}" dt="2023-11-07T12:45:56.160" v="2967" actId="47"/>
        <pc:sldMkLst>
          <pc:docMk/>
          <pc:sldMk cId="417881858" sldId="1151"/>
        </pc:sldMkLst>
        <pc:spChg chg="add mod">
          <ac:chgData name="범수 김" userId="863329ffd88cf9fc" providerId="LiveId" clId="{F4651124-CC6B-4BB0-829F-B6D6E1017715}" dt="2023-11-07T12:45:34.139" v="2961" actId="20577"/>
          <ac:spMkLst>
            <pc:docMk/>
            <pc:sldMk cId="417881858" sldId="1151"/>
            <ac:spMk id="2" creationId="{6A84FE89-9F29-3E24-087B-A704447181E6}"/>
          </ac:spMkLst>
        </pc:spChg>
        <pc:grpChg chg="del">
          <ac:chgData name="범수 김" userId="863329ffd88cf9fc" providerId="LiveId" clId="{F4651124-CC6B-4BB0-829F-B6D6E1017715}" dt="2023-11-07T12:45:20.031" v="2859" actId="478"/>
          <ac:grpSpMkLst>
            <pc:docMk/>
            <pc:sldMk cId="417881858" sldId="1151"/>
            <ac:grpSpMk id="4" creationId="{AA3E8188-88DE-C8A6-5951-7F79C98C1DB8}"/>
          </ac:grpSpMkLst>
        </pc:grpChg>
        <pc:grpChg chg="del">
          <ac:chgData name="범수 김" userId="863329ffd88cf9fc" providerId="LiveId" clId="{F4651124-CC6B-4BB0-829F-B6D6E1017715}" dt="2023-11-07T12:45:19.783" v="2858" actId="478"/>
          <ac:grpSpMkLst>
            <pc:docMk/>
            <pc:sldMk cId="417881858" sldId="1151"/>
            <ac:grpSpMk id="9" creationId="{7BD034CD-C93D-2C16-E656-A66CF9923A12}"/>
          </ac:grpSpMkLst>
        </pc:grpChg>
      </pc:sldChg>
      <pc:sldChg chg="add">
        <pc:chgData name="범수 김" userId="863329ffd88cf9fc" providerId="LiveId" clId="{F4651124-CC6B-4BB0-829F-B6D6E1017715}" dt="2023-11-07T12:51:58.992" v="3041"/>
        <pc:sldMkLst>
          <pc:docMk/>
          <pc:sldMk cId="3960345811" sldId="1151"/>
        </pc:sldMkLst>
      </pc:sldChg>
    </pc:docChg>
  </pc:docChgLst>
  <pc:docChgLst>
    <pc:chgData name="김 범수" userId="863329ffd88cf9fc" providerId="LiveId" clId="{1D8223AE-E26F-441B-A1AE-D75775B5685A}"/>
    <pc:docChg chg="custSel addSld delSld modSld">
      <pc:chgData name="김 범수" userId="863329ffd88cf9fc" providerId="LiveId" clId="{1D8223AE-E26F-441B-A1AE-D75775B5685A}" dt="2023-09-12T07:30:46.329" v="1753" actId="20577"/>
      <pc:docMkLst>
        <pc:docMk/>
      </pc:docMkLst>
      <pc:sldChg chg="modSp mod">
        <pc:chgData name="김 범수" userId="863329ffd88cf9fc" providerId="LiveId" clId="{1D8223AE-E26F-441B-A1AE-D75775B5685A}" dt="2023-09-12T07:18:02.466" v="44" actId="20577"/>
        <pc:sldMkLst>
          <pc:docMk/>
          <pc:sldMk cId="18273226" sldId="735"/>
        </pc:sldMkLst>
        <pc:spChg chg="mod">
          <ac:chgData name="김 범수" userId="863329ffd88cf9fc" providerId="LiveId" clId="{1D8223AE-E26F-441B-A1AE-D75775B5685A}" dt="2023-09-12T07:18:02.466" v="44" actId="20577"/>
          <ac:spMkLst>
            <pc:docMk/>
            <pc:sldMk cId="18273226" sldId="735"/>
            <ac:spMk id="6" creationId="{8052232D-6EE7-1554-575E-69155D0D4015}"/>
          </ac:spMkLst>
        </pc:spChg>
      </pc:sldChg>
      <pc:sldChg chg="modSp add mod">
        <pc:chgData name="김 범수" userId="863329ffd88cf9fc" providerId="LiveId" clId="{1D8223AE-E26F-441B-A1AE-D75775B5685A}" dt="2023-09-12T07:27:50.904" v="1388" actId="20577"/>
        <pc:sldMkLst>
          <pc:docMk/>
          <pc:sldMk cId="1782437014" sldId="736"/>
        </pc:sldMkLst>
        <pc:spChg chg="mod">
          <ac:chgData name="김 범수" userId="863329ffd88cf9fc" providerId="LiveId" clId="{1D8223AE-E26F-441B-A1AE-D75775B5685A}" dt="2023-09-12T07:27:50.904" v="1388" actId="20577"/>
          <ac:spMkLst>
            <pc:docMk/>
            <pc:sldMk cId="1782437014" sldId="736"/>
            <ac:spMk id="6" creationId="{8052232D-6EE7-1554-575E-69155D0D4015}"/>
          </ac:spMkLst>
        </pc:spChg>
      </pc:sldChg>
      <pc:sldChg chg="modSp add mod">
        <pc:chgData name="김 범수" userId="863329ffd88cf9fc" providerId="LiveId" clId="{1D8223AE-E26F-441B-A1AE-D75775B5685A}" dt="2023-09-12T07:19:07.633" v="343" actId="20577"/>
        <pc:sldMkLst>
          <pc:docMk/>
          <pc:sldMk cId="3798186009" sldId="737"/>
        </pc:sldMkLst>
        <pc:spChg chg="mod">
          <ac:chgData name="김 범수" userId="863329ffd88cf9fc" providerId="LiveId" clId="{1D8223AE-E26F-441B-A1AE-D75775B5685A}" dt="2023-09-12T07:19:07.633" v="343" actId="20577"/>
          <ac:spMkLst>
            <pc:docMk/>
            <pc:sldMk cId="3798186009" sldId="737"/>
            <ac:spMk id="2" creationId="{F3A47224-EBC0-D62B-8184-B05C9ED28EA6}"/>
          </ac:spMkLst>
        </pc:spChg>
      </pc:sldChg>
      <pc:sldChg chg="modSp add mod">
        <pc:chgData name="김 범수" userId="863329ffd88cf9fc" providerId="LiveId" clId="{1D8223AE-E26F-441B-A1AE-D75775B5685A}" dt="2023-09-12T07:20:04.873" v="557" actId="20577"/>
        <pc:sldMkLst>
          <pc:docMk/>
          <pc:sldMk cId="3511526068" sldId="738"/>
        </pc:sldMkLst>
        <pc:spChg chg="mod">
          <ac:chgData name="김 범수" userId="863329ffd88cf9fc" providerId="LiveId" clId="{1D8223AE-E26F-441B-A1AE-D75775B5685A}" dt="2023-09-12T07:20:04.873" v="557" actId="20577"/>
          <ac:spMkLst>
            <pc:docMk/>
            <pc:sldMk cId="3511526068" sldId="738"/>
            <ac:spMk id="2" creationId="{F3A47224-EBC0-D62B-8184-B05C9ED28EA6}"/>
          </ac:spMkLst>
        </pc:spChg>
      </pc:sldChg>
      <pc:sldChg chg="modSp add mod">
        <pc:chgData name="김 범수" userId="863329ffd88cf9fc" providerId="LiveId" clId="{1D8223AE-E26F-441B-A1AE-D75775B5685A}" dt="2023-09-12T07:19:34.922" v="382" actId="20577"/>
        <pc:sldMkLst>
          <pc:docMk/>
          <pc:sldMk cId="1804156044" sldId="739"/>
        </pc:sldMkLst>
        <pc:spChg chg="mod">
          <ac:chgData name="김 범수" userId="863329ffd88cf9fc" providerId="LiveId" clId="{1D8223AE-E26F-441B-A1AE-D75775B5685A}" dt="2023-09-12T07:19:34.922" v="382" actId="20577"/>
          <ac:spMkLst>
            <pc:docMk/>
            <pc:sldMk cId="1804156044" sldId="739"/>
            <ac:spMk id="6" creationId="{8052232D-6EE7-1554-575E-69155D0D4015}"/>
          </ac:spMkLst>
        </pc:spChg>
      </pc:sldChg>
      <pc:sldChg chg="modSp add mod">
        <pc:chgData name="김 범수" userId="863329ffd88cf9fc" providerId="LiveId" clId="{1D8223AE-E26F-441B-A1AE-D75775B5685A}" dt="2023-09-12T07:23:48.134" v="928" actId="20577"/>
        <pc:sldMkLst>
          <pc:docMk/>
          <pc:sldMk cId="1373651017" sldId="740"/>
        </pc:sldMkLst>
        <pc:spChg chg="mod">
          <ac:chgData name="김 범수" userId="863329ffd88cf9fc" providerId="LiveId" clId="{1D8223AE-E26F-441B-A1AE-D75775B5685A}" dt="2023-09-12T07:23:48.134" v="928" actId="20577"/>
          <ac:spMkLst>
            <pc:docMk/>
            <pc:sldMk cId="1373651017" sldId="740"/>
            <ac:spMk id="2" creationId="{F3A47224-EBC0-D62B-8184-B05C9ED28EA6}"/>
          </ac:spMkLst>
        </pc:spChg>
      </pc:sldChg>
      <pc:sldChg chg="modSp add mod">
        <pc:chgData name="김 범수" userId="863329ffd88cf9fc" providerId="LiveId" clId="{1D8223AE-E26F-441B-A1AE-D75775B5685A}" dt="2023-09-12T07:24:54.397" v="1380" actId="20577"/>
        <pc:sldMkLst>
          <pc:docMk/>
          <pc:sldMk cId="2029542286" sldId="741"/>
        </pc:sldMkLst>
        <pc:spChg chg="mod">
          <ac:chgData name="김 범수" userId="863329ffd88cf9fc" providerId="LiveId" clId="{1D8223AE-E26F-441B-A1AE-D75775B5685A}" dt="2023-09-12T07:24:54.397" v="1380" actId="20577"/>
          <ac:spMkLst>
            <pc:docMk/>
            <pc:sldMk cId="2029542286" sldId="741"/>
            <ac:spMk id="2" creationId="{F3A47224-EBC0-D62B-8184-B05C9ED28EA6}"/>
          </ac:spMkLst>
        </pc:spChg>
      </pc:sldChg>
      <pc:sldChg chg="add del">
        <pc:chgData name="김 범수" userId="863329ffd88cf9fc" providerId="LiveId" clId="{1D8223AE-E26F-441B-A1AE-D75775B5685A}" dt="2023-09-12T07:28:21.117" v="1390" actId="47"/>
        <pc:sldMkLst>
          <pc:docMk/>
          <pc:sldMk cId="1040458954" sldId="742"/>
        </pc:sldMkLst>
      </pc:sldChg>
      <pc:sldChg chg="modSp add mod">
        <pc:chgData name="김 범수" userId="863329ffd88cf9fc" providerId="LiveId" clId="{1D8223AE-E26F-441B-A1AE-D75775B5685A}" dt="2023-09-12T07:28:57.873" v="1680" actId="20577"/>
        <pc:sldMkLst>
          <pc:docMk/>
          <pc:sldMk cId="3634608176" sldId="742"/>
        </pc:sldMkLst>
        <pc:spChg chg="mod">
          <ac:chgData name="김 범수" userId="863329ffd88cf9fc" providerId="LiveId" clId="{1D8223AE-E26F-441B-A1AE-D75775B5685A}" dt="2023-09-12T07:28:57.873" v="1680" actId="20577"/>
          <ac:spMkLst>
            <pc:docMk/>
            <pc:sldMk cId="3634608176" sldId="742"/>
            <ac:spMk id="2" creationId="{F3A47224-EBC0-D62B-8184-B05C9ED28EA6}"/>
          </ac:spMkLst>
        </pc:spChg>
      </pc:sldChg>
      <pc:sldChg chg="modSp add mod">
        <pc:chgData name="김 범수" userId="863329ffd88cf9fc" providerId="LiveId" clId="{1D8223AE-E26F-441B-A1AE-D75775B5685A}" dt="2023-09-12T07:30:20.011" v="1698" actId="20577"/>
        <pc:sldMkLst>
          <pc:docMk/>
          <pc:sldMk cId="1428516364" sldId="743"/>
        </pc:sldMkLst>
        <pc:spChg chg="mod">
          <ac:chgData name="김 범수" userId="863329ffd88cf9fc" providerId="LiveId" clId="{1D8223AE-E26F-441B-A1AE-D75775B5685A}" dt="2023-09-12T07:30:20.011" v="1698" actId="20577"/>
          <ac:spMkLst>
            <pc:docMk/>
            <pc:sldMk cId="1428516364" sldId="743"/>
            <ac:spMk id="6" creationId="{8052232D-6EE7-1554-575E-69155D0D4015}"/>
          </ac:spMkLst>
        </pc:spChg>
      </pc:sldChg>
      <pc:sldChg chg="modSp add mod">
        <pc:chgData name="김 범수" userId="863329ffd88cf9fc" providerId="LiveId" clId="{1D8223AE-E26F-441B-A1AE-D75775B5685A}" dt="2023-09-12T07:30:46.329" v="1753" actId="20577"/>
        <pc:sldMkLst>
          <pc:docMk/>
          <pc:sldMk cId="1614024155" sldId="744"/>
        </pc:sldMkLst>
        <pc:spChg chg="mod">
          <ac:chgData name="김 범수" userId="863329ffd88cf9fc" providerId="LiveId" clId="{1D8223AE-E26F-441B-A1AE-D75775B5685A}" dt="2023-09-12T07:30:46.329" v="1753" actId="20577"/>
          <ac:spMkLst>
            <pc:docMk/>
            <pc:sldMk cId="1614024155" sldId="744"/>
            <ac:spMk id="2" creationId="{F3A47224-EBC0-D62B-8184-B05C9ED28EA6}"/>
          </ac:spMkLst>
        </pc:spChg>
      </pc:sldChg>
    </pc:docChg>
  </pc:docChgLst>
  <pc:docChgLst>
    <pc:chgData name="김 범수" userId="863329ffd88cf9fc" providerId="LiveId" clId="{18E76707-DEA7-4C7F-8037-1CF88CF8C4F8}"/>
    <pc:docChg chg="undo custSel addSld delSld modSld sldOrd">
      <pc:chgData name="김 범수" userId="863329ffd88cf9fc" providerId="LiveId" clId="{18E76707-DEA7-4C7F-8037-1CF88CF8C4F8}" dt="2023-09-11T11:29:40.063" v="19924" actId="20577"/>
      <pc:docMkLst>
        <pc:docMk/>
      </pc:docMkLst>
      <pc:sldChg chg="modSp mod">
        <pc:chgData name="김 범수" userId="863329ffd88cf9fc" providerId="LiveId" clId="{18E76707-DEA7-4C7F-8037-1CF88CF8C4F8}" dt="2023-09-11T11:29:40.063" v="19924" actId="20577"/>
        <pc:sldMkLst>
          <pc:docMk/>
          <pc:sldMk cId="3506630620" sldId="256"/>
        </pc:sldMkLst>
        <pc:spChg chg="mod">
          <ac:chgData name="김 범수" userId="863329ffd88cf9fc" providerId="LiveId" clId="{18E76707-DEA7-4C7F-8037-1CF88CF8C4F8}" dt="2023-09-11T11:29:40.063" v="19924" actId="20577"/>
          <ac:spMkLst>
            <pc:docMk/>
            <pc:sldMk cId="3506630620" sldId="256"/>
            <ac:spMk id="4" creationId="{856293EB-5C7D-1C2B-B854-87967C82E66B}"/>
          </ac:spMkLst>
        </pc:spChg>
      </pc:sldChg>
      <pc:sldChg chg="modSp mod">
        <pc:chgData name="김 범수" userId="863329ffd88cf9fc" providerId="LiveId" clId="{18E76707-DEA7-4C7F-8037-1CF88CF8C4F8}" dt="2023-09-05T23:23:55.023" v="57" actId="20577"/>
        <pc:sldMkLst>
          <pc:docMk/>
          <pc:sldMk cId="268270173" sldId="631"/>
        </pc:sldMkLst>
        <pc:spChg chg="mod">
          <ac:chgData name="김 범수" userId="863329ffd88cf9fc" providerId="LiveId" clId="{18E76707-DEA7-4C7F-8037-1CF88CF8C4F8}" dt="2023-09-05T23:23:55.023" v="57" actId="20577"/>
          <ac:spMkLst>
            <pc:docMk/>
            <pc:sldMk cId="268270173" sldId="631"/>
            <ac:spMk id="6" creationId="{8052232D-6EE7-1554-575E-69155D0D4015}"/>
          </ac:spMkLst>
        </pc:spChg>
      </pc:sldChg>
      <pc:sldChg chg="addSp delSp modSp add mod ord">
        <pc:chgData name="김 범수" userId="863329ffd88cf9fc" providerId="LiveId" clId="{18E76707-DEA7-4C7F-8037-1CF88CF8C4F8}" dt="2023-09-05T23:25:52.941" v="306" actId="1076"/>
        <pc:sldMkLst>
          <pc:docMk/>
          <pc:sldMk cId="2687378336" sldId="633"/>
        </pc:sldMkLst>
        <pc:spChg chg="mod">
          <ac:chgData name="김 범수" userId="863329ffd88cf9fc" providerId="LiveId" clId="{18E76707-DEA7-4C7F-8037-1CF88CF8C4F8}" dt="2023-09-05T23:25:33.506" v="300" actId="20577"/>
          <ac:spMkLst>
            <pc:docMk/>
            <pc:sldMk cId="2687378336" sldId="633"/>
            <ac:spMk id="3" creationId="{50CD3121-8AD8-E121-1A18-FD4AAE1ECBD8}"/>
          </ac:spMkLst>
        </pc:spChg>
        <pc:picChg chg="del">
          <ac:chgData name="김 범수" userId="863329ffd88cf9fc" providerId="LiveId" clId="{18E76707-DEA7-4C7F-8037-1CF88CF8C4F8}" dt="2023-09-05T23:25:44.394" v="303" actId="478"/>
          <ac:picMkLst>
            <pc:docMk/>
            <pc:sldMk cId="2687378336" sldId="633"/>
            <ac:picMk id="4" creationId="{B7E9C733-B4EF-3583-6B9A-F1AC3526DB1F}"/>
          </ac:picMkLst>
        </pc:picChg>
        <pc:picChg chg="add mod">
          <ac:chgData name="김 범수" userId="863329ffd88cf9fc" providerId="LiveId" clId="{18E76707-DEA7-4C7F-8037-1CF88CF8C4F8}" dt="2023-09-05T23:25:52.941" v="306" actId="1076"/>
          <ac:picMkLst>
            <pc:docMk/>
            <pc:sldMk cId="2687378336" sldId="633"/>
            <ac:picMk id="5" creationId="{4CC88E0D-E4E4-2AD0-4B98-3CB117C160A6}"/>
          </ac:picMkLst>
        </pc:picChg>
      </pc:sldChg>
      <pc:sldChg chg="modSp add mod">
        <pc:chgData name="김 범수" userId="863329ffd88cf9fc" providerId="LiveId" clId="{18E76707-DEA7-4C7F-8037-1CF88CF8C4F8}" dt="2023-09-05T23:26:41.295" v="449" actId="20577"/>
        <pc:sldMkLst>
          <pc:docMk/>
          <pc:sldMk cId="3151708742" sldId="634"/>
        </pc:sldMkLst>
        <pc:spChg chg="mod">
          <ac:chgData name="김 범수" userId="863329ffd88cf9fc" providerId="LiveId" clId="{18E76707-DEA7-4C7F-8037-1CF88CF8C4F8}" dt="2023-09-05T23:26:41.295" v="449" actId="20577"/>
          <ac:spMkLst>
            <pc:docMk/>
            <pc:sldMk cId="3151708742" sldId="634"/>
            <ac:spMk id="3" creationId="{50CD3121-8AD8-E121-1A18-FD4AAE1ECBD8}"/>
          </ac:spMkLst>
        </pc:spChg>
      </pc:sldChg>
      <pc:sldChg chg="add del">
        <pc:chgData name="김 범수" userId="863329ffd88cf9fc" providerId="LiveId" clId="{18E76707-DEA7-4C7F-8037-1CF88CF8C4F8}" dt="2023-09-05T23:26:06.924" v="319"/>
        <pc:sldMkLst>
          <pc:docMk/>
          <pc:sldMk cId="680548900" sldId="635"/>
        </pc:sldMkLst>
      </pc:sldChg>
      <pc:sldChg chg="addSp delSp modSp add mod">
        <pc:chgData name="김 범수" userId="863329ffd88cf9fc" providerId="LiveId" clId="{18E76707-DEA7-4C7F-8037-1CF88CF8C4F8}" dt="2023-09-05T23:30:21.972" v="649" actId="1076"/>
        <pc:sldMkLst>
          <pc:docMk/>
          <pc:sldMk cId="1302183151" sldId="635"/>
        </pc:sldMkLst>
        <pc:spChg chg="mod">
          <ac:chgData name="김 범수" userId="863329ffd88cf9fc" providerId="LiveId" clId="{18E76707-DEA7-4C7F-8037-1CF88CF8C4F8}" dt="2023-09-05T23:30:21.972" v="649" actId="1076"/>
          <ac:spMkLst>
            <pc:docMk/>
            <pc:sldMk cId="1302183151" sldId="635"/>
            <ac:spMk id="3" creationId="{50CD3121-8AD8-E121-1A18-FD4AAE1ECBD8}"/>
          </ac:spMkLst>
        </pc:spChg>
        <pc:picChg chg="add mod">
          <ac:chgData name="김 범수" userId="863329ffd88cf9fc" providerId="LiveId" clId="{18E76707-DEA7-4C7F-8037-1CF88CF8C4F8}" dt="2023-09-05T23:30:19.706" v="648" actId="208"/>
          <ac:picMkLst>
            <pc:docMk/>
            <pc:sldMk cId="1302183151" sldId="635"/>
            <ac:picMk id="4" creationId="{10D6E166-D403-E82E-33D9-79381918792C}"/>
          </ac:picMkLst>
        </pc:picChg>
        <pc:picChg chg="del">
          <ac:chgData name="김 범수" userId="863329ffd88cf9fc" providerId="LiveId" clId="{18E76707-DEA7-4C7F-8037-1CF88CF8C4F8}" dt="2023-09-05T23:30:17.886" v="646" actId="478"/>
          <ac:picMkLst>
            <pc:docMk/>
            <pc:sldMk cId="1302183151" sldId="635"/>
            <ac:picMk id="5" creationId="{4CC88E0D-E4E4-2AD0-4B98-3CB117C160A6}"/>
          </ac:picMkLst>
        </pc:picChg>
      </pc:sldChg>
      <pc:sldChg chg="add del">
        <pc:chgData name="김 범수" userId="863329ffd88cf9fc" providerId="LiveId" clId="{18E76707-DEA7-4C7F-8037-1CF88CF8C4F8}" dt="2023-09-05T23:25:57.968" v="309"/>
        <pc:sldMkLst>
          <pc:docMk/>
          <pc:sldMk cId="1587862493" sldId="635"/>
        </pc:sldMkLst>
      </pc:sldChg>
      <pc:sldChg chg="add del">
        <pc:chgData name="김 범수" userId="863329ffd88cf9fc" providerId="LiveId" clId="{18E76707-DEA7-4C7F-8037-1CF88CF8C4F8}" dt="2023-09-05T23:26:03.681" v="317"/>
        <pc:sldMkLst>
          <pc:docMk/>
          <pc:sldMk cId="3341106501" sldId="635"/>
        </pc:sldMkLst>
      </pc:sldChg>
      <pc:sldChg chg="modSp add mod">
        <pc:chgData name="김 범수" userId="863329ffd88cf9fc" providerId="LiveId" clId="{18E76707-DEA7-4C7F-8037-1CF88CF8C4F8}" dt="2023-09-05T23:32:22.941" v="1079" actId="20577"/>
        <pc:sldMkLst>
          <pc:docMk/>
          <pc:sldMk cId="2565893353" sldId="636"/>
        </pc:sldMkLst>
        <pc:spChg chg="mod">
          <ac:chgData name="김 범수" userId="863329ffd88cf9fc" providerId="LiveId" clId="{18E76707-DEA7-4C7F-8037-1CF88CF8C4F8}" dt="2023-09-05T23:32:22.941" v="1079" actId="20577"/>
          <ac:spMkLst>
            <pc:docMk/>
            <pc:sldMk cId="2565893353" sldId="636"/>
            <ac:spMk id="3" creationId="{50CD3121-8AD8-E121-1A18-FD4AAE1ECBD8}"/>
          </ac:spMkLst>
        </pc:spChg>
      </pc:sldChg>
      <pc:sldChg chg="modSp add mod">
        <pc:chgData name="김 범수" userId="863329ffd88cf9fc" providerId="LiveId" clId="{18E76707-DEA7-4C7F-8037-1CF88CF8C4F8}" dt="2023-09-05T23:34:11.302" v="1477"/>
        <pc:sldMkLst>
          <pc:docMk/>
          <pc:sldMk cId="2176451985" sldId="637"/>
        </pc:sldMkLst>
        <pc:spChg chg="mod">
          <ac:chgData name="김 범수" userId="863329ffd88cf9fc" providerId="LiveId" clId="{18E76707-DEA7-4C7F-8037-1CF88CF8C4F8}" dt="2023-09-05T23:34:11.302" v="1477"/>
          <ac:spMkLst>
            <pc:docMk/>
            <pc:sldMk cId="2176451985" sldId="637"/>
            <ac:spMk id="3" creationId="{50CD3121-8AD8-E121-1A18-FD4AAE1ECBD8}"/>
          </ac:spMkLst>
        </pc:spChg>
      </pc:sldChg>
      <pc:sldChg chg="modSp add mod">
        <pc:chgData name="김 범수" userId="863329ffd88cf9fc" providerId="LiveId" clId="{18E76707-DEA7-4C7F-8037-1CF88CF8C4F8}" dt="2023-09-05T23:37:25.413" v="1821"/>
        <pc:sldMkLst>
          <pc:docMk/>
          <pc:sldMk cId="2678354596" sldId="638"/>
        </pc:sldMkLst>
        <pc:spChg chg="mod">
          <ac:chgData name="김 범수" userId="863329ffd88cf9fc" providerId="LiveId" clId="{18E76707-DEA7-4C7F-8037-1CF88CF8C4F8}" dt="2023-09-05T23:37:25.413" v="1821"/>
          <ac:spMkLst>
            <pc:docMk/>
            <pc:sldMk cId="2678354596" sldId="638"/>
            <ac:spMk id="3" creationId="{50CD3121-8AD8-E121-1A18-FD4AAE1ECBD8}"/>
          </ac:spMkLst>
        </pc:spChg>
      </pc:sldChg>
      <pc:sldChg chg="modSp add mod">
        <pc:chgData name="김 범수" userId="863329ffd88cf9fc" providerId="LiveId" clId="{18E76707-DEA7-4C7F-8037-1CF88CF8C4F8}" dt="2023-09-05T23:38:56.228" v="2104" actId="20577"/>
        <pc:sldMkLst>
          <pc:docMk/>
          <pc:sldMk cId="946975383" sldId="639"/>
        </pc:sldMkLst>
        <pc:spChg chg="mod">
          <ac:chgData name="김 범수" userId="863329ffd88cf9fc" providerId="LiveId" clId="{18E76707-DEA7-4C7F-8037-1CF88CF8C4F8}" dt="2023-09-05T23:38:56.228" v="2104" actId="20577"/>
          <ac:spMkLst>
            <pc:docMk/>
            <pc:sldMk cId="946975383" sldId="639"/>
            <ac:spMk id="3" creationId="{50CD3121-8AD8-E121-1A18-FD4AAE1ECBD8}"/>
          </ac:spMkLst>
        </pc:spChg>
      </pc:sldChg>
      <pc:sldChg chg="modSp add mod">
        <pc:chgData name="김 범수" userId="863329ffd88cf9fc" providerId="LiveId" clId="{18E76707-DEA7-4C7F-8037-1CF88CF8C4F8}" dt="2023-09-05T23:40:08.358" v="2379"/>
        <pc:sldMkLst>
          <pc:docMk/>
          <pc:sldMk cId="4293755452" sldId="640"/>
        </pc:sldMkLst>
        <pc:spChg chg="mod">
          <ac:chgData name="김 범수" userId="863329ffd88cf9fc" providerId="LiveId" clId="{18E76707-DEA7-4C7F-8037-1CF88CF8C4F8}" dt="2023-09-05T23:40:08.358" v="2379"/>
          <ac:spMkLst>
            <pc:docMk/>
            <pc:sldMk cId="4293755452" sldId="640"/>
            <ac:spMk id="3" creationId="{50CD3121-8AD8-E121-1A18-FD4AAE1ECBD8}"/>
          </ac:spMkLst>
        </pc:spChg>
      </pc:sldChg>
      <pc:sldChg chg="modSp add mod">
        <pc:chgData name="김 범수" userId="863329ffd88cf9fc" providerId="LiveId" clId="{18E76707-DEA7-4C7F-8037-1CF88CF8C4F8}" dt="2023-09-11T00:58:57.884" v="2943" actId="20577"/>
        <pc:sldMkLst>
          <pc:docMk/>
          <pc:sldMk cId="4272045072" sldId="641"/>
        </pc:sldMkLst>
        <pc:spChg chg="mod">
          <ac:chgData name="김 범수" userId="863329ffd88cf9fc" providerId="LiveId" clId="{18E76707-DEA7-4C7F-8037-1CF88CF8C4F8}" dt="2023-09-11T00:58:57.884" v="2943" actId="20577"/>
          <ac:spMkLst>
            <pc:docMk/>
            <pc:sldMk cId="4272045072" sldId="641"/>
            <ac:spMk id="6" creationId="{8052232D-6EE7-1554-575E-69155D0D4015}"/>
          </ac:spMkLst>
        </pc:spChg>
      </pc:sldChg>
      <pc:sldChg chg="addSp delSp modSp add mod ord">
        <pc:chgData name="김 범수" userId="863329ffd88cf9fc" providerId="LiveId" clId="{18E76707-DEA7-4C7F-8037-1CF88CF8C4F8}" dt="2023-09-11T00:56:57.920" v="2541"/>
        <pc:sldMkLst>
          <pc:docMk/>
          <pc:sldMk cId="1386729058" sldId="642"/>
        </pc:sldMkLst>
        <pc:spChg chg="mod">
          <ac:chgData name="김 범수" userId="863329ffd88cf9fc" providerId="LiveId" clId="{18E76707-DEA7-4C7F-8037-1CF88CF8C4F8}" dt="2023-09-11T00:56:41.385" v="2539" actId="20577"/>
          <ac:spMkLst>
            <pc:docMk/>
            <pc:sldMk cId="1386729058" sldId="642"/>
            <ac:spMk id="3" creationId="{50CD3121-8AD8-E121-1A18-FD4AAE1ECBD8}"/>
          </ac:spMkLst>
        </pc:spChg>
        <pc:picChg chg="del">
          <ac:chgData name="김 범수" userId="863329ffd88cf9fc" providerId="LiveId" clId="{18E76707-DEA7-4C7F-8037-1CF88CF8C4F8}" dt="2023-09-11T00:56:00.519" v="2395" actId="478"/>
          <ac:picMkLst>
            <pc:docMk/>
            <pc:sldMk cId="1386729058" sldId="642"/>
            <ac:picMk id="4" creationId="{10D6E166-D403-E82E-33D9-79381918792C}"/>
          </ac:picMkLst>
        </pc:picChg>
        <pc:picChg chg="add mod">
          <ac:chgData name="김 범수" userId="863329ffd88cf9fc" providerId="LiveId" clId="{18E76707-DEA7-4C7F-8037-1CF88CF8C4F8}" dt="2023-09-11T00:56:33.508" v="2488" actId="208"/>
          <ac:picMkLst>
            <pc:docMk/>
            <pc:sldMk cId="1386729058" sldId="642"/>
            <ac:picMk id="5" creationId="{1A90DE94-1E34-8DE4-E15C-F0E71EBD15FE}"/>
          </ac:picMkLst>
        </pc:picChg>
        <pc:picChg chg="add mod">
          <ac:chgData name="김 범수" userId="863329ffd88cf9fc" providerId="LiveId" clId="{18E76707-DEA7-4C7F-8037-1CF88CF8C4F8}" dt="2023-09-11T00:56:33.508" v="2488" actId="208"/>
          <ac:picMkLst>
            <pc:docMk/>
            <pc:sldMk cId="1386729058" sldId="642"/>
            <ac:picMk id="7" creationId="{5347BED6-24C1-D345-2399-2BC3B7EBA277}"/>
          </ac:picMkLst>
        </pc:picChg>
      </pc:sldChg>
      <pc:sldChg chg="addSp delSp modSp add mod">
        <pc:chgData name="김 범수" userId="863329ffd88cf9fc" providerId="LiveId" clId="{18E76707-DEA7-4C7F-8037-1CF88CF8C4F8}" dt="2023-09-11T00:58:06.136" v="2828" actId="1076"/>
        <pc:sldMkLst>
          <pc:docMk/>
          <pc:sldMk cId="1630544315" sldId="643"/>
        </pc:sldMkLst>
        <pc:spChg chg="mod">
          <ac:chgData name="김 범수" userId="863329ffd88cf9fc" providerId="LiveId" clId="{18E76707-DEA7-4C7F-8037-1CF88CF8C4F8}" dt="2023-09-11T00:57:59.159" v="2827" actId="20577"/>
          <ac:spMkLst>
            <pc:docMk/>
            <pc:sldMk cId="1630544315" sldId="643"/>
            <ac:spMk id="3" creationId="{50CD3121-8AD8-E121-1A18-FD4AAE1ECBD8}"/>
          </ac:spMkLst>
        </pc:spChg>
        <pc:picChg chg="add del mod">
          <ac:chgData name="김 범수" userId="863329ffd88cf9fc" providerId="LiveId" clId="{18E76707-DEA7-4C7F-8037-1CF88CF8C4F8}" dt="2023-09-11T00:57:22.104" v="2655" actId="1076"/>
          <ac:picMkLst>
            <pc:docMk/>
            <pc:sldMk cId="1630544315" sldId="643"/>
            <ac:picMk id="5" creationId="{1A90DE94-1E34-8DE4-E15C-F0E71EBD15FE}"/>
          </ac:picMkLst>
        </pc:picChg>
        <pc:picChg chg="mod">
          <ac:chgData name="김 범수" userId="863329ffd88cf9fc" providerId="LiveId" clId="{18E76707-DEA7-4C7F-8037-1CF88CF8C4F8}" dt="2023-09-11T00:58:06.136" v="2828" actId="1076"/>
          <ac:picMkLst>
            <pc:docMk/>
            <pc:sldMk cId="1630544315" sldId="643"/>
            <ac:picMk id="7" creationId="{5347BED6-24C1-D345-2399-2BC3B7EBA277}"/>
          </ac:picMkLst>
        </pc:picChg>
      </pc:sldChg>
      <pc:sldChg chg="addSp delSp modSp add mod">
        <pc:chgData name="김 범수" userId="863329ffd88cf9fc" providerId="LiveId" clId="{18E76707-DEA7-4C7F-8037-1CF88CF8C4F8}" dt="2023-09-11T00:58:45.428" v="2938" actId="1076"/>
        <pc:sldMkLst>
          <pc:docMk/>
          <pc:sldMk cId="3178096653" sldId="644"/>
        </pc:sldMkLst>
        <pc:spChg chg="mod">
          <ac:chgData name="김 범수" userId="863329ffd88cf9fc" providerId="LiveId" clId="{18E76707-DEA7-4C7F-8037-1CF88CF8C4F8}" dt="2023-09-11T00:58:43.988" v="2937" actId="1076"/>
          <ac:spMkLst>
            <pc:docMk/>
            <pc:sldMk cId="3178096653" sldId="644"/>
            <ac:spMk id="3" creationId="{50CD3121-8AD8-E121-1A18-FD4AAE1ECBD8}"/>
          </ac:spMkLst>
        </pc:spChg>
        <pc:picChg chg="add mod">
          <ac:chgData name="김 범수" userId="863329ffd88cf9fc" providerId="LiveId" clId="{18E76707-DEA7-4C7F-8037-1CF88CF8C4F8}" dt="2023-09-11T00:58:45.428" v="2938" actId="1076"/>
          <ac:picMkLst>
            <pc:docMk/>
            <pc:sldMk cId="3178096653" sldId="644"/>
            <ac:picMk id="4" creationId="{F0623098-4A1B-3913-88A1-C2E96757C686}"/>
          </ac:picMkLst>
        </pc:picChg>
        <pc:picChg chg="del">
          <ac:chgData name="김 범수" userId="863329ffd88cf9fc" providerId="LiveId" clId="{18E76707-DEA7-4C7F-8037-1CF88CF8C4F8}" dt="2023-09-11T00:58:29.461" v="2930" actId="478"/>
          <ac:picMkLst>
            <pc:docMk/>
            <pc:sldMk cId="3178096653" sldId="644"/>
            <ac:picMk id="5" creationId="{1A90DE94-1E34-8DE4-E15C-F0E71EBD15FE}"/>
          </ac:picMkLst>
        </pc:picChg>
        <pc:picChg chg="del">
          <ac:chgData name="김 범수" userId="863329ffd88cf9fc" providerId="LiveId" clId="{18E76707-DEA7-4C7F-8037-1CF88CF8C4F8}" dt="2023-09-11T00:58:29.666" v="2931" actId="478"/>
          <ac:picMkLst>
            <pc:docMk/>
            <pc:sldMk cId="3178096653" sldId="644"/>
            <ac:picMk id="7" creationId="{5347BED6-24C1-D345-2399-2BC3B7EBA277}"/>
          </ac:picMkLst>
        </pc:picChg>
      </pc:sldChg>
      <pc:sldChg chg="addSp delSp modSp add mod">
        <pc:chgData name="김 범수" userId="863329ffd88cf9fc" providerId="LiveId" clId="{18E76707-DEA7-4C7F-8037-1CF88CF8C4F8}" dt="2023-09-11T01:00:30.009" v="3369" actId="208"/>
        <pc:sldMkLst>
          <pc:docMk/>
          <pc:sldMk cId="2460188460" sldId="645"/>
        </pc:sldMkLst>
        <pc:spChg chg="mod">
          <ac:chgData name="김 범수" userId="863329ffd88cf9fc" providerId="LiveId" clId="{18E76707-DEA7-4C7F-8037-1CF88CF8C4F8}" dt="2023-09-11T01:00:17.440" v="3366" actId="20577"/>
          <ac:spMkLst>
            <pc:docMk/>
            <pc:sldMk cId="2460188460" sldId="645"/>
            <ac:spMk id="3" creationId="{50CD3121-8AD8-E121-1A18-FD4AAE1ECBD8}"/>
          </ac:spMkLst>
        </pc:spChg>
        <pc:picChg chg="del">
          <ac:chgData name="김 범수" userId="863329ffd88cf9fc" providerId="LiveId" clId="{18E76707-DEA7-4C7F-8037-1CF88CF8C4F8}" dt="2023-09-11T00:59:10.322" v="2957" actId="478"/>
          <ac:picMkLst>
            <pc:docMk/>
            <pc:sldMk cId="2460188460" sldId="645"/>
            <ac:picMk id="4" creationId="{F0623098-4A1B-3913-88A1-C2E96757C686}"/>
          </ac:picMkLst>
        </pc:picChg>
        <pc:picChg chg="add mod">
          <ac:chgData name="김 범수" userId="863329ffd88cf9fc" providerId="LiveId" clId="{18E76707-DEA7-4C7F-8037-1CF88CF8C4F8}" dt="2023-09-11T01:00:30.009" v="3369" actId="208"/>
          <ac:picMkLst>
            <pc:docMk/>
            <pc:sldMk cId="2460188460" sldId="645"/>
            <ac:picMk id="5" creationId="{3493D1CB-E297-F4CA-D5CD-E03E4B10771F}"/>
          </ac:picMkLst>
        </pc:picChg>
      </pc:sldChg>
      <pc:sldChg chg="modSp add mod">
        <pc:chgData name="김 범수" userId="863329ffd88cf9fc" providerId="LiveId" clId="{18E76707-DEA7-4C7F-8037-1CF88CF8C4F8}" dt="2023-09-11T00:59:07.584" v="2956" actId="5793"/>
        <pc:sldMkLst>
          <pc:docMk/>
          <pc:sldMk cId="703953785" sldId="646"/>
        </pc:sldMkLst>
        <pc:spChg chg="mod">
          <ac:chgData name="김 범수" userId="863329ffd88cf9fc" providerId="LiveId" clId="{18E76707-DEA7-4C7F-8037-1CF88CF8C4F8}" dt="2023-09-11T00:59:07.584" v="2956" actId="5793"/>
          <ac:spMkLst>
            <pc:docMk/>
            <pc:sldMk cId="703953785" sldId="646"/>
            <ac:spMk id="6" creationId="{8052232D-6EE7-1554-575E-69155D0D4015}"/>
          </ac:spMkLst>
        </pc:spChg>
      </pc:sldChg>
      <pc:sldChg chg="modSp add mod">
        <pc:chgData name="김 범수" userId="863329ffd88cf9fc" providerId="LiveId" clId="{18E76707-DEA7-4C7F-8037-1CF88CF8C4F8}" dt="2023-09-11T01:04:53.516" v="4136"/>
        <pc:sldMkLst>
          <pc:docMk/>
          <pc:sldMk cId="3519131243" sldId="647"/>
        </pc:sldMkLst>
        <pc:spChg chg="mod">
          <ac:chgData name="김 범수" userId="863329ffd88cf9fc" providerId="LiveId" clId="{18E76707-DEA7-4C7F-8037-1CF88CF8C4F8}" dt="2023-09-11T01:04:53.516" v="4136"/>
          <ac:spMkLst>
            <pc:docMk/>
            <pc:sldMk cId="3519131243" sldId="647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1:05:51.251" v="4308" actId="20577"/>
        <pc:sldMkLst>
          <pc:docMk/>
          <pc:sldMk cId="465174144" sldId="648"/>
        </pc:sldMkLst>
        <pc:spChg chg="add mod">
          <ac:chgData name="김 범수" userId="863329ffd88cf9fc" providerId="LiveId" clId="{18E76707-DEA7-4C7F-8037-1CF88CF8C4F8}" dt="2023-09-11T01:05:51.251" v="4308" actId="20577"/>
          <ac:spMkLst>
            <pc:docMk/>
            <pc:sldMk cId="465174144" sldId="648"/>
            <ac:spMk id="4" creationId="{655EC2F3-BF1D-D32E-2D85-38BC392958D0}"/>
          </ac:spMkLst>
        </pc:spChg>
        <pc:spChg chg="del">
          <ac:chgData name="김 범수" userId="863329ffd88cf9fc" providerId="LiveId" clId="{18E76707-DEA7-4C7F-8037-1CF88CF8C4F8}" dt="2023-09-11T01:01:37.092" v="3407" actId="478"/>
          <ac:spMkLst>
            <pc:docMk/>
            <pc:sldMk cId="465174144" sldId="648"/>
            <ac:spMk id="6" creationId="{8052232D-6EE7-1554-575E-69155D0D4015}"/>
          </ac:spMkLst>
        </pc:spChg>
        <pc:picChg chg="add mod">
          <ac:chgData name="김 범수" userId="863329ffd88cf9fc" providerId="LiveId" clId="{18E76707-DEA7-4C7F-8037-1CF88CF8C4F8}" dt="2023-09-11T01:01:46.591" v="3411" actId="1076"/>
          <ac:picMkLst>
            <pc:docMk/>
            <pc:sldMk cId="465174144" sldId="648"/>
            <ac:picMk id="3" creationId="{143D8EE4-02FF-AC72-1E0C-1ADB959EFFEF}"/>
          </ac:picMkLst>
        </pc:picChg>
      </pc:sldChg>
      <pc:sldChg chg="addSp delSp modSp add mod">
        <pc:chgData name="김 범수" userId="863329ffd88cf9fc" providerId="LiveId" clId="{18E76707-DEA7-4C7F-8037-1CF88CF8C4F8}" dt="2023-09-11T01:03:07.385" v="3707" actId="20577"/>
        <pc:sldMkLst>
          <pc:docMk/>
          <pc:sldMk cId="548379938" sldId="649"/>
        </pc:sldMkLst>
        <pc:spChg chg="del mod">
          <ac:chgData name="김 범수" userId="863329ffd88cf9fc" providerId="LiveId" clId="{18E76707-DEA7-4C7F-8037-1CF88CF8C4F8}" dt="2023-09-11T01:02:33.070" v="3536" actId="478"/>
          <ac:spMkLst>
            <pc:docMk/>
            <pc:sldMk cId="548379938" sldId="649"/>
            <ac:spMk id="4" creationId="{655EC2F3-BF1D-D32E-2D85-38BC392958D0}"/>
          </ac:spMkLst>
        </pc:spChg>
        <pc:spChg chg="add mod">
          <ac:chgData name="김 범수" userId="863329ffd88cf9fc" providerId="LiveId" clId="{18E76707-DEA7-4C7F-8037-1CF88CF8C4F8}" dt="2023-09-11T01:03:07.385" v="3707" actId="20577"/>
          <ac:spMkLst>
            <pc:docMk/>
            <pc:sldMk cId="548379938" sldId="649"/>
            <ac:spMk id="6" creationId="{7C6CF5E1-A3EB-CF0A-5512-1B7B0175E939}"/>
          </ac:spMkLst>
        </pc:spChg>
        <pc:picChg chg="del">
          <ac:chgData name="김 범수" userId="863329ffd88cf9fc" providerId="LiveId" clId="{18E76707-DEA7-4C7F-8037-1CF88CF8C4F8}" dt="2023-09-11T01:02:30.145" v="3534" actId="478"/>
          <ac:picMkLst>
            <pc:docMk/>
            <pc:sldMk cId="548379938" sldId="649"/>
            <ac:picMk id="3" creationId="{143D8EE4-02FF-AC72-1E0C-1ADB959EFFEF}"/>
          </ac:picMkLst>
        </pc:picChg>
        <pc:picChg chg="add mod">
          <ac:chgData name="김 범수" userId="863329ffd88cf9fc" providerId="LiveId" clId="{18E76707-DEA7-4C7F-8037-1CF88CF8C4F8}" dt="2023-09-11T01:02:36.975" v="3537" actId="208"/>
          <ac:picMkLst>
            <pc:docMk/>
            <pc:sldMk cId="548379938" sldId="649"/>
            <ac:picMk id="5" creationId="{461573CD-3CA4-1E81-FC53-A2F7340B91D4}"/>
          </ac:picMkLst>
        </pc:picChg>
      </pc:sldChg>
      <pc:sldChg chg="addSp delSp modSp add mod">
        <pc:chgData name="김 범수" userId="863329ffd88cf9fc" providerId="LiveId" clId="{18E76707-DEA7-4C7F-8037-1CF88CF8C4F8}" dt="2023-09-11T01:04:20.399" v="4074" actId="20577"/>
        <pc:sldMkLst>
          <pc:docMk/>
          <pc:sldMk cId="2351593974" sldId="650"/>
        </pc:sldMkLst>
        <pc:spChg chg="mod">
          <ac:chgData name="김 범수" userId="863329ffd88cf9fc" providerId="LiveId" clId="{18E76707-DEA7-4C7F-8037-1CF88CF8C4F8}" dt="2023-09-11T01:04:20.399" v="4074" actId="20577"/>
          <ac:spMkLst>
            <pc:docMk/>
            <pc:sldMk cId="2351593974" sldId="650"/>
            <ac:spMk id="6" creationId="{7C6CF5E1-A3EB-CF0A-5512-1B7B0175E939}"/>
          </ac:spMkLst>
        </pc:spChg>
        <pc:picChg chg="add del mod">
          <ac:chgData name="김 범수" userId="863329ffd88cf9fc" providerId="LiveId" clId="{18E76707-DEA7-4C7F-8037-1CF88CF8C4F8}" dt="2023-09-11T01:03:36.453" v="3714" actId="478"/>
          <ac:picMkLst>
            <pc:docMk/>
            <pc:sldMk cId="2351593974" sldId="650"/>
            <ac:picMk id="3" creationId="{05C631FD-052F-8E1D-2383-ACF21BA21076}"/>
          </ac:picMkLst>
        </pc:picChg>
        <pc:picChg chg="del">
          <ac:chgData name="김 범수" userId="863329ffd88cf9fc" providerId="LiveId" clId="{18E76707-DEA7-4C7F-8037-1CF88CF8C4F8}" dt="2023-09-11T01:03:27.929" v="3709" actId="478"/>
          <ac:picMkLst>
            <pc:docMk/>
            <pc:sldMk cId="2351593974" sldId="650"/>
            <ac:picMk id="5" creationId="{461573CD-3CA4-1E81-FC53-A2F7340B91D4}"/>
          </ac:picMkLst>
        </pc:picChg>
        <pc:picChg chg="add mod">
          <ac:chgData name="김 범수" userId="863329ffd88cf9fc" providerId="LiveId" clId="{18E76707-DEA7-4C7F-8037-1CF88CF8C4F8}" dt="2023-09-11T01:03:39.015" v="3717" actId="208"/>
          <ac:picMkLst>
            <pc:docMk/>
            <pc:sldMk cId="2351593974" sldId="650"/>
            <ac:picMk id="7" creationId="{86B1B610-DC7A-FB9D-3F5D-8AE34A90300D}"/>
          </ac:picMkLst>
        </pc:picChg>
      </pc:sldChg>
      <pc:sldChg chg="modSp add mod">
        <pc:chgData name="김 범수" userId="863329ffd88cf9fc" providerId="LiveId" clId="{18E76707-DEA7-4C7F-8037-1CF88CF8C4F8}" dt="2023-09-11T01:07:16.146" v="4400"/>
        <pc:sldMkLst>
          <pc:docMk/>
          <pc:sldMk cId="949687093" sldId="651"/>
        </pc:sldMkLst>
        <pc:spChg chg="mod">
          <ac:chgData name="김 범수" userId="863329ffd88cf9fc" providerId="LiveId" clId="{18E76707-DEA7-4C7F-8037-1CF88CF8C4F8}" dt="2023-09-11T01:07:16.146" v="4400"/>
          <ac:spMkLst>
            <pc:docMk/>
            <pc:sldMk cId="949687093" sldId="651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1:07:44.899" v="4480" actId="208"/>
        <pc:sldMkLst>
          <pc:docMk/>
          <pc:sldMk cId="3834132475" sldId="652"/>
        </pc:sldMkLst>
        <pc:spChg chg="mod">
          <ac:chgData name="김 범수" userId="863329ffd88cf9fc" providerId="LiveId" clId="{18E76707-DEA7-4C7F-8037-1CF88CF8C4F8}" dt="2023-09-11T01:07:36.782" v="4476" actId="20577"/>
          <ac:spMkLst>
            <pc:docMk/>
            <pc:sldMk cId="3834132475" sldId="652"/>
            <ac:spMk id="6" creationId="{7C6CF5E1-A3EB-CF0A-5512-1B7B0175E939}"/>
          </ac:spMkLst>
        </pc:spChg>
        <pc:picChg chg="add mod">
          <ac:chgData name="김 범수" userId="863329ffd88cf9fc" providerId="LiveId" clId="{18E76707-DEA7-4C7F-8037-1CF88CF8C4F8}" dt="2023-09-11T01:07:44.899" v="4480" actId="208"/>
          <ac:picMkLst>
            <pc:docMk/>
            <pc:sldMk cId="3834132475" sldId="652"/>
            <ac:picMk id="3" creationId="{4885CA48-D38D-F799-FC5B-71621F7A9D58}"/>
          </ac:picMkLst>
        </pc:picChg>
        <pc:picChg chg="del">
          <ac:chgData name="김 범수" userId="863329ffd88cf9fc" providerId="LiveId" clId="{18E76707-DEA7-4C7F-8037-1CF88CF8C4F8}" dt="2023-09-11T01:07:37.834" v="4477" actId="478"/>
          <ac:picMkLst>
            <pc:docMk/>
            <pc:sldMk cId="3834132475" sldId="652"/>
            <ac:picMk id="7" creationId="{86B1B610-DC7A-FB9D-3F5D-8AE34A90300D}"/>
          </ac:picMkLst>
        </pc:picChg>
      </pc:sldChg>
      <pc:sldChg chg="modSp add mod">
        <pc:chgData name="김 범수" userId="863329ffd88cf9fc" providerId="LiveId" clId="{18E76707-DEA7-4C7F-8037-1CF88CF8C4F8}" dt="2023-09-11T01:08:22.366" v="4706"/>
        <pc:sldMkLst>
          <pc:docMk/>
          <pc:sldMk cId="2768167323" sldId="653"/>
        </pc:sldMkLst>
        <pc:spChg chg="mod">
          <ac:chgData name="김 범수" userId="863329ffd88cf9fc" providerId="LiveId" clId="{18E76707-DEA7-4C7F-8037-1CF88CF8C4F8}" dt="2023-09-11T01:08:22.366" v="4706"/>
          <ac:spMkLst>
            <pc:docMk/>
            <pc:sldMk cId="2768167323" sldId="653"/>
            <ac:spMk id="6" creationId="{7C6CF5E1-A3EB-CF0A-5512-1B7B0175E939}"/>
          </ac:spMkLst>
        </pc:spChg>
      </pc:sldChg>
      <pc:sldChg chg="modSp add del mod">
        <pc:chgData name="김 범수" userId="863329ffd88cf9fc" providerId="LiveId" clId="{18E76707-DEA7-4C7F-8037-1CF88CF8C4F8}" dt="2023-09-11T01:09:02.298" v="4752" actId="47"/>
        <pc:sldMkLst>
          <pc:docMk/>
          <pc:sldMk cId="1459119713" sldId="654"/>
        </pc:sldMkLst>
        <pc:spChg chg="mod">
          <ac:chgData name="김 범수" userId="863329ffd88cf9fc" providerId="LiveId" clId="{18E76707-DEA7-4C7F-8037-1CF88CF8C4F8}" dt="2023-09-11T01:08:42.929" v="4751" actId="20577"/>
          <ac:spMkLst>
            <pc:docMk/>
            <pc:sldMk cId="1459119713" sldId="654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09:57.047" v="4972" actId="20577"/>
        <pc:sldMkLst>
          <pc:docMk/>
          <pc:sldMk cId="3447089986" sldId="654"/>
        </pc:sldMkLst>
        <pc:spChg chg="mod">
          <ac:chgData name="김 범수" userId="863329ffd88cf9fc" providerId="LiveId" clId="{18E76707-DEA7-4C7F-8037-1CF88CF8C4F8}" dt="2023-09-11T01:09:57.047" v="4972" actId="20577"/>
          <ac:spMkLst>
            <pc:docMk/>
            <pc:sldMk cId="3447089986" sldId="654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10:29.601" v="5006"/>
        <pc:sldMkLst>
          <pc:docMk/>
          <pc:sldMk cId="2546476624" sldId="655"/>
        </pc:sldMkLst>
        <pc:spChg chg="mod">
          <ac:chgData name="김 범수" userId="863329ffd88cf9fc" providerId="LiveId" clId="{18E76707-DEA7-4C7F-8037-1CF88CF8C4F8}" dt="2023-09-11T01:10:29.601" v="5006"/>
          <ac:spMkLst>
            <pc:docMk/>
            <pc:sldMk cId="2546476624" sldId="655"/>
            <ac:spMk id="6" creationId="{8052232D-6EE7-1554-575E-69155D0D4015}"/>
          </ac:spMkLst>
        </pc:spChg>
      </pc:sldChg>
      <pc:sldChg chg="delSp modSp add mod">
        <pc:chgData name="김 범수" userId="863329ffd88cf9fc" providerId="LiveId" clId="{18E76707-DEA7-4C7F-8037-1CF88CF8C4F8}" dt="2023-09-11T01:17:03.646" v="6384" actId="20577"/>
        <pc:sldMkLst>
          <pc:docMk/>
          <pc:sldMk cId="1407739813" sldId="656"/>
        </pc:sldMkLst>
        <pc:spChg chg="mod">
          <ac:chgData name="김 범수" userId="863329ffd88cf9fc" providerId="LiveId" clId="{18E76707-DEA7-4C7F-8037-1CF88CF8C4F8}" dt="2023-09-11T01:17:03.646" v="6384" actId="20577"/>
          <ac:spMkLst>
            <pc:docMk/>
            <pc:sldMk cId="1407739813" sldId="656"/>
            <ac:spMk id="6" creationId="{7C6CF5E1-A3EB-CF0A-5512-1B7B0175E939}"/>
          </ac:spMkLst>
        </pc:spChg>
        <pc:picChg chg="del">
          <ac:chgData name="김 범수" userId="863329ffd88cf9fc" providerId="LiveId" clId="{18E76707-DEA7-4C7F-8037-1CF88CF8C4F8}" dt="2023-09-11T01:11:21.012" v="5204" actId="478"/>
          <ac:picMkLst>
            <pc:docMk/>
            <pc:sldMk cId="1407739813" sldId="656"/>
            <ac:picMk id="3" creationId="{4885CA48-D38D-F799-FC5B-71621F7A9D58}"/>
          </ac:picMkLst>
        </pc:picChg>
      </pc:sldChg>
      <pc:sldChg chg="modSp add mod">
        <pc:chgData name="김 범수" userId="863329ffd88cf9fc" providerId="LiveId" clId="{18E76707-DEA7-4C7F-8037-1CF88CF8C4F8}" dt="2023-09-11T01:11:32.264" v="5225"/>
        <pc:sldMkLst>
          <pc:docMk/>
          <pc:sldMk cId="3599262326" sldId="657"/>
        </pc:sldMkLst>
        <pc:spChg chg="mod">
          <ac:chgData name="김 범수" userId="863329ffd88cf9fc" providerId="LiveId" clId="{18E76707-DEA7-4C7F-8037-1CF88CF8C4F8}" dt="2023-09-11T01:11:32.264" v="5225"/>
          <ac:spMkLst>
            <pc:docMk/>
            <pc:sldMk cId="3599262326" sldId="657"/>
            <ac:spMk id="6" creationId="{8052232D-6EE7-1554-575E-69155D0D4015}"/>
          </ac:spMkLst>
        </pc:spChg>
      </pc:sldChg>
      <pc:sldChg chg="modSp add mod">
        <pc:chgData name="김 범수" userId="863329ffd88cf9fc" providerId="LiveId" clId="{18E76707-DEA7-4C7F-8037-1CF88CF8C4F8}" dt="2023-09-11T01:16:16.124" v="6338" actId="20577"/>
        <pc:sldMkLst>
          <pc:docMk/>
          <pc:sldMk cId="2955130653" sldId="658"/>
        </pc:sldMkLst>
        <pc:spChg chg="mod">
          <ac:chgData name="김 범수" userId="863329ffd88cf9fc" providerId="LiveId" clId="{18E76707-DEA7-4C7F-8037-1CF88CF8C4F8}" dt="2023-09-11T01:16:16.124" v="6338" actId="20577"/>
          <ac:spMkLst>
            <pc:docMk/>
            <pc:sldMk cId="2955130653" sldId="658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13:57.390" v="5762" actId="20577"/>
        <pc:sldMkLst>
          <pc:docMk/>
          <pc:sldMk cId="3779007563" sldId="659"/>
        </pc:sldMkLst>
        <pc:spChg chg="mod">
          <ac:chgData name="김 범수" userId="863329ffd88cf9fc" providerId="LiveId" clId="{18E76707-DEA7-4C7F-8037-1CF88CF8C4F8}" dt="2023-09-11T01:13:57.390" v="5762" actId="20577"/>
          <ac:spMkLst>
            <pc:docMk/>
            <pc:sldMk cId="3779007563" sldId="659"/>
            <ac:spMk id="6" creationId="{8052232D-6EE7-1554-575E-69155D0D4015}"/>
          </ac:spMkLst>
        </pc:spChg>
      </pc:sldChg>
      <pc:sldChg chg="addSp modSp add mod">
        <pc:chgData name="김 범수" userId="863329ffd88cf9fc" providerId="LiveId" clId="{18E76707-DEA7-4C7F-8037-1CF88CF8C4F8}" dt="2023-09-11T01:14:46.797" v="5909" actId="208"/>
        <pc:sldMkLst>
          <pc:docMk/>
          <pc:sldMk cId="3393756720" sldId="660"/>
        </pc:sldMkLst>
        <pc:spChg chg="mod">
          <ac:chgData name="김 범수" userId="863329ffd88cf9fc" providerId="LiveId" clId="{18E76707-DEA7-4C7F-8037-1CF88CF8C4F8}" dt="2023-09-11T01:14:31.906" v="5906"/>
          <ac:spMkLst>
            <pc:docMk/>
            <pc:sldMk cId="3393756720" sldId="660"/>
            <ac:spMk id="6" creationId="{7C6CF5E1-A3EB-CF0A-5512-1B7B0175E939}"/>
          </ac:spMkLst>
        </pc:spChg>
        <pc:picChg chg="add mod">
          <ac:chgData name="김 범수" userId="863329ffd88cf9fc" providerId="LiveId" clId="{18E76707-DEA7-4C7F-8037-1CF88CF8C4F8}" dt="2023-09-11T01:14:46.797" v="5909" actId="208"/>
          <ac:picMkLst>
            <pc:docMk/>
            <pc:sldMk cId="3393756720" sldId="660"/>
            <ac:picMk id="3" creationId="{EFB94F72-E2BE-8720-774A-8BC66EA1A972}"/>
          </ac:picMkLst>
        </pc:picChg>
      </pc:sldChg>
      <pc:sldChg chg="modSp add mod">
        <pc:chgData name="김 범수" userId="863329ffd88cf9fc" providerId="LiveId" clId="{18E76707-DEA7-4C7F-8037-1CF88CF8C4F8}" dt="2023-09-11T01:15:00.299" v="5935"/>
        <pc:sldMkLst>
          <pc:docMk/>
          <pc:sldMk cId="1498013686" sldId="661"/>
        </pc:sldMkLst>
        <pc:spChg chg="mod">
          <ac:chgData name="김 범수" userId="863329ffd88cf9fc" providerId="LiveId" clId="{18E76707-DEA7-4C7F-8037-1CF88CF8C4F8}" dt="2023-09-11T01:15:00.299" v="5935"/>
          <ac:spMkLst>
            <pc:docMk/>
            <pc:sldMk cId="1498013686" sldId="661"/>
            <ac:spMk id="6" creationId="{8052232D-6EE7-1554-575E-69155D0D4015}"/>
          </ac:spMkLst>
        </pc:spChg>
      </pc:sldChg>
      <pc:sldChg chg="modSp add mod">
        <pc:chgData name="김 범수" userId="863329ffd88cf9fc" providerId="LiveId" clId="{18E76707-DEA7-4C7F-8037-1CF88CF8C4F8}" dt="2023-09-11T01:16:27.989" v="6339" actId="1076"/>
        <pc:sldMkLst>
          <pc:docMk/>
          <pc:sldMk cId="1843370109" sldId="662"/>
        </pc:sldMkLst>
        <pc:spChg chg="mod">
          <ac:chgData name="김 범수" userId="863329ffd88cf9fc" providerId="LiveId" clId="{18E76707-DEA7-4C7F-8037-1CF88CF8C4F8}" dt="2023-09-11T01:16:27.989" v="6339" actId="1076"/>
          <ac:spMkLst>
            <pc:docMk/>
            <pc:sldMk cId="1843370109" sldId="662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17:25.514" v="6419" actId="6549"/>
        <pc:sldMkLst>
          <pc:docMk/>
          <pc:sldMk cId="3835109510" sldId="663"/>
        </pc:sldMkLst>
        <pc:spChg chg="mod">
          <ac:chgData name="김 범수" userId="863329ffd88cf9fc" providerId="LiveId" clId="{18E76707-DEA7-4C7F-8037-1CF88CF8C4F8}" dt="2023-09-11T01:17:25.514" v="6419" actId="6549"/>
          <ac:spMkLst>
            <pc:docMk/>
            <pc:sldMk cId="3835109510" sldId="663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1:17:59.105" v="6581" actId="1076"/>
        <pc:sldMkLst>
          <pc:docMk/>
          <pc:sldMk cId="4130328980" sldId="664"/>
        </pc:sldMkLst>
        <pc:spChg chg="mod">
          <ac:chgData name="김 범수" userId="863329ffd88cf9fc" providerId="LiveId" clId="{18E76707-DEA7-4C7F-8037-1CF88CF8C4F8}" dt="2023-09-11T01:17:58.430" v="6580" actId="1076"/>
          <ac:spMkLst>
            <pc:docMk/>
            <pc:sldMk cId="4130328980" sldId="664"/>
            <ac:spMk id="6" creationId="{7C6CF5E1-A3EB-CF0A-5512-1B7B0175E939}"/>
          </ac:spMkLst>
        </pc:spChg>
        <pc:picChg chg="del">
          <ac:chgData name="김 범수" userId="863329ffd88cf9fc" providerId="LiveId" clId="{18E76707-DEA7-4C7F-8037-1CF88CF8C4F8}" dt="2023-09-11T01:17:50.062" v="6576" actId="478"/>
          <ac:picMkLst>
            <pc:docMk/>
            <pc:sldMk cId="4130328980" sldId="664"/>
            <ac:picMk id="3" creationId="{EFB94F72-E2BE-8720-774A-8BC66EA1A972}"/>
          </ac:picMkLst>
        </pc:picChg>
        <pc:picChg chg="add mod">
          <ac:chgData name="김 범수" userId="863329ffd88cf9fc" providerId="LiveId" clId="{18E76707-DEA7-4C7F-8037-1CF88CF8C4F8}" dt="2023-09-11T01:17:59.105" v="6581" actId="1076"/>
          <ac:picMkLst>
            <pc:docMk/>
            <pc:sldMk cId="4130328980" sldId="664"/>
            <ac:picMk id="4" creationId="{CE526DB8-FC9B-6A60-102A-436427893290}"/>
          </ac:picMkLst>
        </pc:picChg>
      </pc:sldChg>
      <pc:sldChg chg="modSp add mod">
        <pc:chgData name="김 범수" userId="863329ffd88cf9fc" providerId="LiveId" clId="{18E76707-DEA7-4C7F-8037-1CF88CF8C4F8}" dt="2023-09-11T01:20:39.492" v="6593"/>
        <pc:sldMkLst>
          <pc:docMk/>
          <pc:sldMk cId="1902768486" sldId="665"/>
        </pc:sldMkLst>
        <pc:spChg chg="mod">
          <ac:chgData name="김 범수" userId="863329ffd88cf9fc" providerId="LiveId" clId="{18E76707-DEA7-4C7F-8037-1CF88CF8C4F8}" dt="2023-09-11T01:20:39.492" v="6593"/>
          <ac:spMkLst>
            <pc:docMk/>
            <pc:sldMk cId="1902768486" sldId="665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1:22:13.651" v="7008" actId="208"/>
        <pc:sldMkLst>
          <pc:docMk/>
          <pc:sldMk cId="1007985532" sldId="666"/>
        </pc:sldMkLst>
        <pc:spChg chg="mod">
          <ac:chgData name="김 범수" userId="863329ffd88cf9fc" providerId="LiveId" clId="{18E76707-DEA7-4C7F-8037-1CF88CF8C4F8}" dt="2023-09-11T01:21:59.638" v="7004" actId="20577"/>
          <ac:spMkLst>
            <pc:docMk/>
            <pc:sldMk cId="1007985532" sldId="666"/>
            <ac:spMk id="6" creationId="{7C6CF5E1-A3EB-CF0A-5512-1B7B0175E939}"/>
          </ac:spMkLst>
        </pc:spChg>
        <pc:picChg chg="add del mod">
          <ac:chgData name="김 범수" userId="863329ffd88cf9fc" providerId="LiveId" clId="{18E76707-DEA7-4C7F-8037-1CF88CF8C4F8}" dt="2023-09-11T01:22:00.941" v="7005" actId="478"/>
          <ac:picMkLst>
            <pc:docMk/>
            <pc:sldMk cId="1007985532" sldId="666"/>
            <ac:picMk id="3" creationId="{5559A31F-584F-ECEC-89B7-9ED0CFF2F19C}"/>
          </ac:picMkLst>
        </pc:picChg>
        <pc:picChg chg="del">
          <ac:chgData name="김 범수" userId="863329ffd88cf9fc" providerId="LiveId" clId="{18E76707-DEA7-4C7F-8037-1CF88CF8C4F8}" dt="2023-09-11T01:20:43.612" v="6595" actId="478"/>
          <ac:picMkLst>
            <pc:docMk/>
            <pc:sldMk cId="1007985532" sldId="666"/>
            <ac:picMk id="4" creationId="{CE526DB8-FC9B-6A60-102A-436427893290}"/>
          </ac:picMkLst>
        </pc:picChg>
        <pc:picChg chg="add mod">
          <ac:chgData name="김 범수" userId="863329ffd88cf9fc" providerId="LiveId" clId="{18E76707-DEA7-4C7F-8037-1CF88CF8C4F8}" dt="2023-09-11T01:22:13.651" v="7008" actId="208"/>
          <ac:picMkLst>
            <pc:docMk/>
            <pc:sldMk cId="1007985532" sldId="666"/>
            <ac:picMk id="7" creationId="{285B9F8C-02A2-CB93-C9DB-FF093A32552A}"/>
          </ac:picMkLst>
        </pc:picChg>
      </pc:sldChg>
      <pc:sldChg chg="modSp add mod ord">
        <pc:chgData name="김 범수" userId="863329ffd88cf9fc" providerId="LiveId" clId="{18E76707-DEA7-4C7F-8037-1CF88CF8C4F8}" dt="2023-09-11T01:31:00.977" v="8645" actId="20577"/>
        <pc:sldMkLst>
          <pc:docMk/>
          <pc:sldMk cId="2761831466" sldId="667"/>
        </pc:sldMkLst>
        <pc:spChg chg="mod">
          <ac:chgData name="김 범수" userId="863329ffd88cf9fc" providerId="LiveId" clId="{18E76707-DEA7-4C7F-8037-1CF88CF8C4F8}" dt="2023-09-11T01:31:00.977" v="8645" actId="20577"/>
          <ac:spMkLst>
            <pc:docMk/>
            <pc:sldMk cId="2761831466" sldId="667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32:00.328" v="8704" actId="20577"/>
        <pc:sldMkLst>
          <pc:docMk/>
          <pc:sldMk cId="1224643895" sldId="668"/>
        </pc:sldMkLst>
        <pc:spChg chg="mod">
          <ac:chgData name="김 범수" userId="863329ffd88cf9fc" providerId="LiveId" clId="{18E76707-DEA7-4C7F-8037-1CF88CF8C4F8}" dt="2023-09-11T01:32:00.328" v="8704" actId="20577"/>
          <ac:spMkLst>
            <pc:docMk/>
            <pc:sldMk cId="1224643895" sldId="668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39:25.175" v="10064"/>
        <pc:sldMkLst>
          <pc:docMk/>
          <pc:sldMk cId="3310685285" sldId="669"/>
        </pc:sldMkLst>
        <pc:spChg chg="mod">
          <ac:chgData name="김 범수" userId="863329ffd88cf9fc" providerId="LiveId" clId="{18E76707-DEA7-4C7F-8037-1CF88CF8C4F8}" dt="2023-09-11T01:39:25.175" v="10064"/>
          <ac:spMkLst>
            <pc:docMk/>
            <pc:sldMk cId="3310685285" sldId="669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27:11.487" v="8123" actId="20577"/>
        <pc:sldMkLst>
          <pc:docMk/>
          <pc:sldMk cId="346933704" sldId="670"/>
        </pc:sldMkLst>
        <pc:spChg chg="mod">
          <ac:chgData name="김 범수" userId="863329ffd88cf9fc" providerId="LiveId" clId="{18E76707-DEA7-4C7F-8037-1CF88CF8C4F8}" dt="2023-09-11T01:27:11.487" v="8123" actId="20577"/>
          <ac:spMkLst>
            <pc:docMk/>
            <pc:sldMk cId="346933704" sldId="670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32:43.235" v="8705" actId="20577"/>
        <pc:sldMkLst>
          <pc:docMk/>
          <pc:sldMk cId="1897058906" sldId="671"/>
        </pc:sldMkLst>
        <pc:spChg chg="mod">
          <ac:chgData name="김 범수" userId="863329ffd88cf9fc" providerId="LiveId" clId="{18E76707-DEA7-4C7F-8037-1CF88CF8C4F8}" dt="2023-09-11T01:32:43.235" v="8705" actId="20577"/>
          <ac:spMkLst>
            <pc:docMk/>
            <pc:sldMk cId="1897058906" sldId="671"/>
            <ac:spMk id="6" creationId="{7C6CF5E1-A3EB-CF0A-5512-1B7B0175E939}"/>
          </ac:spMkLst>
        </pc:spChg>
        <pc:picChg chg="mod">
          <ac:chgData name="김 범수" userId="863329ffd88cf9fc" providerId="LiveId" clId="{18E76707-DEA7-4C7F-8037-1CF88CF8C4F8}" dt="2023-09-11T01:28:57.500" v="8248" actId="1076"/>
          <ac:picMkLst>
            <pc:docMk/>
            <pc:sldMk cId="1897058906" sldId="671"/>
            <ac:picMk id="7" creationId="{285B9F8C-02A2-CB93-C9DB-FF093A32552A}"/>
          </ac:picMkLst>
        </pc:picChg>
      </pc:sldChg>
      <pc:sldChg chg="modSp add mod">
        <pc:chgData name="김 범수" userId="863329ffd88cf9fc" providerId="LiveId" clId="{18E76707-DEA7-4C7F-8037-1CF88CF8C4F8}" dt="2023-09-11T01:33:08.368" v="8747"/>
        <pc:sldMkLst>
          <pc:docMk/>
          <pc:sldMk cId="2584186949" sldId="672"/>
        </pc:sldMkLst>
        <pc:spChg chg="mod">
          <ac:chgData name="김 범수" userId="863329ffd88cf9fc" providerId="LiveId" clId="{18E76707-DEA7-4C7F-8037-1CF88CF8C4F8}" dt="2023-09-11T01:33:08.368" v="8747"/>
          <ac:spMkLst>
            <pc:docMk/>
            <pc:sldMk cId="2584186949" sldId="672"/>
            <ac:spMk id="6" creationId="{8052232D-6EE7-1554-575E-69155D0D4015}"/>
          </ac:spMkLst>
        </pc:spChg>
      </pc:sldChg>
      <pc:sldChg chg="delSp modSp add mod">
        <pc:chgData name="김 범수" userId="863329ffd88cf9fc" providerId="LiveId" clId="{18E76707-DEA7-4C7F-8037-1CF88CF8C4F8}" dt="2023-09-11T01:33:31.382" v="8829" actId="20577"/>
        <pc:sldMkLst>
          <pc:docMk/>
          <pc:sldMk cId="4071201744" sldId="673"/>
        </pc:sldMkLst>
        <pc:spChg chg="mod">
          <ac:chgData name="김 범수" userId="863329ffd88cf9fc" providerId="LiveId" clId="{18E76707-DEA7-4C7F-8037-1CF88CF8C4F8}" dt="2023-09-11T01:33:31.382" v="8829" actId="20577"/>
          <ac:spMkLst>
            <pc:docMk/>
            <pc:sldMk cId="4071201744" sldId="673"/>
            <ac:spMk id="6" creationId="{7C6CF5E1-A3EB-CF0A-5512-1B7B0175E939}"/>
          </ac:spMkLst>
        </pc:spChg>
        <pc:picChg chg="del">
          <ac:chgData name="김 범수" userId="863329ffd88cf9fc" providerId="LiveId" clId="{18E76707-DEA7-4C7F-8037-1CF88CF8C4F8}" dt="2023-09-11T01:33:11.070" v="8749" actId="478"/>
          <ac:picMkLst>
            <pc:docMk/>
            <pc:sldMk cId="4071201744" sldId="673"/>
            <ac:picMk id="7" creationId="{285B9F8C-02A2-CB93-C9DB-FF093A32552A}"/>
          </ac:picMkLst>
        </pc:picChg>
      </pc:sldChg>
      <pc:sldChg chg="modSp add mod">
        <pc:chgData name="김 범수" userId="863329ffd88cf9fc" providerId="LiveId" clId="{18E76707-DEA7-4C7F-8037-1CF88CF8C4F8}" dt="2023-09-11T01:33:48.525" v="8872"/>
        <pc:sldMkLst>
          <pc:docMk/>
          <pc:sldMk cId="269286794" sldId="674"/>
        </pc:sldMkLst>
        <pc:spChg chg="mod">
          <ac:chgData name="김 범수" userId="863329ffd88cf9fc" providerId="LiveId" clId="{18E76707-DEA7-4C7F-8037-1CF88CF8C4F8}" dt="2023-09-11T01:33:48.525" v="8872"/>
          <ac:spMkLst>
            <pc:docMk/>
            <pc:sldMk cId="269286794" sldId="674"/>
            <ac:spMk id="6" creationId="{8052232D-6EE7-1554-575E-69155D0D4015}"/>
          </ac:spMkLst>
        </pc:spChg>
      </pc:sldChg>
      <pc:sldChg chg="modSp add mod">
        <pc:chgData name="김 범수" userId="863329ffd88cf9fc" providerId="LiveId" clId="{18E76707-DEA7-4C7F-8037-1CF88CF8C4F8}" dt="2023-09-11T01:34:17.845" v="9055" actId="20577"/>
        <pc:sldMkLst>
          <pc:docMk/>
          <pc:sldMk cId="3792679255" sldId="675"/>
        </pc:sldMkLst>
        <pc:spChg chg="mod">
          <ac:chgData name="김 범수" userId="863329ffd88cf9fc" providerId="LiveId" clId="{18E76707-DEA7-4C7F-8037-1CF88CF8C4F8}" dt="2023-09-11T01:34:17.845" v="9055" actId="20577"/>
          <ac:spMkLst>
            <pc:docMk/>
            <pc:sldMk cId="3792679255" sldId="675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35:27.417" v="9084"/>
        <pc:sldMkLst>
          <pc:docMk/>
          <pc:sldMk cId="1718651547" sldId="676"/>
        </pc:sldMkLst>
        <pc:spChg chg="mod">
          <ac:chgData name="김 범수" userId="863329ffd88cf9fc" providerId="LiveId" clId="{18E76707-DEA7-4C7F-8037-1CF88CF8C4F8}" dt="2023-09-11T01:35:27.417" v="9084"/>
          <ac:spMkLst>
            <pc:docMk/>
            <pc:sldMk cId="1718651547" sldId="676"/>
            <ac:spMk id="6" creationId="{8052232D-6EE7-1554-575E-69155D0D4015}"/>
          </ac:spMkLst>
        </pc:spChg>
      </pc:sldChg>
      <pc:sldChg chg="modSp add mod">
        <pc:chgData name="김 범수" userId="863329ffd88cf9fc" providerId="LiveId" clId="{18E76707-DEA7-4C7F-8037-1CF88CF8C4F8}" dt="2023-09-11T01:36:34.656" v="9486" actId="20577"/>
        <pc:sldMkLst>
          <pc:docMk/>
          <pc:sldMk cId="3234653202" sldId="677"/>
        </pc:sldMkLst>
        <pc:spChg chg="mod">
          <ac:chgData name="김 범수" userId="863329ffd88cf9fc" providerId="LiveId" clId="{18E76707-DEA7-4C7F-8037-1CF88CF8C4F8}" dt="2023-09-11T01:36:34.656" v="9486" actId="20577"/>
          <ac:spMkLst>
            <pc:docMk/>
            <pc:sldMk cId="3234653202" sldId="677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37:12.607" v="9526" actId="20577"/>
        <pc:sldMkLst>
          <pc:docMk/>
          <pc:sldMk cId="4059454763" sldId="678"/>
        </pc:sldMkLst>
        <pc:spChg chg="mod">
          <ac:chgData name="김 범수" userId="863329ffd88cf9fc" providerId="LiveId" clId="{18E76707-DEA7-4C7F-8037-1CF88CF8C4F8}" dt="2023-09-11T01:37:12.607" v="9526" actId="20577"/>
          <ac:spMkLst>
            <pc:docMk/>
            <pc:sldMk cId="4059454763" sldId="678"/>
            <ac:spMk id="6" creationId="{8052232D-6EE7-1554-575E-69155D0D4015}"/>
          </ac:spMkLst>
        </pc:spChg>
      </pc:sldChg>
      <pc:sldChg chg="modSp add mod">
        <pc:chgData name="김 범수" userId="863329ffd88cf9fc" providerId="LiveId" clId="{18E76707-DEA7-4C7F-8037-1CF88CF8C4F8}" dt="2023-09-11T01:37:48.942" v="9771"/>
        <pc:sldMkLst>
          <pc:docMk/>
          <pc:sldMk cId="2836786172" sldId="679"/>
        </pc:sldMkLst>
        <pc:spChg chg="mod">
          <ac:chgData name="김 범수" userId="863329ffd88cf9fc" providerId="LiveId" clId="{18E76707-DEA7-4C7F-8037-1CF88CF8C4F8}" dt="2023-09-11T01:37:48.942" v="9771"/>
          <ac:spMkLst>
            <pc:docMk/>
            <pc:sldMk cId="2836786172" sldId="679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39:05.014" v="10054" actId="20577"/>
        <pc:sldMkLst>
          <pc:docMk/>
          <pc:sldMk cId="660999928" sldId="680"/>
        </pc:sldMkLst>
        <pc:spChg chg="mod">
          <ac:chgData name="김 범수" userId="863329ffd88cf9fc" providerId="LiveId" clId="{18E76707-DEA7-4C7F-8037-1CF88CF8C4F8}" dt="2023-09-11T01:39:05.014" v="10054" actId="20577"/>
          <ac:spMkLst>
            <pc:docMk/>
            <pc:sldMk cId="660999928" sldId="680"/>
            <ac:spMk id="6" creationId="{7C6CF5E1-A3EB-CF0A-5512-1B7B0175E939}"/>
          </ac:spMkLst>
        </pc:spChg>
      </pc:sldChg>
      <pc:sldChg chg="modSp add mod">
        <pc:chgData name="김 범수" userId="863329ffd88cf9fc" providerId="LiveId" clId="{18E76707-DEA7-4C7F-8037-1CF88CF8C4F8}" dt="2023-09-11T01:40:41.499" v="10089" actId="20577"/>
        <pc:sldMkLst>
          <pc:docMk/>
          <pc:sldMk cId="4150068122" sldId="681"/>
        </pc:sldMkLst>
        <pc:spChg chg="mod">
          <ac:chgData name="김 범수" userId="863329ffd88cf9fc" providerId="LiveId" clId="{18E76707-DEA7-4C7F-8037-1CF88CF8C4F8}" dt="2023-09-11T01:40:41.499" v="10089" actId="20577"/>
          <ac:spMkLst>
            <pc:docMk/>
            <pc:sldMk cId="4150068122" sldId="681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1:40:57.095" v="10095" actId="208"/>
        <pc:sldMkLst>
          <pc:docMk/>
          <pc:sldMk cId="3209419309" sldId="682"/>
        </pc:sldMkLst>
        <pc:spChg chg="del">
          <ac:chgData name="김 범수" userId="863329ffd88cf9fc" providerId="LiveId" clId="{18E76707-DEA7-4C7F-8037-1CF88CF8C4F8}" dt="2023-09-11T01:40:44.918" v="10091" actId="478"/>
          <ac:spMkLst>
            <pc:docMk/>
            <pc:sldMk cId="3209419309" sldId="682"/>
            <ac:spMk id="6" creationId="{7C6CF5E1-A3EB-CF0A-5512-1B7B0175E939}"/>
          </ac:spMkLst>
        </pc:spChg>
        <pc:picChg chg="add mod">
          <ac:chgData name="김 범수" userId="863329ffd88cf9fc" providerId="LiveId" clId="{18E76707-DEA7-4C7F-8037-1CF88CF8C4F8}" dt="2023-09-11T01:40:57.095" v="10095" actId="208"/>
          <ac:picMkLst>
            <pc:docMk/>
            <pc:sldMk cId="3209419309" sldId="682"/>
            <ac:picMk id="3" creationId="{EA1240E7-BE0A-050C-A3C2-D9409B906795}"/>
          </ac:picMkLst>
        </pc:picChg>
      </pc:sldChg>
      <pc:sldChg chg="modSp add mod">
        <pc:chgData name="김 범수" userId="863329ffd88cf9fc" providerId="LiveId" clId="{18E76707-DEA7-4C7F-8037-1CF88CF8C4F8}" dt="2023-09-11T01:42:24.502" v="10165" actId="20577"/>
        <pc:sldMkLst>
          <pc:docMk/>
          <pc:sldMk cId="1509085730" sldId="683"/>
        </pc:sldMkLst>
        <pc:spChg chg="mod">
          <ac:chgData name="김 범수" userId="863329ffd88cf9fc" providerId="LiveId" clId="{18E76707-DEA7-4C7F-8037-1CF88CF8C4F8}" dt="2023-09-11T01:42:24.502" v="10165" actId="20577"/>
          <ac:spMkLst>
            <pc:docMk/>
            <pc:sldMk cId="1509085730" sldId="683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1:42:33.010" v="10170" actId="208"/>
        <pc:sldMkLst>
          <pc:docMk/>
          <pc:sldMk cId="1972433659" sldId="684"/>
        </pc:sldMkLst>
        <pc:picChg chg="del">
          <ac:chgData name="김 범수" userId="863329ffd88cf9fc" providerId="LiveId" clId="{18E76707-DEA7-4C7F-8037-1CF88CF8C4F8}" dt="2023-09-11T01:42:27.223" v="10167" actId="478"/>
          <ac:picMkLst>
            <pc:docMk/>
            <pc:sldMk cId="1972433659" sldId="684"/>
            <ac:picMk id="3" creationId="{EA1240E7-BE0A-050C-A3C2-D9409B906795}"/>
          </ac:picMkLst>
        </pc:picChg>
        <pc:picChg chg="add mod">
          <ac:chgData name="김 범수" userId="863329ffd88cf9fc" providerId="LiveId" clId="{18E76707-DEA7-4C7F-8037-1CF88CF8C4F8}" dt="2023-09-11T01:42:33.010" v="10170" actId="208"/>
          <ac:picMkLst>
            <pc:docMk/>
            <pc:sldMk cId="1972433659" sldId="684"/>
            <ac:picMk id="4" creationId="{9B6DF52D-3F03-F7F5-DA18-1CCFDB67F06E}"/>
          </ac:picMkLst>
        </pc:picChg>
      </pc:sldChg>
      <pc:sldChg chg="modSp add mod">
        <pc:chgData name="김 범수" userId="863329ffd88cf9fc" providerId="LiveId" clId="{18E76707-DEA7-4C7F-8037-1CF88CF8C4F8}" dt="2023-09-11T04:23:17.419" v="10231" actId="20577"/>
        <pc:sldMkLst>
          <pc:docMk/>
          <pc:sldMk cId="2687498035" sldId="685"/>
        </pc:sldMkLst>
        <pc:spChg chg="mod">
          <ac:chgData name="김 범수" userId="863329ffd88cf9fc" providerId="LiveId" clId="{18E76707-DEA7-4C7F-8037-1CF88CF8C4F8}" dt="2023-09-11T04:23:17.419" v="10231" actId="20577"/>
          <ac:spMkLst>
            <pc:docMk/>
            <pc:sldMk cId="2687498035" sldId="685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4:24:10.920" v="10519" actId="20577"/>
        <pc:sldMkLst>
          <pc:docMk/>
          <pc:sldMk cId="1040363198" sldId="686"/>
        </pc:sldMkLst>
        <pc:spChg chg="add mod">
          <ac:chgData name="김 범수" userId="863329ffd88cf9fc" providerId="LiveId" clId="{18E76707-DEA7-4C7F-8037-1CF88CF8C4F8}" dt="2023-09-11T04:24:10.920" v="10519" actId="20577"/>
          <ac:spMkLst>
            <pc:docMk/>
            <pc:sldMk cId="1040363198" sldId="686"/>
            <ac:spMk id="2" creationId="{F3A47224-EBC0-D62B-8184-B05C9ED28EA6}"/>
          </ac:spMkLst>
        </pc:spChg>
        <pc:picChg chg="del">
          <ac:chgData name="김 범수" userId="863329ffd88cf9fc" providerId="LiveId" clId="{18E76707-DEA7-4C7F-8037-1CF88CF8C4F8}" dt="2023-09-11T04:23:22.773" v="10233" actId="478"/>
          <ac:picMkLst>
            <pc:docMk/>
            <pc:sldMk cId="1040363198" sldId="686"/>
            <ac:picMk id="4" creationId="{9B6DF52D-3F03-F7F5-DA18-1CCFDB67F06E}"/>
          </ac:picMkLst>
        </pc:picChg>
      </pc:sldChg>
      <pc:sldChg chg="modSp add mod">
        <pc:chgData name="김 범수" userId="863329ffd88cf9fc" providerId="LiveId" clId="{18E76707-DEA7-4C7F-8037-1CF88CF8C4F8}" dt="2023-09-11T04:28:58.615" v="10574"/>
        <pc:sldMkLst>
          <pc:docMk/>
          <pc:sldMk cId="4037130398" sldId="687"/>
        </pc:sldMkLst>
        <pc:spChg chg="mod">
          <ac:chgData name="김 범수" userId="863329ffd88cf9fc" providerId="LiveId" clId="{18E76707-DEA7-4C7F-8037-1CF88CF8C4F8}" dt="2023-09-11T04:28:58.615" v="10574"/>
          <ac:spMkLst>
            <pc:docMk/>
            <pc:sldMk cId="4037130398" sldId="687"/>
            <ac:spMk id="6" creationId="{8052232D-6EE7-1554-575E-69155D0D4015}"/>
          </ac:spMkLst>
        </pc:spChg>
      </pc:sldChg>
      <pc:sldChg chg="modSp add mod">
        <pc:chgData name="김 범수" userId="863329ffd88cf9fc" providerId="LiveId" clId="{18E76707-DEA7-4C7F-8037-1CF88CF8C4F8}" dt="2023-09-11T04:30:18.136" v="10619" actId="20577"/>
        <pc:sldMkLst>
          <pc:docMk/>
          <pc:sldMk cId="3529734460" sldId="688"/>
        </pc:sldMkLst>
        <pc:spChg chg="mod">
          <ac:chgData name="김 범수" userId="863329ffd88cf9fc" providerId="LiveId" clId="{18E76707-DEA7-4C7F-8037-1CF88CF8C4F8}" dt="2023-09-11T04:30:18.136" v="10619" actId="20577"/>
          <ac:spMkLst>
            <pc:docMk/>
            <pc:sldMk cId="3529734460" sldId="688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4:34:18.680" v="10951" actId="478"/>
        <pc:sldMkLst>
          <pc:docMk/>
          <pc:sldMk cId="1874316438" sldId="689"/>
        </pc:sldMkLst>
        <pc:spChg chg="mod">
          <ac:chgData name="김 범수" userId="863329ffd88cf9fc" providerId="LiveId" clId="{18E76707-DEA7-4C7F-8037-1CF88CF8C4F8}" dt="2023-09-11T04:31:30.018" v="10840" actId="20577"/>
          <ac:spMkLst>
            <pc:docMk/>
            <pc:sldMk cId="1874316438" sldId="689"/>
            <ac:spMk id="2" creationId="{F3A47224-EBC0-D62B-8184-B05C9ED28EA6}"/>
          </ac:spMkLst>
        </pc:spChg>
        <pc:spChg chg="add mod">
          <ac:chgData name="김 범수" userId="863329ffd88cf9fc" providerId="LiveId" clId="{18E76707-DEA7-4C7F-8037-1CF88CF8C4F8}" dt="2023-09-11T04:30:51.141" v="10631" actId="164"/>
          <ac:spMkLst>
            <pc:docMk/>
            <pc:sldMk cId="1874316438" sldId="689"/>
            <ac:spMk id="5" creationId="{56594B37-0707-1B89-519D-91C74DD7E905}"/>
          </ac:spMkLst>
        </pc:spChg>
        <pc:grpChg chg="add mod">
          <ac:chgData name="김 범수" userId="863329ffd88cf9fc" providerId="LiveId" clId="{18E76707-DEA7-4C7F-8037-1CF88CF8C4F8}" dt="2023-09-11T04:31:46.343" v="10842" actId="1076"/>
          <ac:grpSpMkLst>
            <pc:docMk/>
            <pc:sldMk cId="1874316438" sldId="689"/>
            <ac:grpSpMk id="6" creationId="{228AE965-D5B5-92AF-C63E-9A6B5503B105}"/>
          </ac:grpSpMkLst>
        </pc:grpChg>
        <pc:picChg chg="add mod">
          <ac:chgData name="김 범수" userId="863329ffd88cf9fc" providerId="LiveId" clId="{18E76707-DEA7-4C7F-8037-1CF88CF8C4F8}" dt="2023-09-11T04:30:51.141" v="10631" actId="164"/>
          <ac:picMkLst>
            <pc:docMk/>
            <pc:sldMk cId="1874316438" sldId="689"/>
            <ac:picMk id="4" creationId="{4CEF3277-75EB-84AA-0011-862D060F84D2}"/>
          </ac:picMkLst>
        </pc:picChg>
        <pc:picChg chg="add del mod">
          <ac:chgData name="김 범수" userId="863329ffd88cf9fc" providerId="LiveId" clId="{18E76707-DEA7-4C7F-8037-1CF88CF8C4F8}" dt="2023-09-11T04:31:49.331" v="10845" actId="478"/>
          <ac:picMkLst>
            <pc:docMk/>
            <pc:sldMk cId="1874316438" sldId="689"/>
            <ac:picMk id="8" creationId="{07908A32-EAD7-9AC1-30A7-F4A72D6D9BBD}"/>
          </ac:picMkLst>
        </pc:picChg>
        <pc:picChg chg="add del">
          <ac:chgData name="김 범수" userId="863329ffd88cf9fc" providerId="LiveId" clId="{18E76707-DEA7-4C7F-8037-1CF88CF8C4F8}" dt="2023-09-11T04:34:18.680" v="10951" actId="478"/>
          <ac:picMkLst>
            <pc:docMk/>
            <pc:sldMk cId="1874316438" sldId="689"/>
            <ac:picMk id="10" creationId="{D0513AB8-CE46-0F15-7914-8043BCE16C67}"/>
          </ac:picMkLst>
        </pc:picChg>
      </pc:sldChg>
      <pc:sldChg chg="addSp delSp modSp add mod ord">
        <pc:chgData name="김 범수" userId="863329ffd88cf9fc" providerId="LiveId" clId="{18E76707-DEA7-4C7F-8037-1CF88CF8C4F8}" dt="2023-09-11T04:33:59.405" v="10947"/>
        <pc:sldMkLst>
          <pc:docMk/>
          <pc:sldMk cId="768231811" sldId="690"/>
        </pc:sldMkLst>
        <pc:spChg chg="mod">
          <ac:chgData name="김 범수" userId="863329ffd88cf9fc" providerId="LiveId" clId="{18E76707-DEA7-4C7F-8037-1CF88CF8C4F8}" dt="2023-09-11T04:32:32.691" v="10945" actId="20577"/>
          <ac:spMkLst>
            <pc:docMk/>
            <pc:sldMk cId="768231811" sldId="690"/>
            <ac:spMk id="2" creationId="{F3A47224-EBC0-D62B-8184-B05C9ED28EA6}"/>
          </ac:spMkLst>
        </pc:spChg>
        <pc:spChg chg="add mod">
          <ac:chgData name="김 범수" userId="863329ffd88cf9fc" providerId="LiveId" clId="{18E76707-DEA7-4C7F-8037-1CF88CF8C4F8}" dt="2023-09-11T04:32:07.555" v="10852" actId="164"/>
          <ac:spMkLst>
            <pc:docMk/>
            <pc:sldMk cId="768231811" sldId="690"/>
            <ac:spMk id="3" creationId="{EC91CA3B-7352-A201-F1B3-651288C9DA6A}"/>
          </ac:spMkLst>
        </pc:spChg>
        <pc:grpChg chg="del">
          <ac:chgData name="김 범수" userId="863329ffd88cf9fc" providerId="LiveId" clId="{18E76707-DEA7-4C7F-8037-1CF88CF8C4F8}" dt="2023-09-11T04:31:51.621" v="10846" actId="478"/>
          <ac:grpSpMkLst>
            <pc:docMk/>
            <pc:sldMk cId="768231811" sldId="690"/>
            <ac:grpSpMk id="6" creationId="{228AE965-D5B5-92AF-C63E-9A6B5503B105}"/>
          </ac:grpSpMkLst>
        </pc:grpChg>
        <pc:grpChg chg="add mod">
          <ac:chgData name="김 범수" userId="863329ffd88cf9fc" providerId="LiveId" clId="{18E76707-DEA7-4C7F-8037-1CF88CF8C4F8}" dt="2023-09-11T04:32:07.555" v="10852" actId="164"/>
          <ac:grpSpMkLst>
            <pc:docMk/>
            <pc:sldMk cId="768231811" sldId="690"/>
            <ac:grpSpMk id="7" creationId="{2712EA6B-A03D-0374-99CA-EF8927FBB2D0}"/>
          </ac:grpSpMkLst>
        </pc:grpChg>
        <pc:picChg chg="mod">
          <ac:chgData name="김 범수" userId="863329ffd88cf9fc" providerId="LiveId" clId="{18E76707-DEA7-4C7F-8037-1CF88CF8C4F8}" dt="2023-09-11T04:32:07.555" v="10852" actId="164"/>
          <ac:picMkLst>
            <pc:docMk/>
            <pc:sldMk cId="768231811" sldId="690"/>
            <ac:picMk id="8" creationId="{07908A32-EAD7-9AC1-30A7-F4A72D6D9BBD}"/>
          </ac:picMkLst>
        </pc:picChg>
      </pc:sldChg>
      <pc:sldChg chg="addSp delSp modSp add mod">
        <pc:chgData name="김 범수" userId="863329ffd88cf9fc" providerId="LiveId" clId="{18E76707-DEA7-4C7F-8037-1CF88CF8C4F8}" dt="2023-09-11T04:35:56.627" v="11289" actId="20577"/>
        <pc:sldMkLst>
          <pc:docMk/>
          <pc:sldMk cId="3903099007" sldId="691"/>
        </pc:sldMkLst>
        <pc:spChg chg="mod">
          <ac:chgData name="김 범수" userId="863329ffd88cf9fc" providerId="LiveId" clId="{18E76707-DEA7-4C7F-8037-1CF88CF8C4F8}" dt="2023-09-11T04:35:56.627" v="11289" actId="20577"/>
          <ac:spMkLst>
            <pc:docMk/>
            <pc:sldMk cId="3903099007" sldId="691"/>
            <ac:spMk id="2" creationId="{F3A47224-EBC0-D62B-8184-B05C9ED28EA6}"/>
          </ac:spMkLst>
        </pc:spChg>
        <pc:spChg chg="add mod">
          <ac:chgData name="김 범수" userId="863329ffd88cf9fc" providerId="LiveId" clId="{18E76707-DEA7-4C7F-8037-1CF88CF8C4F8}" dt="2023-09-11T04:34:54.097" v="10968" actId="571"/>
          <ac:spMkLst>
            <pc:docMk/>
            <pc:sldMk cId="3903099007" sldId="691"/>
            <ac:spMk id="3" creationId="{CBE77A79-AD55-41FA-335D-3184EF993DA0}"/>
          </ac:spMkLst>
        </pc:spChg>
        <pc:spChg chg="add mod">
          <ac:chgData name="김 범수" userId="863329ffd88cf9fc" providerId="LiveId" clId="{18E76707-DEA7-4C7F-8037-1CF88CF8C4F8}" dt="2023-09-11T04:34:54.097" v="10968" actId="571"/>
          <ac:spMkLst>
            <pc:docMk/>
            <pc:sldMk cId="3903099007" sldId="691"/>
            <ac:spMk id="8" creationId="{9F0007BB-37A9-44E2-9426-3C583F7985EE}"/>
          </ac:spMkLst>
        </pc:spChg>
        <pc:spChg chg="add mod">
          <ac:chgData name="김 범수" userId="863329ffd88cf9fc" providerId="LiveId" clId="{18E76707-DEA7-4C7F-8037-1CF88CF8C4F8}" dt="2023-09-11T04:34:45.775" v="10964" actId="571"/>
          <ac:spMkLst>
            <pc:docMk/>
            <pc:sldMk cId="3903099007" sldId="691"/>
            <ac:spMk id="11" creationId="{BD79381C-109D-66E9-84FE-C8599CCDB837}"/>
          </ac:spMkLst>
        </pc:spChg>
        <pc:spChg chg="add mod">
          <ac:chgData name="김 범수" userId="863329ffd88cf9fc" providerId="LiveId" clId="{18E76707-DEA7-4C7F-8037-1CF88CF8C4F8}" dt="2023-09-11T04:34:54.097" v="10968" actId="571"/>
          <ac:spMkLst>
            <pc:docMk/>
            <pc:sldMk cId="3903099007" sldId="691"/>
            <ac:spMk id="12" creationId="{8A086002-7171-818B-8C3E-6CDD0D6D63EB}"/>
          </ac:spMkLst>
        </pc:spChg>
        <pc:spChg chg="add mod">
          <ac:chgData name="김 범수" userId="863329ffd88cf9fc" providerId="LiveId" clId="{18E76707-DEA7-4C7F-8037-1CF88CF8C4F8}" dt="2023-09-11T04:34:54.097" v="10968" actId="571"/>
          <ac:spMkLst>
            <pc:docMk/>
            <pc:sldMk cId="3903099007" sldId="691"/>
            <ac:spMk id="14" creationId="{E1D5D117-DD3B-6E65-A87B-318AAF95F573}"/>
          </ac:spMkLst>
        </pc:spChg>
        <pc:grpChg chg="del">
          <ac:chgData name="김 범수" userId="863329ffd88cf9fc" providerId="LiveId" clId="{18E76707-DEA7-4C7F-8037-1CF88CF8C4F8}" dt="2023-09-11T04:34:21.265" v="10953" actId="478"/>
          <ac:grpSpMkLst>
            <pc:docMk/>
            <pc:sldMk cId="3903099007" sldId="691"/>
            <ac:grpSpMk id="6" creationId="{228AE965-D5B5-92AF-C63E-9A6B5503B105}"/>
          </ac:grpSpMkLst>
        </pc:grpChg>
        <pc:grpChg chg="add mod">
          <ac:chgData name="김 범수" userId="863329ffd88cf9fc" providerId="LiveId" clId="{18E76707-DEA7-4C7F-8037-1CF88CF8C4F8}" dt="2023-09-11T04:34:54.097" v="10968" actId="571"/>
          <ac:grpSpMkLst>
            <pc:docMk/>
            <pc:sldMk cId="3903099007" sldId="691"/>
            <ac:grpSpMk id="7" creationId="{EE26BB39-36F8-D50C-F2BA-EA2D2E19F70E}"/>
          </ac:grpSpMkLst>
        </pc:grpChg>
        <pc:picChg chg="add mod">
          <ac:chgData name="김 범수" userId="863329ffd88cf9fc" providerId="LiveId" clId="{18E76707-DEA7-4C7F-8037-1CF88CF8C4F8}" dt="2023-09-11T04:34:45.775" v="10964" actId="571"/>
          <ac:picMkLst>
            <pc:docMk/>
            <pc:sldMk cId="3903099007" sldId="691"/>
            <ac:picMk id="9" creationId="{DBF1C84C-B461-6319-39B5-9A9F1560643F}"/>
          </ac:picMkLst>
        </pc:picChg>
        <pc:picChg chg="mod">
          <ac:chgData name="김 범수" userId="863329ffd88cf9fc" providerId="LiveId" clId="{18E76707-DEA7-4C7F-8037-1CF88CF8C4F8}" dt="2023-09-11T04:34:54.097" v="10968" actId="571"/>
          <ac:picMkLst>
            <pc:docMk/>
            <pc:sldMk cId="3903099007" sldId="691"/>
            <ac:picMk id="10" creationId="{D0513AB8-CE46-0F15-7914-8043BCE16C67}"/>
          </ac:picMkLst>
        </pc:picChg>
        <pc:picChg chg="add mod">
          <ac:chgData name="김 범수" userId="863329ffd88cf9fc" providerId="LiveId" clId="{18E76707-DEA7-4C7F-8037-1CF88CF8C4F8}" dt="2023-09-11T04:34:54.097" v="10968" actId="571"/>
          <ac:picMkLst>
            <pc:docMk/>
            <pc:sldMk cId="3903099007" sldId="691"/>
            <ac:picMk id="13" creationId="{D7AD1AFA-9D76-416A-1B29-4947ABC30DB1}"/>
          </ac:picMkLst>
        </pc:picChg>
      </pc:sldChg>
      <pc:sldChg chg="modSp add mod">
        <pc:chgData name="김 범수" userId="863329ffd88cf9fc" providerId="LiveId" clId="{18E76707-DEA7-4C7F-8037-1CF88CF8C4F8}" dt="2023-09-11T04:36:23.926" v="11311" actId="20577"/>
        <pc:sldMkLst>
          <pc:docMk/>
          <pc:sldMk cId="1877690232" sldId="692"/>
        </pc:sldMkLst>
        <pc:spChg chg="mod">
          <ac:chgData name="김 범수" userId="863329ffd88cf9fc" providerId="LiveId" clId="{18E76707-DEA7-4C7F-8037-1CF88CF8C4F8}" dt="2023-09-11T04:36:23.926" v="11311" actId="20577"/>
          <ac:spMkLst>
            <pc:docMk/>
            <pc:sldMk cId="1877690232" sldId="692"/>
            <ac:spMk id="6" creationId="{8052232D-6EE7-1554-575E-69155D0D4015}"/>
          </ac:spMkLst>
        </pc:spChg>
      </pc:sldChg>
      <pc:sldChg chg="modSp add mod">
        <pc:chgData name="김 범수" userId="863329ffd88cf9fc" providerId="LiveId" clId="{18E76707-DEA7-4C7F-8037-1CF88CF8C4F8}" dt="2023-09-11T04:37:03.835" v="11534" actId="20577"/>
        <pc:sldMkLst>
          <pc:docMk/>
          <pc:sldMk cId="3445477173" sldId="693"/>
        </pc:sldMkLst>
        <pc:spChg chg="mod">
          <ac:chgData name="김 범수" userId="863329ffd88cf9fc" providerId="LiveId" clId="{18E76707-DEA7-4C7F-8037-1CF88CF8C4F8}" dt="2023-09-11T04:37:03.835" v="11534" actId="20577"/>
          <ac:spMkLst>
            <pc:docMk/>
            <pc:sldMk cId="3445477173" sldId="693"/>
            <ac:spMk id="2" creationId="{F3A47224-EBC0-D62B-8184-B05C9ED28EA6}"/>
          </ac:spMkLst>
        </pc:spChg>
      </pc:sldChg>
      <pc:sldChg chg="modSp add mod">
        <pc:chgData name="김 범수" userId="863329ffd88cf9fc" providerId="LiveId" clId="{18E76707-DEA7-4C7F-8037-1CF88CF8C4F8}" dt="2023-09-11T05:22:50.059" v="11623" actId="20577"/>
        <pc:sldMkLst>
          <pc:docMk/>
          <pc:sldMk cId="411581781" sldId="694"/>
        </pc:sldMkLst>
        <pc:spChg chg="mod">
          <ac:chgData name="김 범수" userId="863329ffd88cf9fc" providerId="LiveId" clId="{18E76707-DEA7-4C7F-8037-1CF88CF8C4F8}" dt="2023-09-11T05:22:50.059" v="11623" actId="20577"/>
          <ac:spMkLst>
            <pc:docMk/>
            <pc:sldMk cId="411581781" sldId="694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5:25:10.867" v="12028" actId="20577"/>
        <pc:sldMkLst>
          <pc:docMk/>
          <pc:sldMk cId="1171907532" sldId="695"/>
        </pc:sldMkLst>
        <pc:spChg chg="mod">
          <ac:chgData name="김 범수" userId="863329ffd88cf9fc" providerId="LiveId" clId="{18E76707-DEA7-4C7F-8037-1CF88CF8C4F8}" dt="2023-09-11T05:25:10.867" v="12028" actId="20577"/>
          <ac:spMkLst>
            <pc:docMk/>
            <pc:sldMk cId="1171907532" sldId="695"/>
            <ac:spMk id="2" creationId="{F3A47224-EBC0-D62B-8184-B05C9ED28EA6}"/>
          </ac:spMkLst>
        </pc:spChg>
        <pc:spChg chg="add mod">
          <ac:chgData name="김 범수" userId="863329ffd88cf9fc" providerId="LiveId" clId="{18E76707-DEA7-4C7F-8037-1CF88CF8C4F8}" dt="2023-09-11T05:23:53.341" v="11859" actId="1076"/>
          <ac:spMkLst>
            <pc:docMk/>
            <pc:sldMk cId="1171907532" sldId="695"/>
            <ac:spMk id="6" creationId="{920FFD7F-0C63-B89B-7656-0CBD68DA9102}"/>
          </ac:spMkLst>
        </pc:spChg>
        <pc:grpChg chg="del">
          <ac:chgData name="김 범수" userId="863329ffd88cf9fc" providerId="LiveId" clId="{18E76707-DEA7-4C7F-8037-1CF88CF8C4F8}" dt="2023-09-11T05:22:52.602" v="11625" actId="478"/>
          <ac:grpSpMkLst>
            <pc:docMk/>
            <pc:sldMk cId="1171907532" sldId="695"/>
            <ac:grpSpMk id="7" creationId="{EE26BB39-36F8-D50C-F2BA-EA2D2E19F70E}"/>
          </ac:grpSpMkLst>
        </pc:grpChg>
        <pc:picChg chg="add mod">
          <ac:chgData name="김 범수" userId="863329ffd88cf9fc" providerId="LiveId" clId="{18E76707-DEA7-4C7F-8037-1CF88CF8C4F8}" dt="2023-09-11T05:23:47.731" v="11857" actId="208"/>
          <ac:picMkLst>
            <pc:docMk/>
            <pc:sldMk cId="1171907532" sldId="695"/>
            <ac:picMk id="5" creationId="{C58028D7-50A0-C4D8-BF54-738B79A08784}"/>
          </ac:picMkLst>
        </pc:picChg>
      </pc:sldChg>
      <pc:sldChg chg="modSp add mod">
        <pc:chgData name="김 범수" userId="863329ffd88cf9fc" providerId="LiveId" clId="{18E76707-DEA7-4C7F-8037-1CF88CF8C4F8}" dt="2023-09-11T05:28:07.814" v="12130" actId="6549"/>
        <pc:sldMkLst>
          <pc:docMk/>
          <pc:sldMk cId="4232780127" sldId="696"/>
        </pc:sldMkLst>
        <pc:spChg chg="mod">
          <ac:chgData name="김 범수" userId="863329ffd88cf9fc" providerId="LiveId" clId="{18E76707-DEA7-4C7F-8037-1CF88CF8C4F8}" dt="2023-09-11T05:28:07.814" v="12130" actId="6549"/>
          <ac:spMkLst>
            <pc:docMk/>
            <pc:sldMk cId="4232780127" sldId="696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5:36:12.781" v="13218" actId="20577"/>
        <pc:sldMkLst>
          <pc:docMk/>
          <pc:sldMk cId="1712284645" sldId="697"/>
        </pc:sldMkLst>
        <pc:spChg chg="mod">
          <ac:chgData name="김 범수" userId="863329ffd88cf9fc" providerId="LiveId" clId="{18E76707-DEA7-4C7F-8037-1CF88CF8C4F8}" dt="2023-09-11T05:36:12.781" v="13218" actId="20577"/>
          <ac:spMkLst>
            <pc:docMk/>
            <pc:sldMk cId="1712284645" sldId="697"/>
            <ac:spMk id="2" creationId="{F3A47224-EBC0-D62B-8184-B05C9ED28EA6}"/>
          </ac:spMkLst>
        </pc:spChg>
        <pc:spChg chg="mod ord">
          <ac:chgData name="김 범수" userId="863329ffd88cf9fc" providerId="LiveId" clId="{18E76707-DEA7-4C7F-8037-1CF88CF8C4F8}" dt="2023-09-11T05:28:50.087" v="12142" actId="164"/>
          <ac:spMkLst>
            <pc:docMk/>
            <pc:sldMk cId="1712284645" sldId="697"/>
            <ac:spMk id="6" creationId="{920FFD7F-0C63-B89B-7656-0CBD68DA9102}"/>
          </ac:spMkLst>
        </pc:spChg>
        <pc:spChg chg="add mod">
          <ac:chgData name="김 범수" userId="863329ffd88cf9fc" providerId="LiveId" clId="{18E76707-DEA7-4C7F-8037-1CF88CF8C4F8}" dt="2023-09-11T05:29:22.330" v="12202" actId="164"/>
          <ac:spMkLst>
            <pc:docMk/>
            <pc:sldMk cId="1712284645" sldId="697"/>
            <ac:spMk id="10" creationId="{4BB73E4E-A68D-7BA9-51C6-60F9D70D4BE5}"/>
          </ac:spMkLst>
        </pc:spChg>
        <pc:spChg chg="add mod">
          <ac:chgData name="김 범수" userId="863329ffd88cf9fc" providerId="LiveId" clId="{18E76707-DEA7-4C7F-8037-1CF88CF8C4F8}" dt="2023-09-11T05:29:29.156" v="12206" actId="1076"/>
          <ac:spMkLst>
            <pc:docMk/>
            <pc:sldMk cId="1712284645" sldId="697"/>
            <ac:spMk id="12" creationId="{B3B0DC62-0592-2BC2-C717-25528CC3F3A5}"/>
          </ac:spMkLst>
        </pc:spChg>
        <pc:grpChg chg="add mod">
          <ac:chgData name="김 범수" userId="863329ffd88cf9fc" providerId="LiveId" clId="{18E76707-DEA7-4C7F-8037-1CF88CF8C4F8}" dt="2023-09-11T05:29:08.982" v="12196" actId="1076"/>
          <ac:grpSpMkLst>
            <pc:docMk/>
            <pc:sldMk cId="1712284645" sldId="697"/>
            <ac:grpSpMk id="7" creationId="{E4B388EA-6AD0-CA31-485C-009E4180D93E}"/>
          </ac:grpSpMkLst>
        </pc:grpChg>
        <pc:grpChg chg="add mod">
          <ac:chgData name="김 범수" userId="863329ffd88cf9fc" providerId="LiveId" clId="{18E76707-DEA7-4C7F-8037-1CF88CF8C4F8}" dt="2023-09-11T05:29:24.034" v="12203" actId="1076"/>
          <ac:grpSpMkLst>
            <pc:docMk/>
            <pc:sldMk cId="1712284645" sldId="697"/>
            <ac:grpSpMk id="11" creationId="{35B747C7-185D-D052-3A6B-569E244E7915}"/>
          </ac:grpSpMkLst>
        </pc:grpChg>
        <pc:picChg chg="add mod ord">
          <ac:chgData name="김 범수" userId="863329ffd88cf9fc" providerId="LiveId" clId="{18E76707-DEA7-4C7F-8037-1CF88CF8C4F8}" dt="2023-09-11T05:28:50.087" v="12142" actId="164"/>
          <ac:picMkLst>
            <pc:docMk/>
            <pc:sldMk cId="1712284645" sldId="697"/>
            <ac:picMk id="4" creationId="{E32F7B17-FD6A-57C4-BFF9-DEBE177896D0}"/>
          </ac:picMkLst>
        </pc:picChg>
        <pc:picChg chg="del">
          <ac:chgData name="김 범수" userId="863329ffd88cf9fc" providerId="LiveId" clId="{18E76707-DEA7-4C7F-8037-1CF88CF8C4F8}" dt="2023-09-11T05:28:31.049" v="12134" actId="478"/>
          <ac:picMkLst>
            <pc:docMk/>
            <pc:sldMk cId="1712284645" sldId="697"/>
            <ac:picMk id="5" creationId="{C58028D7-50A0-C4D8-BF54-738B79A08784}"/>
          </ac:picMkLst>
        </pc:picChg>
        <pc:picChg chg="add mod">
          <ac:chgData name="김 범수" userId="863329ffd88cf9fc" providerId="LiveId" clId="{18E76707-DEA7-4C7F-8037-1CF88CF8C4F8}" dt="2023-09-11T05:29:22.330" v="12202" actId="164"/>
          <ac:picMkLst>
            <pc:docMk/>
            <pc:sldMk cId="1712284645" sldId="697"/>
            <ac:picMk id="9" creationId="{D41F0510-F8AE-CB22-ADB1-56AA10F12664}"/>
          </ac:picMkLst>
        </pc:picChg>
      </pc:sldChg>
      <pc:sldChg chg="addSp delSp modSp add mod">
        <pc:chgData name="김 범수" userId="863329ffd88cf9fc" providerId="LiveId" clId="{18E76707-DEA7-4C7F-8037-1CF88CF8C4F8}" dt="2023-09-11T05:40:25.116" v="13662" actId="6549"/>
        <pc:sldMkLst>
          <pc:docMk/>
          <pc:sldMk cId="3339734030" sldId="698"/>
        </pc:sldMkLst>
        <pc:spChg chg="mod">
          <ac:chgData name="김 범수" userId="863329ffd88cf9fc" providerId="LiveId" clId="{18E76707-DEA7-4C7F-8037-1CF88CF8C4F8}" dt="2023-09-11T05:40:25.116" v="13662" actId="6549"/>
          <ac:spMkLst>
            <pc:docMk/>
            <pc:sldMk cId="3339734030" sldId="698"/>
            <ac:spMk id="2" creationId="{F3A47224-EBC0-D62B-8184-B05C9ED28EA6}"/>
          </ac:spMkLst>
        </pc:spChg>
        <pc:spChg chg="mod">
          <ac:chgData name="김 범수" userId="863329ffd88cf9fc" providerId="LiveId" clId="{18E76707-DEA7-4C7F-8037-1CF88CF8C4F8}" dt="2023-09-11T05:38:21.980" v="13559"/>
          <ac:spMkLst>
            <pc:docMk/>
            <pc:sldMk cId="3339734030" sldId="698"/>
            <ac:spMk id="8" creationId="{CD34DC2A-8E49-5883-68AC-CE537D9A5DEF}"/>
          </ac:spMkLst>
        </pc:spChg>
        <pc:spChg chg="del topLvl">
          <ac:chgData name="김 범수" userId="863329ffd88cf9fc" providerId="LiveId" clId="{18E76707-DEA7-4C7F-8037-1CF88CF8C4F8}" dt="2023-09-11T05:38:23.261" v="13560" actId="478"/>
          <ac:spMkLst>
            <pc:docMk/>
            <pc:sldMk cId="3339734030" sldId="698"/>
            <ac:spMk id="10" creationId="{4BB73E4E-A68D-7BA9-51C6-60F9D70D4BE5}"/>
          </ac:spMkLst>
        </pc:spChg>
        <pc:spChg chg="del">
          <ac:chgData name="김 범수" userId="863329ffd88cf9fc" providerId="LiveId" clId="{18E76707-DEA7-4C7F-8037-1CF88CF8C4F8}" dt="2023-09-11T05:37:27.209" v="13370" actId="478"/>
          <ac:spMkLst>
            <pc:docMk/>
            <pc:sldMk cId="3339734030" sldId="698"/>
            <ac:spMk id="12" creationId="{B3B0DC62-0592-2BC2-C717-25528CC3F3A5}"/>
          </ac:spMkLst>
        </pc:spChg>
        <pc:spChg chg="add del mod">
          <ac:chgData name="김 범수" userId="863329ffd88cf9fc" providerId="LiveId" clId="{18E76707-DEA7-4C7F-8037-1CF88CF8C4F8}" dt="2023-09-11T05:38:23.706" v="13561" actId="478"/>
          <ac:spMkLst>
            <pc:docMk/>
            <pc:sldMk cId="3339734030" sldId="698"/>
            <ac:spMk id="13" creationId="{EE091FF5-6B7F-562A-8009-BD2C2220F2F5}"/>
          </ac:spMkLst>
        </pc:spChg>
        <pc:spChg chg="add mod">
          <ac:chgData name="김 범수" userId="863329ffd88cf9fc" providerId="LiveId" clId="{18E76707-DEA7-4C7F-8037-1CF88CF8C4F8}" dt="2023-09-11T05:38:54.198" v="13574" actId="164"/>
          <ac:spMkLst>
            <pc:docMk/>
            <pc:sldMk cId="3339734030" sldId="698"/>
            <ac:spMk id="16" creationId="{117ABE73-314C-EF84-78D1-3442920908C7}"/>
          </ac:spMkLst>
        </pc:spChg>
        <pc:spChg chg="add mod">
          <ac:chgData name="김 범수" userId="863329ffd88cf9fc" providerId="LiveId" clId="{18E76707-DEA7-4C7F-8037-1CF88CF8C4F8}" dt="2023-09-11T05:39:04.384" v="13605" actId="1076"/>
          <ac:spMkLst>
            <pc:docMk/>
            <pc:sldMk cId="3339734030" sldId="698"/>
            <ac:spMk id="18" creationId="{277670D8-089C-AFA1-9009-C1DF97E33533}"/>
          </ac:spMkLst>
        </pc:spChg>
        <pc:grpChg chg="add del mod">
          <ac:chgData name="김 범수" userId="863329ffd88cf9fc" providerId="LiveId" clId="{18E76707-DEA7-4C7F-8037-1CF88CF8C4F8}" dt="2023-09-11T05:38:40.650" v="13566" actId="478"/>
          <ac:grpSpMkLst>
            <pc:docMk/>
            <pc:sldMk cId="3339734030" sldId="698"/>
            <ac:grpSpMk id="3" creationId="{C475BB01-1506-478B-9BF1-36119C686596}"/>
          </ac:grpSpMkLst>
        </pc:grpChg>
        <pc:grpChg chg="del">
          <ac:chgData name="김 범수" userId="863329ffd88cf9fc" providerId="LiveId" clId="{18E76707-DEA7-4C7F-8037-1CF88CF8C4F8}" dt="2023-09-11T05:37:24.934" v="13368" actId="478"/>
          <ac:grpSpMkLst>
            <pc:docMk/>
            <pc:sldMk cId="3339734030" sldId="698"/>
            <ac:grpSpMk id="7" creationId="{E4B388EA-6AD0-CA31-485C-009E4180D93E}"/>
          </ac:grpSpMkLst>
        </pc:grpChg>
        <pc:grpChg chg="del">
          <ac:chgData name="김 범수" userId="863329ffd88cf9fc" providerId="LiveId" clId="{18E76707-DEA7-4C7F-8037-1CF88CF8C4F8}" dt="2023-09-11T05:37:26.131" v="13369" actId="478"/>
          <ac:grpSpMkLst>
            <pc:docMk/>
            <pc:sldMk cId="3339734030" sldId="698"/>
            <ac:grpSpMk id="11" creationId="{35B747C7-185D-D052-3A6B-569E244E7915}"/>
          </ac:grpSpMkLst>
        </pc:grpChg>
        <pc:grpChg chg="add mod">
          <ac:chgData name="김 범수" userId="863329ffd88cf9fc" providerId="LiveId" clId="{18E76707-DEA7-4C7F-8037-1CF88CF8C4F8}" dt="2023-09-11T05:38:55.922" v="13575" actId="1076"/>
          <ac:grpSpMkLst>
            <pc:docMk/>
            <pc:sldMk cId="3339734030" sldId="698"/>
            <ac:grpSpMk id="17" creationId="{7B00836D-4505-8EEB-59B3-BBE4F0642403}"/>
          </ac:grpSpMkLst>
        </pc:grpChg>
        <pc:picChg chg="mod">
          <ac:chgData name="김 범수" userId="863329ffd88cf9fc" providerId="LiveId" clId="{18E76707-DEA7-4C7F-8037-1CF88CF8C4F8}" dt="2023-09-11T05:38:21.980" v="13559"/>
          <ac:picMkLst>
            <pc:docMk/>
            <pc:sldMk cId="3339734030" sldId="698"/>
            <ac:picMk id="5" creationId="{5EC0A16B-B75A-1FA5-00EE-2E7170FB6316}"/>
          </ac:picMkLst>
        </pc:picChg>
        <pc:picChg chg="del topLvl">
          <ac:chgData name="김 범수" userId="863329ffd88cf9fc" providerId="LiveId" clId="{18E76707-DEA7-4C7F-8037-1CF88CF8C4F8}" dt="2023-09-11T05:37:26.131" v="13369" actId="478"/>
          <ac:picMkLst>
            <pc:docMk/>
            <pc:sldMk cId="3339734030" sldId="698"/>
            <ac:picMk id="9" creationId="{D41F0510-F8AE-CB22-ADB1-56AA10F12664}"/>
          </ac:picMkLst>
        </pc:picChg>
        <pc:picChg chg="add mod">
          <ac:chgData name="김 범수" userId="863329ffd88cf9fc" providerId="LiveId" clId="{18E76707-DEA7-4C7F-8037-1CF88CF8C4F8}" dt="2023-09-11T05:38:54.198" v="13574" actId="164"/>
          <ac:picMkLst>
            <pc:docMk/>
            <pc:sldMk cId="3339734030" sldId="698"/>
            <ac:picMk id="15" creationId="{F208D8D1-1243-4090-6943-8E574AB11B37}"/>
          </ac:picMkLst>
        </pc:picChg>
        <pc:picChg chg="add del">
          <ac:chgData name="김 범수" userId="863329ffd88cf9fc" providerId="LiveId" clId="{18E76707-DEA7-4C7F-8037-1CF88CF8C4F8}" dt="2023-09-11T05:39:19.391" v="13608" actId="478"/>
          <ac:picMkLst>
            <pc:docMk/>
            <pc:sldMk cId="3339734030" sldId="698"/>
            <ac:picMk id="20" creationId="{968B9431-52C6-629A-623A-8F375E294825}"/>
          </ac:picMkLst>
        </pc:picChg>
      </pc:sldChg>
      <pc:sldChg chg="modSp add del mod ord">
        <pc:chgData name="김 범수" userId="863329ffd88cf9fc" providerId="LiveId" clId="{18E76707-DEA7-4C7F-8037-1CF88CF8C4F8}" dt="2023-09-11T05:56:02.022" v="17253" actId="47"/>
        <pc:sldMkLst>
          <pc:docMk/>
          <pc:sldMk cId="1069148024" sldId="699"/>
        </pc:sldMkLst>
        <pc:spChg chg="mod">
          <ac:chgData name="김 범수" userId="863329ffd88cf9fc" providerId="LiveId" clId="{18E76707-DEA7-4C7F-8037-1CF88CF8C4F8}" dt="2023-09-11T05:55:59.119" v="17252" actId="6549"/>
          <ac:spMkLst>
            <pc:docMk/>
            <pc:sldMk cId="1069148024" sldId="699"/>
            <ac:spMk id="2" creationId="{F3A47224-EBC0-D62B-8184-B05C9ED28EA6}"/>
          </ac:spMkLst>
        </pc:spChg>
      </pc:sldChg>
      <pc:sldChg chg="modSp add mod">
        <pc:chgData name="김 범수" userId="863329ffd88cf9fc" providerId="LiveId" clId="{18E76707-DEA7-4C7F-8037-1CF88CF8C4F8}" dt="2023-09-11T05:32:36.911" v="13168" actId="20577"/>
        <pc:sldMkLst>
          <pc:docMk/>
          <pc:sldMk cId="3973314156" sldId="700"/>
        </pc:sldMkLst>
        <pc:spChg chg="mod">
          <ac:chgData name="김 범수" userId="863329ffd88cf9fc" providerId="LiveId" clId="{18E76707-DEA7-4C7F-8037-1CF88CF8C4F8}" dt="2023-09-11T05:32:36.911" v="13168" actId="20577"/>
          <ac:spMkLst>
            <pc:docMk/>
            <pc:sldMk cId="3973314156" sldId="700"/>
            <ac:spMk id="2" creationId="{F3A47224-EBC0-D62B-8184-B05C9ED28EA6}"/>
          </ac:spMkLst>
        </pc:spChg>
      </pc:sldChg>
      <pc:sldChg chg="modSp add mod">
        <pc:chgData name="김 범수" userId="863329ffd88cf9fc" providerId="LiveId" clId="{18E76707-DEA7-4C7F-8037-1CF88CF8C4F8}" dt="2023-09-11T05:37:02.144" v="13313" actId="20577"/>
        <pc:sldMkLst>
          <pc:docMk/>
          <pc:sldMk cId="455485939" sldId="701"/>
        </pc:sldMkLst>
        <pc:spChg chg="mod">
          <ac:chgData name="김 범수" userId="863329ffd88cf9fc" providerId="LiveId" clId="{18E76707-DEA7-4C7F-8037-1CF88CF8C4F8}" dt="2023-09-11T05:37:02.144" v="13313" actId="20577"/>
          <ac:spMkLst>
            <pc:docMk/>
            <pc:sldMk cId="455485939" sldId="701"/>
            <ac:spMk id="2" creationId="{F3A47224-EBC0-D62B-8184-B05C9ED28EA6}"/>
          </ac:spMkLst>
        </pc:spChg>
      </pc:sldChg>
      <pc:sldChg chg="modSp add mod">
        <pc:chgData name="김 범수" userId="863329ffd88cf9fc" providerId="LiveId" clId="{18E76707-DEA7-4C7F-8037-1CF88CF8C4F8}" dt="2023-09-11T05:37:21.112" v="13367" actId="20577"/>
        <pc:sldMkLst>
          <pc:docMk/>
          <pc:sldMk cId="1261613746" sldId="702"/>
        </pc:sldMkLst>
        <pc:spChg chg="mod">
          <ac:chgData name="김 범수" userId="863329ffd88cf9fc" providerId="LiveId" clId="{18E76707-DEA7-4C7F-8037-1CF88CF8C4F8}" dt="2023-09-11T05:37:21.112" v="13367" actId="20577"/>
          <ac:spMkLst>
            <pc:docMk/>
            <pc:sldMk cId="1261613746" sldId="702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5:47:54.383" v="15774" actId="164"/>
        <pc:sldMkLst>
          <pc:docMk/>
          <pc:sldMk cId="2403065756" sldId="703"/>
        </pc:sldMkLst>
        <pc:spChg chg="mod">
          <ac:chgData name="김 범수" userId="863329ffd88cf9fc" providerId="LiveId" clId="{18E76707-DEA7-4C7F-8037-1CF88CF8C4F8}" dt="2023-09-11T05:47:30.597" v="15719" actId="20577"/>
          <ac:spMkLst>
            <pc:docMk/>
            <pc:sldMk cId="2403065756" sldId="703"/>
            <ac:spMk id="2" creationId="{F3A47224-EBC0-D62B-8184-B05C9ED28EA6}"/>
          </ac:spMkLst>
        </pc:spChg>
        <pc:spChg chg="add mod">
          <ac:chgData name="김 범수" userId="863329ffd88cf9fc" providerId="LiveId" clId="{18E76707-DEA7-4C7F-8037-1CF88CF8C4F8}" dt="2023-09-11T05:47:54.383" v="15774" actId="164"/>
          <ac:spMkLst>
            <pc:docMk/>
            <pc:sldMk cId="2403065756" sldId="703"/>
            <ac:spMk id="5" creationId="{40EDAFD9-F0E8-1A21-6661-AA0D1A2AB878}"/>
          </ac:spMkLst>
        </pc:spChg>
        <pc:spChg chg="del">
          <ac:chgData name="김 범수" userId="863329ffd88cf9fc" providerId="LiveId" clId="{18E76707-DEA7-4C7F-8037-1CF88CF8C4F8}" dt="2023-09-11T05:41:29.585" v="14120" actId="478"/>
          <ac:spMkLst>
            <pc:docMk/>
            <pc:sldMk cId="2403065756" sldId="703"/>
            <ac:spMk id="18" creationId="{277670D8-089C-AFA1-9009-C1DF97E33533}"/>
          </ac:spMkLst>
        </pc:spChg>
        <pc:grpChg chg="add mod">
          <ac:chgData name="김 범수" userId="863329ffd88cf9fc" providerId="LiveId" clId="{18E76707-DEA7-4C7F-8037-1CF88CF8C4F8}" dt="2023-09-11T05:47:54.383" v="15774" actId="164"/>
          <ac:grpSpMkLst>
            <pc:docMk/>
            <pc:sldMk cId="2403065756" sldId="703"/>
            <ac:grpSpMk id="8" creationId="{C9A3B5A2-1BE8-581C-825B-347BDEAB8082}"/>
          </ac:grpSpMkLst>
        </pc:grpChg>
        <pc:grpChg chg="del">
          <ac:chgData name="김 범수" userId="863329ffd88cf9fc" providerId="LiveId" clId="{18E76707-DEA7-4C7F-8037-1CF88CF8C4F8}" dt="2023-09-11T05:39:21.777" v="13609" actId="478"/>
          <ac:grpSpMkLst>
            <pc:docMk/>
            <pc:sldMk cId="2403065756" sldId="703"/>
            <ac:grpSpMk id="17" creationId="{7B00836D-4505-8EEB-59B3-BBE4F0642403}"/>
          </ac:grpSpMkLst>
        </pc:grpChg>
        <pc:picChg chg="add mod">
          <ac:chgData name="김 범수" userId="863329ffd88cf9fc" providerId="LiveId" clId="{18E76707-DEA7-4C7F-8037-1CF88CF8C4F8}" dt="2023-09-11T05:47:54.383" v="15774" actId="164"/>
          <ac:picMkLst>
            <pc:docMk/>
            <pc:sldMk cId="2403065756" sldId="703"/>
            <ac:picMk id="4" creationId="{CE80E358-CBB3-5608-A80D-763B4425106D}"/>
          </ac:picMkLst>
        </pc:picChg>
        <pc:picChg chg="add del">
          <ac:chgData name="김 범수" userId="863329ffd88cf9fc" providerId="LiveId" clId="{18E76707-DEA7-4C7F-8037-1CF88CF8C4F8}" dt="2023-09-11T05:47:52.172" v="15772" actId="478"/>
          <ac:picMkLst>
            <pc:docMk/>
            <pc:sldMk cId="2403065756" sldId="703"/>
            <ac:picMk id="7" creationId="{AC4AC377-4189-AAD4-07F2-A3C87F189AF1}"/>
          </ac:picMkLst>
        </pc:picChg>
        <pc:picChg chg="mod">
          <ac:chgData name="김 범수" userId="863329ffd88cf9fc" providerId="LiveId" clId="{18E76707-DEA7-4C7F-8037-1CF88CF8C4F8}" dt="2023-09-11T05:41:34.569" v="14123" actId="1076"/>
          <ac:picMkLst>
            <pc:docMk/>
            <pc:sldMk cId="2403065756" sldId="703"/>
            <ac:picMk id="20" creationId="{968B9431-52C6-629A-623A-8F375E294825}"/>
          </ac:picMkLst>
        </pc:picChg>
      </pc:sldChg>
      <pc:sldChg chg="modSp add mod">
        <pc:chgData name="김 범수" userId="863329ffd88cf9fc" providerId="LiveId" clId="{18E76707-DEA7-4C7F-8037-1CF88CF8C4F8}" dt="2023-09-11T05:41:59.035" v="14312" actId="20577"/>
        <pc:sldMkLst>
          <pc:docMk/>
          <pc:sldMk cId="3728371405" sldId="704"/>
        </pc:sldMkLst>
        <pc:spChg chg="mod">
          <ac:chgData name="김 범수" userId="863329ffd88cf9fc" providerId="LiveId" clId="{18E76707-DEA7-4C7F-8037-1CF88CF8C4F8}" dt="2023-09-11T05:41:59.035" v="14312" actId="20577"/>
          <ac:spMkLst>
            <pc:docMk/>
            <pc:sldMk cId="3728371405" sldId="704"/>
            <ac:spMk id="2" creationId="{F3A47224-EBC0-D62B-8184-B05C9ED28EA6}"/>
          </ac:spMkLst>
        </pc:spChg>
        <pc:picChg chg="mod">
          <ac:chgData name="김 범수" userId="863329ffd88cf9fc" providerId="LiveId" clId="{18E76707-DEA7-4C7F-8037-1CF88CF8C4F8}" dt="2023-09-11T05:41:50.244" v="14238" actId="1076"/>
          <ac:picMkLst>
            <pc:docMk/>
            <pc:sldMk cId="3728371405" sldId="704"/>
            <ac:picMk id="20" creationId="{968B9431-52C6-629A-623A-8F375E294825}"/>
          </ac:picMkLst>
        </pc:picChg>
      </pc:sldChg>
      <pc:sldChg chg="modSp add mod">
        <pc:chgData name="김 범수" userId="863329ffd88cf9fc" providerId="LiveId" clId="{18E76707-DEA7-4C7F-8037-1CF88CF8C4F8}" dt="2023-09-11T05:43:10.340" v="14347" actId="20577"/>
        <pc:sldMkLst>
          <pc:docMk/>
          <pc:sldMk cId="512366319" sldId="705"/>
        </pc:sldMkLst>
        <pc:spChg chg="mod">
          <ac:chgData name="김 범수" userId="863329ffd88cf9fc" providerId="LiveId" clId="{18E76707-DEA7-4C7F-8037-1CF88CF8C4F8}" dt="2023-09-11T05:43:10.340" v="14347" actId="20577"/>
          <ac:spMkLst>
            <pc:docMk/>
            <pc:sldMk cId="512366319" sldId="705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5:44:17.058" v="14633" actId="20577"/>
        <pc:sldMkLst>
          <pc:docMk/>
          <pc:sldMk cId="3949292211" sldId="706"/>
        </pc:sldMkLst>
        <pc:spChg chg="mod">
          <ac:chgData name="김 범수" userId="863329ffd88cf9fc" providerId="LiveId" clId="{18E76707-DEA7-4C7F-8037-1CF88CF8C4F8}" dt="2023-09-11T05:44:17.058" v="14633" actId="20577"/>
          <ac:spMkLst>
            <pc:docMk/>
            <pc:sldMk cId="3949292211" sldId="706"/>
            <ac:spMk id="2" creationId="{F3A47224-EBC0-D62B-8184-B05C9ED28EA6}"/>
          </ac:spMkLst>
        </pc:spChg>
        <pc:spChg chg="add mod">
          <ac:chgData name="김 범수" userId="863329ffd88cf9fc" providerId="LiveId" clId="{18E76707-DEA7-4C7F-8037-1CF88CF8C4F8}" dt="2023-09-11T05:43:32.099" v="14358" actId="164"/>
          <ac:spMkLst>
            <pc:docMk/>
            <pc:sldMk cId="3949292211" sldId="706"/>
            <ac:spMk id="5" creationId="{BD896D2D-2A8C-6BE9-15D6-D040C9918D59}"/>
          </ac:spMkLst>
        </pc:spChg>
        <pc:grpChg chg="add mod">
          <ac:chgData name="김 범수" userId="863329ffd88cf9fc" providerId="LiveId" clId="{18E76707-DEA7-4C7F-8037-1CF88CF8C4F8}" dt="2023-09-11T05:43:32.099" v="14358" actId="164"/>
          <ac:grpSpMkLst>
            <pc:docMk/>
            <pc:sldMk cId="3949292211" sldId="706"/>
            <ac:grpSpMk id="6" creationId="{3B59D550-6859-3F44-3013-4DA76B50E1B9}"/>
          </ac:grpSpMkLst>
        </pc:grpChg>
        <pc:picChg chg="add mod">
          <ac:chgData name="김 범수" userId="863329ffd88cf9fc" providerId="LiveId" clId="{18E76707-DEA7-4C7F-8037-1CF88CF8C4F8}" dt="2023-09-11T05:43:32.099" v="14358" actId="164"/>
          <ac:picMkLst>
            <pc:docMk/>
            <pc:sldMk cId="3949292211" sldId="706"/>
            <ac:picMk id="4" creationId="{6D87B8B6-B4B6-09A7-E95A-1AA416C86D17}"/>
          </ac:picMkLst>
        </pc:picChg>
        <pc:picChg chg="del">
          <ac:chgData name="김 범수" userId="863329ffd88cf9fc" providerId="LiveId" clId="{18E76707-DEA7-4C7F-8037-1CF88CF8C4F8}" dt="2023-09-11T05:43:13.217" v="14349" actId="478"/>
          <ac:picMkLst>
            <pc:docMk/>
            <pc:sldMk cId="3949292211" sldId="706"/>
            <ac:picMk id="20" creationId="{968B9431-52C6-629A-623A-8F375E294825}"/>
          </ac:picMkLst>
        </pc:picChg>
      </pc:sldChg>
      <pc:sldChg chg="modSp add mod">
        <pc:chgData name="김 범수" userId="863329ffd88cf9fc" providerId="LiveId" clId="{18E76707-DEA7-4C7F-8037-1CF88CF8C4F8}" dt="2023-09-11T05:45:01.890" v="14949" actId="20577"/>
        <pc:sldMkLst>
          <pc:docMk/>
          <pc:sldMk cId="2256757358" sldId="707"/>
        </pc:sldMkLst>
        <pc:spChg chg="mod">
          <ac:chgData name="김 범수" userId="863329ffd88cf9fc" providerId="LiveId" clId="{18E76707-DEA7-4C7F-8037-1CF88CF8C4F8}" dt="2023-09-11T05:45:01.890" v="14949" actId="20577"/>
          <ac:spMkLst>
            <pc:docMk/>
            <pc:sldMk cId="2256757358" sldId="707"/>
            <ac:spMk id="2" creationId="{F3A47224-EBC0-D62B-8184-B05C9ED28EA6}"/>
          </ac:spMkLst>
        </pc:spChg>
      </pc:sldChg>
      <pc:sldChg chg="modSp add del mod">
        <pc:chgData name="김 범수" userId="863329ffd88cf9fc" providerId="LiveId" clId="{18E76707-DEA7-4C7F-8037-1CF88CF8C4F8}" dt="2023-09-11T05:45:24.321" v="15065" actId="2696"/>
        <pc:sldMkLst>
          <pc:docMk/>
          <pc:sldMk cId="1649316381" sldId="708"/>
        </pc:sldMkLst>
        <pc:spChg chg="mod">
          <ac:chgData name="김 범수" userId="863329ffd88cf9fc" providerId="LiveId" clId="{18E76707-DEA7-4C7F-8037-1CF88CF8C4F8}" dt="2023-09-11T05:45:23.177" v="15064" actId="20577"/>
          <ac:spMkLst>
            <pc:docMk/>
            <pc:sldMk cId="1649316381" sldId="708"/>
            <ac:spMk id="2" creationId="{F3A47224-EBC0-D62B-8184-B05C9ED28EA6}"/>
          </ac:spMkLst>
        </pc:spChg>
        <pc:spChg chg="mod">
          <ac:chgData name="김 범수" userId="863329ffd88cf9fc" providerId="LiveId" clId="{18E76707-DEA7-4C7F-8037-1CF88CF8C4F8}" dt="2023-09-11T05:45:11.584" v="14952" actId="14100"/>
          <ac:spMkLst>
            <pc:docMk/>
            <pc:sldMk cId="1649316381" sldId="708"/>
            <ac:spMk id="5" creationId="{BD896D2D-2A8C-6BE9-15D6-D040C9918D59}"/>
          </ac:spMkLst>
        </pc:spChg>
      </pc:sldChg>
      <pc:sldChg chg="add">
        <pc:chgData name="김 범수" userId="863329ffd88cf9fc" providerId="LiveId" clId="{18E76707-DEA7-4C7F-8037-1CF88CF8C4F8}" dt="2023-09-11T05:45:24.467" v="15066"/>
        <pc:sldMkLst>
          <pc:docMk/>
          <pc:sldMk cId="2149193600" sldId="708"/>
        </pc:sldMkLst>
      </pc:sldChg>
      <pc:sldChg chg="modSp add mod">
        <pc:chgData name="김 범수" userId="863329ffd88cf9fc" providerId="LiveId" clId="{18E76707-DEA7-4C7F-8037-1CF88CF8C4F8}" dt="2023-09-11T05:45:50.002" v="15199" actId="20577"/>
        <pc:sldMkLst>
          <pc:docMk/>
          <pc:sldMk cId="1994775689" sldId="709"/>
        </pc:sldMkLst>
        <pc:spChg chg="mod">
          <ac:chgData name="김 범수" userId="863329ffd88cf9fc" providerId="LiveId" clId="{18E76707-DEA7-4C7F-8037-1CF88CF8C4F8}" dt="2023-09-11T05:45:50.002" v="15199" actId="20577"/>
          <ac:spMkLst>
            <pc:docMk/>
            <pc:sldMk cId="1994775689" sldId="709"/>
            <ac:spMk id="2" creationId="{F3A47224-EBC0-D62B-8184-B05C9ED28EA6}"/>
          </ac:spMkLst>
        </pc:spChg>
        <pc:spChg chg="mod">
          <ac:chgData name="김 범수" userId="863329ffd88cf9fc" providerId="LiveId" clId="{18E76707-DEA7-4C7F-8037-1CF88CF8C4F8}" dt="2023-09-11T05:45:34.315" v="15069" actId="14100"/>
          <ac:spMkLst>
            <pc:docMk/>
            <pc:sldMk cId="1994775689" sldId="709"/>
            <ac:spMk id="5" creationId="{BD896D2D-2A8C-6BE9-15D6-D040C9918D59}"/>
          </ac:spMkLst>
        </pc:spChg>
      </pc:sldChg>
      <pc:sldChg chg="modSp add mod">
        <pc:chgData name="김 범수" userId="863329ffd88cf9fc" providerId="LiveId" clId="{18E76707-DEA7-4C7F-8037-1CF88CF8C4F8}" dt="2023-09-11T05:46:20.940" v="15352" actId="20577"/>
        <pc:sldMkLst>
          <pc:docMk/>
          <pc:sldMk cId="2014336780" sldId="710"/>
        </pc:sldMkLst>
        <pc:spChg chg="mod">
          <ac:chgData name="김 범수" userId="863329ffd88cf9fc" providerId="LiveId" clId="{18E76707-DEA7-4C7F-8037-1CF88CF8C4F8}" dt="2023-09-11T05:46:20.940" v="15352" actId="20577"/>
          <ac:spMkLst>
            <pc:docMk/>
            <pc:sldMk cId="2014336780" sldId="710"/>
            <ac:spMk id="2" creationId="{F3A47224-EBC0-D62B-8184-B05C9ED28EA6}"/>
          </ac:spMkLst>
        </pc:spChg>
        <pc:spChg chg="mod">
          <ac:chgData name="김 범수" userId="863329ffd88cf9fc" providerId="LiveId" clId="{18E76707-DEA7-4C7F-8037-1CF88CF8C4F8}" dt="2023-09-11T05:46:09.159" v="15322" actId="14100"/>
          <ac:spMkLst>
            <pc:docMk/>
            <pc:sldMk cId="2014336780" sldId="710"/>
            <ac:spMk id="5" creationId="{BD896D2D-2A8C-6BE9-15D6-D040C9918D59}"/>
          </ac:spMkLst>
        </pc:spChg>
      </pc:sldChg>
      <pc:sldChg chg="modSp add mod">
        <pc:chgData name="김 범수" userId="863329ffd88cf9fc" providerId="LiveId" clId="{18E76707-DEA7-4C7F-8037-1CF88CF8C4F8}" dt="2023-09-11T05:47:01.795" v="15703" actId="20577"/>
        <pc:sldMkLst>
          <pc:docMk/>
          <pc:sldMk cId="282537019" sldId="711"/>
        </pc:sldMkLst>
        <pc:spChg chg="mod">
          <ac:chgData name="김 범수" userId="863329ffd88cf9fc" providerId="LiveId" clId="{18E76707-DEA7-4C7F-8037-1CF88CF8C4F8}" dt="2023-09-11T05:47:01.795" v="15703" actId="20577"/>
          <ac:spMkLst>
            <pc:docMk/>
            <pc:sldMk cId="282537019" sldId="711"/>
            <ac:spMk id="2" creationId="{F3A47224-EBC0-D62B-8184-B05C9ED28EA6}"/>
          </ac:spMkLst>
        </pc:spChg>
      </pc:sldChg>
      <pc:sldChg chg="addSp delSp modSp add mod">
        <pc:chgData name="김 범수" userId="863329ffd88cf9fc" providerId="LiveId" clId="{18E76707-DEA7-4C7F-8037-1CF88CF8C4F8}" dt="2023-09-11T05:48:55.446" v="16043" actId="20577"/>
        <pc:sldMkLst>
          <pc:docMk/>
          <pc:sldMk cId="278803768" sldId="712"/>
        </pc:sldMkLst>
        <pc:spChg chg="mod">
          <ac:chgData name="김 범수" userId="863329ffd88cf9fc" providerId="LiveId" clId="{18E76707-DEA7-4C7F-8037-1CF88CF8C4F8}" dt="2023-09-11T05:48:55.446" v="16043" actId="20577"/>
          <ac:spMkLst>
            <pc:docMk/>
            <pc:sldMk cId="278803768" sldId="712"/>
            <ac:spMk id="2" creationId="{F3A47224-EBC0-D62B-8184-B05C9ED28EA6}"/>
          </ac:spMkLst>
        </pc:spChg>
        <pc:grpChg chg="del">
          <ac:chgData name="김 범수" userId="863329ffd88cf9fc" providerId="LiveId" clId="{18E76707-DEA7-4C7F-8037-1CF88CF8C4F8}" dt="2023-09-11T05:47:59.484" v="15776" actId="478"/>
          <ac:grpSpMkLst>
            <pc:docMk/>
            <pc:sldMk cId="278803768" sldId="712"/>
            <ac:grpSpMk id="6" creationId="{3B59D550-6859-3F44-3013-4DA76B50E1B9}"/>
          </ac:grpSpMkLst>
        </pc:grpChg>
        <pc:picChg chg="add mod">
          <ac:chgData name="김 범수" userId="863329ffd88cf9fc" providerId="LiveId" clId="{18E76707-DEA7-4C7F-8037-1CF88CF8C4F8}" dt="2023-09-11T05:48:07.244" v="15778" actId="1076"/>
          <ac:picMkLst>
            <pc:docMk/>
            <pc:sldMk cId="278803768" sldId="712"/>
            <ac:picMk id="3" creationId="{A8860FE1-4723-B99B-99D4-7645920D5775}"/>
          </ac:picMkLst>
        </pc:picChg>
      </pc:sldChg>
      <pc:sldChg chg="modSp add mod">
        <pc:chgData name="김 범수" userId="863329ffd88cf9fc" providerId="LiveId" clId="{18E76707-DEA7-4C7F-8037-1CF88CF8C4F8}" dt="2023-09-11T05:48:25.765" v="15904" actId="20577"/>
        <pc:sldMkLst>
          <pc:docMk/>
          <pc:sldMk cId="2078308982" sldId="713"/>
        </pc:sldMkLst>
        <pc:spChg chg="mod">
          <ac:chgData name="김 범수" userId="863329ffd88cf9fc" providerId="LiveId" clId="{18E76707-DEA7-4C7F-8037-1CF88CF8C4F8}" dt="2023-09-11T05:48:25.765" v="15904" actId="20577"/>
          <ac:spMkLst>
            <pc:docMk/>
            <pc:sldMk cId="2078308982" sldId="713"/>
            <ac:spMk id="6" creationId="{8052232D-6EE7-1554-575E-69155D0D4015}"/>
          </ac:spMkLst>
        </pc:spChg>
      </pc:sldChg>
      <pc:sldChg chg="modSp add mod">
        <pc:chgData name="김 범수" userId="863329ffd88cf9fc" providerId="LiveId" clId="{18E76707-DEA7-4C7F-8037-1CF88CF8C4F8}" dt="2023-09-11T05:49:49.758" v="16063" actId="20577"/>
        <pc:sldMkLst>
          <pc:docMk/>
          <pc:sldMk cId="1405181466" sldId="714"/>
        </pc:sldMkLst>
        <pc:spChg chg="mod">
          <ac:chgData name="김 범수" userId="863329ffd88cf9fc" providerId="LiveId" clId="{18E76707-DEA7-4C7F-8037-1CF88CF8C4F8}" dt="2023-09-11T05:49:49.758" v="16063" actId="20577"/>
          <ac:spMkLst>
            <pc:docMk/>
            <pc:sldMk cId="1405181466" sldId="714"/>
            <ac:spMk id="6" creationId="{8052232D-6EE7-1554-575E-69155D0D4015}"/>
          </ac:spMkLst>
        </pc:spChg>
      </pc:sldChg>
      <pc:sldChg chg="delSp modSp add mod">
        <pc:chgData name="김 범수" userId="863329ffd88cf9fc" providerId="LiveId" clId="{18E76707-DEA7-4C7F-8037-1CF88CF8C4F8}" dt="2023-09-11T05:50:47.092" v="16403" actId="20577"/>
        <pc:sldMkLst>
          <pc:docMk/>
          <pc:sldMk cId="1776657256" sldId="715"/>
        </pc:sldMkLst>
        <pc:spChg chg="mod">
          <ac:chgData name="김 범수" userId="863329ffd88cf9fc" providerId="LiveId" clId="{18E76707-DEA7-4C7F-8037-1CF88CF8C4F8}" dt="2023-09-11T05:50:47.092" v="16403" actId="20577"/>
          <ac:spMkLst>
            <pc:docMk/>
            <pc:sldMk cId="1776657256" sldId="715"/>
            <ac:spMk id="2" creationId="{F3A47224-EBC0-D62B-8184-B05C9ED28EA6}"/>
          </ac:spMkLst>
        </pc:spChg>
        <pc:picChg chg="del">
          <ac:chgData name="김 범수" userId="863329ffd88cf9fc" providerId="LiveId" clId="{18E76707-DEA7-4C7F-8037-1CF88CF8C4F8}" dt="2023-09-11T05:49:52.975" v="16065" actId="478"/>
          <ac:picMkLst>
            <pc:docMk/>
            <pc:sldMk cId="1776657256" sldId="715"/>
            <ac:picMk id="3" creationId="{A8860FE1-4723-B99B-99D4-7645920D5775}"/>
          </ac:picMkLst>
        </pc:picChg>
      </pc:sldChg>
      <pc:sldChg chg="modSp add mod">
        <pc:chgData name="김 범수" userId="863329ffd88cf9fc" providerId="LiveId" clId="{18E76707-DEA7-4C7F-8037-1CF88CF8C4F8}" dt="2023-09-11T05:51:45.894" v="16431" actId="20577"/>
        <pc:sldMkLst>
          <pc:docMk/>
          <pc:sldMk cId="3346710963" sldId="716"/>
        </pc:sldMkLst>
        <pc:spChg chg="mod">
          <ac:chgData name="김 범수" userId="863329ffd88cf9fc" providerId="LiveId" clId="{18E76707-DEA7-4C7F-8037-1CF88CF8C4F8}" dt="2023-09-11T05:51:45.894" v="16431" actId="20577"/>
          <ac:spMkLst>
            <pc:docMk/>
            <pc:sldMk cId="3346710963" sldId="716"/>
            <ac:spMk id="6" creationId="{8052232D-6EE7-1554-575E-69155D0D4015}"/>
          </ac:spMkLst>
        </pc:spChg>
      </pc:sldChg>
      <pc:sldChg chg="modSp add mod">
        <pc:chgData name="김 범수" userId="863329ffd88cf9fc" providerId="LiveId" clId="{18E76707-DEA7-4C7F-8037-1CF88CF8C4F8}" dt="2023-09-11T05:52:34.167" v="16731" actId="113"/>
        <pc:sldMkLst>
          <pc:docMk/>
          <pc:sldMk cId="736030113" sldId="717"/>
        </pc:sldMkLst>
        <pc:spChg chg="mod">
          <ac:chgData name="김 범수" userId="863329ffd88cf9fc" providerId="LiveId" clId="{18E76707-DEA7-4C7F-8037-1CF88CF8C4F8}" dt="2023-09-11T05:52:34.167" v="16731" actId="113"/>
          <ac:spMkLst>
            <pc:docMk/>
            <pc:sldMk cId="736030113" sldId="717"/>
            <ac:spMk id="2" creationId="{F3A47224-EBC0-D62B-8184-B05C9ED28EA6}"/>
          </ac:spMkLst>
        </pc:spChg>
      </pc:sldChg>
      <pc:sldChg chg="modSp add mod">
        <pc:chgData name="김 범수" userId="863329ffd88cf9fc" providerId="LiveId" clId="{18E76707-DEA7-4C7F-8037-1CF88CF8C4F8}" dt="2023-09-11T05:56:09.221" v="17254" actId="6549"/>
        <pc:sldMkLst>
          <pc:docMk/>
          <pc:sldMk cId="3316972845" sldId="718"/>
        </pc:sldMkLst>
        <pc:spChg chg="mod">
          <ac:chgData name="김 범수" userId="863329ffd88cf9fc" providerId="LiveId" clId="{18E76707-DEA7-4C7F-8037-1CF88CF8C4F8}" dt="2023-09-11T05:56:09.221" v="17254" actId="6549"/>
          <ac:spMkLst>
            <pc:docMk/>
            <pc:sldMk cId="3316972845" sldId="718"/>
            <ac:spMk id="2" creationId="{F3A47224-EBC0-D62B-8184-B05C9ED28EA6}"/>
          </ac:spMkLst>
        </pc:spChg>
      </pc:sldChg>
      <pc:sldChg chg="modSp add mod">
        <pc:chgData name="김 범수" userId="863329ffd88cf9fc" providerId="LiveId" clId="{18E76707-DEA7-4C7F-8037-1CF88CF8C4F8}" dt="2023-09-11T05:56:28.475" v="17370" actId="1076"/>
        <pc:sldMkLst>
          <pc:docMk/>
          <pc:sldMk cId="3535467685" sldId="719"/>
        </pc:sldMkLst>
        <pc:spChg chg="mod">
          <ac:chgData name="김 범수" userId="863329ffd88cf9fc" providerId="LiveId" clId="{18E76707-DEA7-4C7F-8037-1CF88CF8C4F8}" dt="2023-09-11T05:56:28.475" v="17370" actId="1076"/>
          <ac:spMkLst>
            <pc:docMk/>
            <pc:sldMk cId="3535467685" sldId="719"/>
            <ac:spMk id="2" creationId="{F3A47224-EBC0-D62B-8184-B05C9ED28EA6}"/>
          </ac:spMkLst>
        </pc:spChg>
      </pc:sldChg>
      <pc:sldChg chg="modSp add mod">
        <pc:chgData name="김 범수" userId="863329ffd88cf9fc" providerId="LiveId" clId="{18E76707-DEA7-4C7F-8037-1CF88CF8C4F8}" dt="2023-09-11T06:25:23.269" v="17375" actId="20577"/>
        <pc:sldMkLst>
          <pc:docMk/>
          <pc:sldMk cId="2530407922" sldId="720"/>
        </pc:sldMkLst>
        <pc:spChg chg="mod">
          <ac:chgData name="김 범수" userId="863329ffd88cf9fc" providerId="LiveId" clId="{18E76707-DEA7-4C7F-8037-1CF88CF8C4F8}" dt="2023-09-11T06:25:23.269" v="17375" actId="20577"/>
          <ac:spMkLst>
            <pc:docMk/>
            <pc:sldMk cId="2530407922" sldId="720"/>
            <ac:spMk id="6" creationId="{8052232D-6EE7-1554-575E-69155D0D4015}"/>
          </ac:spMkLst>
        </pc:spChg>
      </pc:sldChg>
      <pc:sldChg chg="addSp modSp add mod">
        <pc:chgData name="김 범수" userId="863329ffd88cf9fc" providerId="LiveId" clId="{18E76707-DEA7-4C7F-8037-1CF88CF8C4F8}" dt="2023-09-11T06:28:56.822" v="17693" actId="20577"/>
        <pc:sldMkLst>
          <pc:docMk/>
          <pc:sldMk cId="2079140913" sldId="721"/>
        </pc:sldMkLst>
        <pc:spChg chg="mod">
          <ac:chgData name="김 범수" userId="863329ffd88cf9fc" providerId="LiveId" clId="{18E76707-DEA7-4C7F-8037-1CF88CF8C4F8}" dt="2023-09-11T06:28:56.822" v="17693" actId="20577"/>
          <ac:spMkLst>
            <pc:docMk/>
            <pc:sldMk cId="2079140913" sldId="721"/>
            <ac:spMk id="2" creationId="{F3A47224-EBC0-D62B-8184-B05C9ED28EA6}"/>
          </ac:spMkLst>
        </pc:spChg>
        <pc:picChg chg="add mod">
          <ac:chgData name="김 범수" userId="863329ffd88cf9fc" providerId="LiveId" clId="{18E76707-DEA7-4C7F-8037-1CF88CF8C4F8}" dt="2023-09-11T06:25:47.800" v="17476" actId="208"/>
          <ac:picMkLst>
            <pc:docMk/>
            <pc:sldMk cId="2079140913" sldId="721"/>
            <ac:picMk id="4" creationId="{F86ACE64-4485-05FB-3F5A-B3E0FEBE5944}"/>
          </ac:picMkLst>
        </pc:picChg>
      </pc:sldChg>
      <pc:sldChg chg="addSp delSp modSp add mod ord">
        <pc:chgData name="김 범수" userId="863329ffd88cf9fc" providerId="LiveId" clId="{18E76707-DEA7-4C7F-8037-1CF88CF8C4F8}" dt="2023-09-11T06:32:28.908" v="18335" actId="6549"/>
        <pc:sldMkLst>
          <pc:docMk/>
          <pc:sldMk cId="340094447" sldId="722"/>
        </pc:sldMkLst>
        <pc:spChg chg="mod">
          <ac:chgData name="김 범수" userId="863329ffd88cf9fc" providerId="LiveId" clId="{18E76707-DEA7-4C7F-8037-1CF88CF8C4F8}" dt="2023-09-11T06:32:28.908" v="18335" actId="6549"/>
          <ac:spMkLst>
            <pc:docMk/>
            <pc:sldMk cId="340094447" sldId="722"/>
            <ac:spMk id="2" creationId="{F3A47224-EBC0-D62B-8184-B05C9ED28EA6}"/>
          </ac:spMkLst>
        </pc:spChg>
        <pc:spChg chg="add mod">
          <ac:chgData name="김 범수" userId="863329ffd88cf9fc" providerId="LiveId" clId="{18E76707-DEA7-4C7F-8037-1CF88CF8C4F8}" dt="2023-09-11T06:29:20.517" v="17746" actId="164"/>
          <ac:spMkLst>
            <pc:docMk/>
            <pc:sldMk cId="340094447" sldId="722"/>
            <ac:spMk id="6" creationId="{B11DE44F-FEFA-A144-7EA6-095C73F4CB28}"/>
          </ac:spMkLst>
        </pc:spChg>
        <pc:grpChg chg="add mod">
          <ac:chgData name="김 범수" userId="863329ffd88cf9fc" providerId="LiveId" clId="{18E76707-DEA7-4C7F-8037-1CF88CF8C4F8}" dt="2023-09-11T06:29:20.517" v="17746" actId="164"/>
          <ac:grpSpMkLst>
            <pc:docMk/>
            <pc:sldMk cId="340094447" sldId="722"/>
            <ac:grpSpMk id="7" creationId="{7B1E3AE7-CCD5-AFA1-5CAE-5B374FE3BBF2}"/>
          </ac:grpSpMkLst>
        </pc:grpChg>
        <pc:picChg chg="del">
          <ac:chgData name="김 범수" userId="863329ffd88cf9fc" providerId="LiveId" clId="{18E76707-DEA7-4C7F-8037-1CF88CF8C4F8}" dt="2023-09-11T06:29:04.636" v="17740" actId="478"/>
          <ac:picMkLst>
            <pc:docMk/>
            <pc:sldMk cId="340094447" sldId="722"/>
            <ac:picMk id="4" creationId="{F86ACE64-4485-05FB-3F5A-B3E0FEBE5944}"/>
          </ac:picMkLst>
        </pc:picChg>
        <pc:picChg chg="add mod">
          <ac:chgData name="김 범수" userId="863329ffd88cf9fc" providerId="LiveId" clId="{18E76707-DEA7-4C7F-8037-1CF88CF8C4F8}" dt="2023-09-11T06:29:20.517" v="17746" actId="164"/>
          <ac:picMkLst>
            <pc:docMk/>
            <pc:sldMk cId="340094447" sldId="722"/>
            <ac:picMk id="5" creationId="{CF768B16-C909-B9D3-2125-AEA2BCFF5F78}"/>
          </ac:picMkLst>
        </pc:picChg>
        <pc:picChg chg="add del mod">
          <ac:chgData name="김 범수" userId="863329ffd88cf9fc" providerId="LiveId" clId="{18E76707-DEA7-4C7F-8037-1CF88CF8C4F8}" dt="2023-09-11T06:32:21.213" v="18323" actId="478"/>
          <ac:picMkLst>
            <pc:docMk/>
            <pc:sldMk cId="340094447" sldId="722"/>
            <ac:picMk id="9" creationId="{DD7311F0-2636-0ADF-10B6-F26A0F2F3E27}"/>
          </ac:picMkLst>
        </pc:picChg>
      </pc:sldChg>
      <pc:sldChg chg="modSp add mod">
        <pc:chgData name="김 범수" userId="863329ffd88cf9fc" providerId="LiveId" clId="{18E76707-DEA7-4C7F-8037-1CF88CF8C4F8}" dt="2023-09-11T06:30:10.877" v="17928" actId="20577"/>
        <pc:sldMkLst>
          <pc:docMk/>
          <pc:sldMk cId="3744015863" sldId="723"/>
        </pc:sldMkLst>
        <pc:spChg chg="mod">
          <ac:chgData name="김 범수" userId="863329ffd88cf9fc" providerId="LiveId" clId="{18E76707-DEA7-4C7F-8037-1CF88CF8C4F8}" dt="2023-09-11T06:30:10.877" v="17928" actId="20577"/>
          <ac:spMkLst>
            <pc:docMk/>
            <pc:sldMk cId="3744015863" sldId="723"/>
            <ac:spMk id="6" creationId="{8052232D-6EE7-1554-575E-69155D0D4015}"/>
          </ac:spMkLst>
        </pc:spChg>
      </pc:sldChg>
      <pc:sldChg chg="delSp modSp add mod">
        <pc:chgData name="김 범수" userId="863329ffd88cf9fc" providerId="LiveId" clId="{18E76707-DEA7-4C7F-8037-1CF88CF8C4F8}" dt="2023-09-11T06:30:31.957" v="18051" actId="20577"/>
        <pc:sldMkLst>
          <pc:docMk/>
          <pc:sldMk cId="2404984642" sldId="724"/>
        </pc:sldMkLst>
        <pc:spChg chg="mod">
          <ac:chgData name="김 범수" userId="863329ffd88cf9fc" providerId="LiveId" clId="{18E76707-DEA7-4C7F-8037-1CF88CF8C4F8}" dt="2023-09-11T06:30:31.957" v="18051" actId="20577"/>
          <ac:spMkLst>
            <pc:docMk/>
            <pc:sldMk cId="2404984642" sldId="724"/>
            <ac:spMk id="2" creationId="{F3A47224-EBC0-D62B-8184-B05C9ED28EA6}"/>
          </ac:spMkLst>
        </pc:spChg>
        <pc:grpChg chg="del">
          <ac:chgData name="김 범수" userId="863329ffd88cf9fc" providerId="LiveId" clId="{18E76707-DEA7-4C7F-8037-1CF88CF8C4F8}" dt="2023-09-11T06:30:15.683" v="17932" actId="478"/>
          <ac:grpSpMkLst>
            <pc:docMk/>
            <pc:sldMk cId="2404984642" sldId="724"/>
            <ac:grpSpMk id="7" creationId="{7B1E3AE7-CCD5-AFA1-5CAE-5B374FE3BBF2}"/>
          </ac:grpSpMkLst>
        </pc:grpChg>
        <pc:picChg chg="mod">
          <ac:chgData name="김 범수" userId="863329ffd88cf9fc" providerId="LiveId" clId="{18E76707-DEA7-4C7F-8037-1CF88CF8C4F8}" dt="2023-09-11T06:30:25.310" v="17995" actId="1076"/>
          <ac:picMkLst>
            <pc:docMk/>
            <pc:sldMk cId="2404984642" sldId="724"/>
            <ac:picMk id="9" creationId="{DD7311F0-2636-0ADF-10B6-F26A0F2F3E27}"/>
          </ac:picMkLst>
        </pc:picChg>
      </pc:sldChg>
      <pc:sldChg chg="modSp add mod">
        <pc:chgData name="김 범수" userId="863329ffd88cf9fc" providerId="LiveId" clId="{18E76707-DEA7-4C7F-8037-1CF88CF8C4F8}" dt="2023-09-11T06:31:18.419" v="18068" actId="20577"/>
        <pc:sldMkLst>
          <pc:docMk/>
          <pc:sldMk cId="3845975755" sldId="725"/>
        </pc:sldMkLst>
        <pc:spChg chg="mod">
          <ac:chgData name="김 범수" userId="863329ffd88cf9fc" providerId="LiveId" clId="{18E76707-DEA7-4C7F-8037-1CF88CF8C4F8}" dt="2023-09-11T06:31:18.419" v="18068" actId="20577"/>
          <ac:spMkLst>
            <pc:docMk/>
            <pc:sldMk cId="3845975755" sldId="725"/>
            <ac:spMk id="6" creationId="{8052232D-6EE7-1554-575E-69155D0D4015}"/>
          </ac:spMkLst>
        </pc:spChg>
      </pc:sldChg>
      <pc:sldChg chg="delSp modSp add mod">
        <pc:chgData name="김 범수" userId="863329ffd88cf9fc" providerId="LiveId" clId="{18E76707-DEA7-4C7F-8037-1CF88CF8C4F8}" dt="2023-09-11T06:31:59.841" v="18321" actId="20577"/>
        <pc:sldMkLst>
          <pc:docMk/>
          <pc:sldMk cId="317405662" sldId="726"/>
        </pc:sldMkLst>
        <pc:spChg chg="mod">
          <ac:chgData name="김 범수" userId="863329ffd88cf9fc" providerId="LiveId" clId="{18E76707-DEA7-4C7F-8037-1CF88CF8C4F8}" dt="2023-09-11T06:31:59.841" v="18321" actId="20577"/>
          <ac:spMkLst>
            <pc:docMk/>
            <pc:sldMk cId="317405662" sldId="726"/>
            <ac:spMk id="2" creationId="{F3A47224-EBC0-D62B-8184-B05C9ED28EA6}"/>
          </ac:spMkLst>
        </pc:spChg>
        <pc:picChg chg="del">
          <ac:chgData name="김 범수" userId="863329ffd88cf9fc" providerId="LiveId" clId="{18E76707-DEA7-4C7F-8037-1CF88CF8C4F8}" dt="2023-09-11T06:31:21.274" v="18070" actId="478"/>
          <ac:picMkLst>
            <pc:docMk/>
            <pc:sldMk cId="317405662" sldId="726"/>
            <ac:picMk id="9" creationId="{DD7311F0-2636-0ADF-10B6-F26A0F2F3E27}"/>
          </ac:picMkLst>
        </pc:picChg>
      </pc:sldChg>
      <pc:sldChg chg="modSp add mod">
        <pc:chgData name="김 범수" userId="863329ffd88cf9fc" providerId="LiveId" clId="{18E76707-DEA7-4C7F-8037-1CF88CF8C4F8}" dt="2023-09-11T06:32:45.495" v="18360" actId="20577"/>
        <pc:sldMkLst>
          <pc:docMk/>
          <pc:sldMk cId="3465228239" sldId="727"/>
        </pc:sldMkLst>
        <pc:spChg chg="mod">
          <ac:chgData name="김 범수" userId="863329ffd88cf9fc" providerId="LiveId" clId="{18E76707-DEA7-4C7F-8037-1CF88CF8C4F8}" dt="2023-09-11T06:32:45.495" v="18360" actId="20577"/>
          <ac:spMkLst>
            <pc:docMk/>
            <pc:sldMk cId="3465228239" sldId="727"/>
            <ac:spMk id="6" creationId="{8052232D-6EE7-1554-575E-69155D0D4015}"/>
          </ac:spMkLst>
        </pc:spChg>
      </pc:sldChg>
      <pc:sldChg chg="addSp modSp add mod">
        <pc:chgData name="김 범수" userId="863329ffd88cf9fc" providerId="LiveId" clId="{18E76707-DEA7-4C7F-8037-1CF88CF8C4F8}" dt="2023-09-11T06:38:24.631" v="19156" actId="1076"/>
        <pc:sldMkLst>
          <pc:docMk/>
          <pc:sldMk cId="2593196016" sldId="728"/>
        </pc:sldMkLst>
        <pc:spChg chg="mod">
          <ac:chgData name="김 범수" userId="863329ffd88cf9fc" providerId="LiveId" clId="{18E76707-DEA7-4C7F-8037-1CF88CF8C4F8}" dt="2023-09-11T06:38:22.442" v="19155" actId="20577"/>
          <ac:spMkLst>
            <pc:docMk/>
            <pc:sldMk cId="2593196016" sldId="728"/>
            <ac:spMk id="2" creationId="{F3A47224-EBC0-D62B-8184-B05C9ED28EA6}"/>
          </ac:spMkLst>
        </pc:spChg>
        <pc:picChg chg="add mod">
          <ac:chgData name="김 범수" userId="863329ffd88cf9fc" providerId="LiveId" clId="{18E76707-DEA7-4C7F-8037-1CF88CF8C4F8}" dt="2023-09-11T06:38:24.631" v="19156" actId="1076"/>
          <ac:picMkLst>
            <pc:docMk/>
            <pc:sldMk cId="2593196016" sldId="728"/>
            <ac:picMk id="3" creationId="{F9CF68BF-55EC-E4A4-BA5D-0215F139D2C8}"/>
          </ac:picMkLst>
        </pc:picChg>
      </pc:sldChg>
      <pc:sldChg chg="modSp add mod">
        <pc:chgData name="김 범수" userId="863329ffd88cf9fc" providerId="LiveId" clId="{18E76707-DEA7-4C7F-8037-1CF88CF8C4F8}" dt="2023-09-11T06:38:33.353" v="19172" actId="20577"/>
        <pc:sldMkLst>
          <pc:docMk/>
          <pc:sldMk cId="694619538" sldId="729"/>
        </pc:sldMkLst>
        <pc:spChg chg="mod">
          <ac:chgData name="김 범수" userId="863329ffd88cf9fc" providerId="LiveId" clId="{18E76707-DEA7-4C7F-8037-1CF88CF8C4F8}" dt="2023-09-11T06:38:33.353" v="19172" actId="20577"/>
          <ac:spMkLst>
            <pc:docMk/>
            <pc:sldMk cId="694619538" sldId="729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6:39:28.411" v="19387" actId="478"/>
        <pc:sldMkLst>
          <pc:docMk/>
          <pc:sldMk cId="3841486421" sldId="730"/>
        </pc:sldMkLst>
        <pc:spChg chg="mod">
          <ac:chgData name="김 범수" userId="863329ffd88cf9fc" providerId="LiveId" clId="{18E76707-DEA7-4C7F-8037-1CF88CF8C4F8}" dt="2023-09-11T06:39:11.624" v="19384" actId="20577"/>
          <ac:spMkLst>
            <pc:docMk/>
            <pc:sldMk cId="3841486421" sldId="730"/>
            <ac:spMk id="2" creationId="{F3A47224-EBC0-D62B-8184-B05C9ED28EA6}"/>
          </ac:spMkLst>
        </pc:spChg>
        <pc:picChg chg="del">
          <ac:chgData name="김 범수" userId="863329ffd88cf9fc" providerId="LiveId" clId="{18E76707-DEA7-4C7F-8037-1CF88CF8C4F8}" dt="2023-09-11T06:38:48.214" v="19285" actId="478"/>
          <ac:picMkLst>
            <pc:docMk/>
            <pc:sldMk cId="3841486421" sldId="730"/>
            <ac:picMk id="3" creationId="{F9CF68BF-55EC-E4A4-BA5D-0215F139D2C8}"/>
          </ac:picMkLst>
        </pc:picChg>
        <pc:picChg chg="add mod">
          <ac:chgData name="김 범수" userId="863329ffd88cf9fc" providerId="LiveId" clId="{18E76707-DEA7-4C7F-8037-1CF88CF8C4F8}" dt="2023-09-11T06:38:57.996" v="19290" actId="208"/>
          <ac:picMkLst>
            <pc:docMk/>
            <pc:sldMk cId="3841486421" sldId="730"/>
            <ac:picMk id="5" creationId="{8FDFDF7D-80C6-E0BE-ACD2-F1D71922BE27}"/>
          </ac:picMkLst>
        </pc:picChg>
        <pc:picChg chg="add del">
          <ac:chgData name="김 범수" userId="863329ffd88cf9fc" providerId="LiveId" clId="{18E76707-DEA7-4C7F-8037-1CF88CF8C4F8}" dt="2023-09-11T06:39:28.411" v="19387" actId="478"/>
          <ac:picMkLst>
            <pc:docMk/>
            <pc:sldMk cId="3841486421" sldId="730"/>
            <ac:picMk id="7" creationId="{E238270F-E212-78DD-C27F-2AE2DFB6C08A}"/>
          </ac:picMkLst>
        </pc:picChg>
      </pc:sldChg>
      <pc:sldChg chg="delSp modSp add mod">
        <pc:chgData name="김 범수" userId="863329ffd88cf9fc" providerId="LiveId" clId="{18E76707-DEA7-4C7F-8037-1CF88CF8C4F8}" dt="2023-09-11T06:39:47.856" v="19418" actId="1076"/>
        <pc:sldMkLst>
          <pc:docMk/>
          <pc:sldMk cId="1748994531" sldId="731"/>
        </pc:sldMkLst>
        <pc:spChg chg="mod">
          <ac:chgData name="김 범수" userId="863329ffd88cf9fc" providerId="LiveId" clId="{18E76707-DEA7-4C7F-8037-1CF88CF8C4F8}" dt="2023-09-11T06:39:46.160" v="19417" actId="20577"/>
          <ac:spMkLst>
            <pc:docMk/>
            <pc:sldMk cId="1748994531" sldId="731"/>
            <ac:spMk id="2" creationId="{F3A47224-EBC0-D62B-8184-B05C9ED28EA6}"/>
          </ac:spMkLst>
        </pc:spChg>
        <pc:picChg chg="del">
          <ac:chgData name="김 범수" userId="863329ffd88cf9fc" providerId="LiveId" clId="{18E76707-DEA7-4C7F-8037-1CF88CF8C4F8}" dt="2023-09-11T06:39:29.600" v="19388" actId="478"/>
          <ac:picMkLst>
            <pc:docMk/>
            <pc:sldMk cId="1748994531" sldId="731"/>
            <ac:picMk id="5" creationId="{8FDFDF7D-80C6-E0BE-ACD2-F1D71922BE27}"/>
          </ac:picMkLst>
        </pc:picChg>
        <pc:picChg chg="mod">
          <ac:chgData name="김 범수" userId="863329ffd88cf9fc" providerId="LiveId" clId="{18E76707-DEA7-4C7F-8037-1CF88CF8C4F8}" dt="2023-09-11T06:39:47.856" v="19418" actId="1076"/>
          <ac:picMkLst>
            <pc:docMk/>
            <pc:sldMk cId="1748994531" sldId="731"/>
            <ac:picMk id="7" creationId="{E238270F-E212-78DD-C27F-2AE2DFB6C08A}"/>
          </ac:picMkLst>
        </pc:picChg>
      </pc:sldChg>
      <pc:sldChg chg="modSp add mod">
        <pc:chgData name="김 범수" userId="863329ffd88cf9fc" providerId="LiveId" clId="{18E76707-DEA7-4C7F-8037-1CF88CF8C4F8}" dt="2023-09-11T06:40:11.495" v="19452" actId="20577"/>
        <pc:sldMkLst>
          <pc:docMk/>
          <pc:sldMk cId="3916329767" sldId="732"/>
        </pc:sldMkLst>
        <pc:spChg chg="mod">
          <ac:chgData name="김 범수" userId="863329ffd88cf9fc" providerId="LiveId" clId="{18E76707-DEA7-4C7F-8037-1CF88CF8C4F8}" dt="2023-09-11T06:40:11.495" v="19452" actId="20577"/>
          <ac:spMkLst>
            <pc:docMk/>
            <pc:sldMk cId="3916329767" sldId="732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18E76707-DEA7-4C7F-8037-1CF88CF8C4F8}" dt="2023-09-11T06:46:14.928" v="19746" actId="208"/>
        <pc:sldMkLst>
          <pc:docMk/>
          <pc:sldMk cId="3133837339" sldId="733"/>
        </pc:sldMkLst>
        <pc:spChg chg="mod">
          <ac:chgData name="김 범수" userId="863329ffd88cf9fc" providerId="LiveId" clId="{18E76707-DEA7-4C7F-8037-1CF88CF8C4F8}" dt="2023-09-11T06:46:02.849" v="19743" actId="20577"/>
          <ac:spMkLst>
            <pc:docMk/>
            <pc:sldMk cId="3133837339" sldId="733"/>
            <ac:spMk id="2" creationId="{F3A47224-EBC0-D62B-8184-B05C9ED28EA6}"/>
          </ac:spMkLst>
        </pc:spChg>
        <pc:picChg chg="add mod">
          <ac:chgData name="김 범수" userId="863329ffd88cf9fc" providerId="LiveId" clId="{18E76707-DEA7-4C7F-8037-1CF88CF8C4F8}" dt="2023-09-11T06:46:14.928" v="19746" actId="208"/>
          <ac:picMkLst>
            <pc:docMk/>
            <pc:sldMk cId="3133837339" sldId="733"/>
            <ac:picMk id="4" creationId="{8FE8627A-0943-795E-99F2-222639B487FB}"/>
          </ac:picMkLst>
        </pc:picChg>
        <pc:picChg chg="del">
          <ac:chgData name="김 범수" userId="863329ffd88cf9fc" providerId="LiveId" clId="{18E76707-DEA7-4C7F-8037-1CF88CF8C4F8}" dt="2023-09-11T06:40:16.712" v="19454" actId="478"/>
          <ac:picMkLst>
            <pc:docMk/>
            <pc:sldMk cId="3133837339" sldId="733"/>
            <ac:picMk id="7" creationId="{E238270F-E212-78DD-C27F-2AE2DFB6C08A}"/>
          </ac:picMkLst>
        </pc:picChg>
      </pc:sldChg>
      <pc:sldChg chg="delSp modSp add mod">
        <pc:chgData name="김 범수" userId="863329ffd88cf9fc" providerId="LiveId" clId="{18E76707-DEA7-4C7F-8037-1CF88CF8C4F8}" dt="2023-09-11T06:46:53.243" v="19909" actId="478"/>
        <pc:sldMkLst>
          <pc:docMk/>
          <pc:sldMk cId="28746199" sldId="734"/>
        </pc:sldMkLst>
        <pc:spChg chg="mod">
          <ac:chgData name="김 범수" userId="863329ffd88cf9fc" providerId="LiveId" clId="{18E76707-DEA7-4C7F-8037-1CF88CF8C4F8}" dt="2023-09-11T06:46:51.174" v="19908" actId="20577"/>
          <ac:spMkLst>
            <pc:docMk/>
            <pc:sldMk cId="28746199" sldId="734"/>
            <ac:spMk id="2" creationId="{F3A47224-EBC0-D62B-8184-B05C9ED28EA6}"/>
          </ac:spMkLst>
        </pc:spChg>
        <pc:picChg chg="del">
          <ac:chgData name="김 범수" userId="863329ffd88cf9fc" providerId="LiveId" clId="{18E76707-DEA7-4C7F-8037-1CF88CF8C4F8}" dt="2023-09-11T06:46:53.243" v="19909" actId="478"/>
          <ac:picMkLst>
            <pc:docMk/>
            <pc:sldMk cId="28746199" sldId="734"/>
            <ac:picMk id="4" creationId="{8FE8627A-0943-795E-99F2-222639B487FB}"/>
          </ac:picMkLst>
        </pc:picChg>
      </pc:sldChg>
      <pc:sldChg chg="modSp add mod">
        <pc:chgData name="김 범수" userId="863329ffd88cf9fc" providerId="LiveId" clId="{18E76707-DEA7-4C7F-8037-1CF88CF8C4F8}" dt="2023-09-11T06:47:41.346" v="19918" actId="20577"/>
        <pc:sldMkLst>
          <pc:docMk/>
          <pc:sldMk cId="18273226" sldId="735"/>
        </pc:sldMkLst>
        <pc:spChg chg="mod">
          <ac:chgData name="김 범수" userId="863329ffd88cf9fc" providerId="LiveId" clId="{18E76707-DEA7-4C7F-8037-1CF88CF8C4F8}" dt="2023-09-11T06:47:41.346" v="19918" actId="20577"/>
          <ac:spMkLst>
            <pc:docMk/>
            <pc:sldMk cId="18273226" sldId="735"/>
            <ac:spMk id="6" creationId="{8052232D-6EE7-1554-575E-69155D0D4015}"/>
          </ac:spMkLst>
        </pc:spChg>
      </pc:sldChg>
      <pc:sldChg chg="add del">
        <pc:chgData name="김 범수" userId="863329ffd88cf9fc" providerId="LiveId" clId="{18E76707-DEA7-4C7F-8037-1CF88CF8C4F8}" dt="2023-09-11T06:47:46.022" v="19920" actId="47"/>
        <pc:sldMkLst>
          <pc:docMk/>
          <pc:sldMk cId="1393973362" sldId="736"/>
        </pc:sldMkLst>
      </pc:sldChg>
    </pc:docChg>
  </pc:docChgLst>
  <pc:docChgLst>
    <pc:chgData name="김 범수" userId="863329ffd88cf9fc" providerId="LiveId" clId="{3326BAE5-B95C-41AC-96E5-BE09A3AC76FF}"/>
    <pc:docChg chg="undo custSel addSld delSld modSld sldOrd">
      <pc:chgData name="김 범수" userId="863329ffd88cf9fc" providerId="LiveId" clId="{3326BAE5-B95C-41AC-96E5-BE09A3AC76FF}" dt="2023-09-03T13:06:44.022" v="27087" actId="20577"/>
      <pc:docMkLst>
        <pc:docMk/>
      </pc:docMkLst>
      <pc:sldChg chg="modSp mod">
        <pc:chgData name="김 범수" userId="863329ffd88cf9fc" providerId="LiveId" clId="{3326BAE5-B95C-41AC-96E5-BE09A3AC76FF}" dt="2023-09-03T13:06:44.022" v="27087" actId="20577"/>
        <pc:sldMkLst>
          <pc:docMk/>
          <pc:sldMk cId="3506630620" sldId="256"/>
        </pc:sldMkLst>
        <pc:spChg chg="mod">
          <ac:chgData name="김 범수" userId="863329ffd88cf9fc" providerId="LiveId" clId="{3326BAE5-B95C-41AC-96E5-BE09A3AC76FF}" dt="2023-09-03T13:06:44.022" v="27087" actId="20577"/>
          <ac:spMkLst>
            <pc:docMk/>
            <pc:sldMk cId="3506630620" sldId="256"/>
            <ac:spMk id="4" creationId="{856293EB-5C7D-1C2B-B854-87967C82E66B}"/>
          </ac:spMkLst>
        </pc:spChg>
      </pc:sldChg>
      <pc:sldChg chg="modSp mod">
        <pc:chgData name="김 범수" userId="863329ffd88cf9fc" providerId="LiveId" clId="{3326BAE5-B95C-41AC-96E5-BE09A3AC76FF}" dt="2023-09-03T02:33:01.663" v="5183" actId="207"/>
        <pc:sldMkLst>
          <pc:docMk/>
          <pc:sldMk cId="1062401586" sldId="363"/>
        </pc:sldMkLst>
        <pc:spChg chg="mod">
          <ac:chgData name="김 범수" userId="863329ffd88cf9fc" providerId="LiveId" clId="{3326BAE5-B95C-41AC-96E5-BE09A3AC76FF}" dt="2023-09-03T02:33:01.663" v="5183" actId="207"/>
          <ac:spMkLst>
            <pc:docMk/>
            <pc:sldMk cId="1062401586" sldId="363"/>
            <ac:spMk id="2" creationId="{D05D1FF7-26AC-6D1F-9C88-04803B2CBBEA}"/>
          </ac:spMkLst>
        </pc:spChg>
      </pc:sldChg>
      <pc:sldChg chg="modSp mod">
        <pc:chgData name="김 범수" userId="863329ffd88cf9fc" providerId="LiveId" clId="{3326BAE5-B95C-41AC-96E5-BE09A3AC76FF}" dt="2023-08-31T12:48:30.223" v="27" actId="20577"/>
        <pc:sldMkLst>
          <pc:docMk/>
          <pc:sldMk cId="2043585302" sldId="368"/>
        </pc:sldMkLst>
        <pc:spChg chg="mod">
          <ac:chgData name="김 범수" userId="863329ffd88cf9fc" providerId="LiveId" clId="{3326BAE5-B95C-41AC-96E5-BE09A3AC76FF}" dt="2023-08-31T12:48:30.223" v="27" actId="20577"/>
          <ac:spMkLst>
            <pc:docMk/>
            <pc:sldMk cId="2043585302" sldId="368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8-31T12:52:26.591" v="1170" actId="20577"/>
        <pc:sldMkLst>
          <pc:docMk/>
          <pc:sldMk cId="712157042" sldId="369"/>
        </pc:sldMkLst>
        <pc:spChg chg="mod">
          <ac:chgData name="김 범수" userId="863329ffd88cf9fc" providerId="LiveId" clId="{3326BAE5-B95C-41AC-96E5-BE09A3AC76FF}" dt="2023-08-31T12:52:26.591" v="1170" actId="20577"/>
          <ac:spMkLst>
            <pc:docMk/>
            <pc:sldMk cId="712157042" sldId="369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8-31T12:50:06.382" v="536" actId="164"/>
          <ac:spMkLst>
            <pc:docMk/>
            <pc:sldMk cId="712157042" sldId="369"/>
            <ac:spMk id="9" creationId="{87BAD2D8-571E-86DB-B76E-9B45DB305534}"/>
          </ac:spMkLst>
        </pc:spChg>
        <pc:grpChg chg="del">
          <ac:chgData name="김 범수" userId="863329ffd88cf9fc" providerId="LiveId" clId="{3326BAE5-B95C-41AC-96E5-BE09A3AC76FF}" dt="2023-08-31T12:48:35.396" v="29" actId="478"/>
          <ac:grpSpMkLst>
            <pc:docMk/>
            <pc:sldMk cId="712157042" sldId="369"/>
            <ac:grpSpMk id="6" creationId="{B481DBB3-F380-F123-1AFA-0052599E5333}"/>
          </ac:grpSpMkLst>
        </pc:grpChg>
        <pc:grpChg chg="add mod">
          <ac:chgData name="김 범수" userId="863329ffd88cf9fc" providerId="LiveId" clId="{3326BAE5-B95C-41AC-96E5-BE09A3AC76FF}" dt="2023-08-31T12:50:08.223" v="537" actId="1076"/>
          <ac:grpSpMkLst>
            <pc:docMk/>
            <pc:sldMk cId="712157042" sldId="369"/>
            <ac:grpSpMk id="10" creationId="{184F4948-144E-6EAD-5502-27CBBF70EF06}"/>
          </ac:grpSpMkLst>
        </pc:grpChg>
        <pc:picChg chg="add del mod">
          <ac:chgData name="김 범수" userId="863329ffd88cf9fc" providerId="LiveId" clId="{3326BAE5-B95C-41AC-96E5-BE09A3AC76FF}" dt="2023-08-31T12:49:53.414" v="529" actId="478"/>
          <ac:picMkLst>
            <pc:docMk/>
            <pc:sldMk cId="712157042" sldId="369"/>
            <ac:picMk id="7" creationId="{0CD22D25-91F0-2061-2224-429B350642F9}"/>
          </ac:picMkLst>
        </pc:picChg>
        <pc:picChg chg="add mod">
          <ac:chgData name="김 범수" userId="863329ffd88cf9fc" providerId="LiveId" clId="{3326BAE5-B95C-41AC-96E5-BE09A3AC76FF}" dt="2023-08-31T12:50:06.382" v="536" actId="164"/>
          <ac:picMkLst>
            <pc:docMk/>
            <pc:sldMk cId="712157042" sldId="369"/>
            <ac:picMk id="8" creationId="{C2805552-D443-5CC4-9E02-3ED06E8767B8}"/>
          </ac:picMkLst>
        </pc:picChg>
      </pc:sldChg>
      <pc:sldChg chg="addSp delSp modSp add mod">
        <pc:chgData name="김 범수" userId="863329ffd88cf9fc" providerId="LiveId" clId="{3326BAE5-B95C-41AC-96E5-BE09A3AC76FF}" dt="2023-08-31T12:53:15.032" v="1273" actId="20577"/>
        <pc:sldMkLst>
          <pc:docMk/>
          <pc:sldMk cId="2136988147" sldId="370"/>
        </pc:sldMkLst>
        <pc:spChg chg="mod">
          <ac:chgData name="김 범수" userId="863329ffd88cf9fc" providerId="LiveId" clId="{3326BAE5-B95C-41AC-96E5-BE09A3AC76FF}" dt="2023-08-31T12:53:15.032" v="1273" actId="20577"/>
          <ac:spMkLst>
            <pc:docMk/>
            <pc:sldMk cId="2136988147" sldId="370"/>
            <ac:spMk id="2" creationId="{D05D1FF7-26AC-6D1F-9C88-04803B2CBBEA}"/>
          </ac:spMkLst>
        </pc:spChg>
        <pc:grpChg chg="mod">
          <ac:chgData name="김 범수" userId="863329ffd88cf9fc" providerId="LiveId" clId="{3326BAE5-B95C-41AC-96E5-BE09A3AC76FF}" dt="2023-08-31T12:51:59.842" v="1137" actId="1076"/>
          <ac:grpSpMkLst>
            <pc:docMk/>
            <pc:sldMk cId="2136988147" sldId="370"/>
            <ac:grpSpMk id="10" creationId="{184F4948-144E-6EAD-5502-27CBBF70EF06}"/>
          </ac:grpSpMkLst>
        </pc:grpChg>
        <pc:picChg chg="add del mod">
          <ac:chgData name="김 범수" userId="863329ffd88cf9fc" providerId="LiveId" clId="{3326BAE5-B95C-41AC-96E5-BE09A3AC76FF}" dt="2023-08-31T12:51:38.373" v="1076" actId="478"/>
          <ac:picMkLst>
            <pc:docMk/>
            <pc:sldMk cId="2136988147" sldId="370"/>
            <ac:picMk id="4" creationId="{C19F705D-B11E-BA5F-1178-B654F275E3C1}"/>
          </ac:picMkLst>
        </pc:picChg>
      </pc:sldChg>
      <pc:sldChg chg="addSp delSp modSp add mod">
        <pc:chgData name="김 범수" userId="863329ffd88cf9fc" providerId="LiveId" clId="{3326BAE5-B95C-41AC-96E5-BE09A3AC76FF}" dt="2023-08-31T12:55:08.994" v="1643" actId="20577"/>
        <pc:sldMkLst>
          <pc:docMk/>
          <pc:sldMk cId="597587955" sldId="371"/>
        </pc:sldMkLst>
        <pc:spChg chg="mod">
          <ac:chgData name="김 범수" userId="863329ffd88cf9fc" providerId="LiveId" clId="{3326BAE5-B95C-41AC-96E5-BE09A3AC76FF}" dt="2023-08-31T12:55:08.994" v="1643" actId="20577"/>
          <ac:spMkLst>
            <pc:docMk/>
            <pc:sldMk cId="597587955" sldId="371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8-31T12:51:50.010" v="1080" actId="164"/>
          <ac:spMkLst>
            <pc:docMk/>
            <pc:sldMk cId="597587955" sldId="371"/>
            <ac:spMk id="3" creationId="{1422FCBA-5792-BDF7-3345-0A2C12600488}"/>
          </ac:spMkLst>
        </pc:spChg>
        <pc:spChg chg="add mod">
          <ac:chgData name="김 범수" userId="863329ffd88cf9fc" providerId="LiveId" clId="{3326BAE5-B95C-41AC-96E5-BE09A3AC76FF}" dt="2023-08-31T12:53:56.118" v="1283" actId="164"/>
          <ac:spMkLst>
            <pc:docMk/>
            <pc:sldMk cId="597587955" sldId="371"/>
            <ac:spMk id="11" creationId="{B94F54B6-F2F1-BB45-DC63-1166A6C8591E}"/>
          </ac:spMkLst>
        </pc:spChg>
        <pc:grpChg chg="add del mod">
          <ac:chgData name="김 범수" userId="863329ffd88cf9fc" providerId="LiveId" clId="{3326BAE5-B95C-41AC-96E5-BE09A3AC76FF}" dt="2023-08-31T12:53:41.036" v="1275" actId="478"/>
          <ac:grpSpMkLst>
            <pc:docMk/>
            <pc:sldMk cId="597587955" sldId="371"/>
            <ac:grpSpMk id="5" creationId="{CE45DAD2-3293-1AD2-8F17-83C186F35B19}"/>
          </ac:grpSpMkLst>
        </pc:grpChg>
        <pc:grpChg chg="del">
          <ac:chgData name="김 범수" userId="863329ffd88cf9fc" providerId="LiveId" clId="{3326BAE5-B95C-41AC-96E5-BE09A3AC76FF}" dt="2023-08-31T12:51:32.506" v="1072" actId="478"/>
          <ac:grpSpMkLst>
            <pc:docMk/>
            <pc:sldMk cId="597587955" sldId="371"/>
            <ac:grpSpMk id="10" creationId="{184F4948-144E-6EAD-5502-27CBBF70EF06}"/>
          </ac:grpSpMkLst>
        </pc:grpChg>
        <pc:grpChg chg="add mod">
          <ac:chgData name="김 범수" userId="863329ffd88cf9fc" providerId="LiveId" clId="{3326BAE5-B95C-41AC-96E5-BE09A3AC76FF}" dt="2023-08-31T12:53:56.118" v="1283" actId="164"/>
          <ac:grpSpMkLst>
            <pc:docMk/>
            <pc:sldMk cId="597587955" sldId="371"/>
            <ac:grpSpMk id="12" creationId="{AAEDE92E-BE7E-CE33-46D1-B1D2978A8469}"/>
          </ac:grpSpMkLst>
        </pc:grpChg>
        <pc:picChg chg="mod">
          <ac:chgData name="김 범수" userId="863329ffd88cf9fc" providerId="LiveId" clId="{3326BAE5-B95C-41AC-96E5-BE09A3AC76FF}" dt="2023-08-31T12:51:50.010" v="1080" actId="164"/>
          <ac:picMkLst>
            <pc:docMk/>
            <pc:sldMk cId="597587955" sldId="371"/>
            <ac:picMk id="4" creationId="{C19F705D-B11E-BA5F-1178-B654F275E3C1}"/>
          </ac:picMkLst>
        </pc:picChg>
        <pc:picChg chg="add mod">
          <ac:chgData name="김 범수" userId="863329ffd88cf9fc" providerId="LiveId" clId="{3326BAE5-B95C-41AC-96E5-BE09A3AC76FF}" dt="2023-08-31T12:53:56.118" v="1283" actId="164"/>
          <ac:picMkLst>
            <pc:docMk/>
            <pc:sldMk cId="597587955" sldId="371"/>
            <ac:picMk id="7" creationId="{ADA69396-E407-DC64-8F46-5CADA552FC22}"/>
          </ac:picMkLst>
        </pc:picChg>
      </pc:sldChg>
      <pc:sldChg chg="addSp delSp modSp add mod">
        <pc:chgData name="김 범수" userId="863329ffd88cf9fc" providerId="LiveId" clId="{3326BAE5-B95C-41AC-96E5-BE09A3AC76FF}" dt="2023-08-31T12:55:28.820" v="1716" actId="1076"/>
        <pc:sldMkLst>
          <pc:docMk/>
          <pc:sldMk cId="3742879609" sldId="372"/>
        </pc:sldMkLst>
        <pc:spChg chg="mod">
          <ac:chgData name="김 범수" userId="863329ffd88cf9fc" providerId="LiveId" clId="{3326BAE5-B95C-41AC-96E5-BE09A3AC76FF}" dt="2023-08-31T12:55:20.926" v="1710" actId="20577"/>
          <ac:spMkLst>
            <pc:docMk/>
            <pc:sldMk cId="3742879609" sldId="372"/>
            <ac:spMk id="2" creationId="{D05D1FF7-26AC-6D1F-9C88-04803B2CBBEA}"/>
          </ac:spMkLst>
        </pc:spChg>
        <pc:spChg chg="del topLvl">
          <ac:chgData name="김 범수" userId="863329ffd88cf9fc" providerId="LiveId" clId="{3326BAE5-B95C-41AC-96E5-BE09A3AC76FF}" dt="2023-08-31T12:55:26.018" v="1712" actId="478"/>
          <ac:spMkLst>
            <pc:docMk/>
            <pc:sldMk cId="3742879609" sldId="372"/>
            <ac:spMk id="11" creationId="{B94F54B6-F2F1-BB45-DC63-1166A6C8591E}"/>
          </ac:spMkLst>
        </pc:spChg>
        <pc:grpChg chg="del">
          <ac:chgData name="김 범수" userId="863329ffd88cf9fc" providerId="LiveId" clId="{3326BAE5-B95C-41AC-96E5-BE09A3AC76FF}" dt="2023-08-31T12:55:24.486" v="1711" actId="478"/>
          <ac:grpSpMkLst>
            <pc:docMk/>
            <pc:sldMk cId="3742879609" sldId="372"/>
            <ac:grpSpMk id="12" creationId="{AAEDE92E-BE7E-CE33-46D1-B1D2978A8469}"/>
          </ac:grpSpMkLst>
        </pc:grpChg>
        <pc:picChg chg="add mod">
          <ac:chgData name="김 범수" userId="863329ffd88cf9fc" providerId="LiveId" clId="{3326BAE5-B95C-41AC-96E5-BE09A3AC76FF}" dt="2023-08-31T12:55:28.820" v="1716" actId="1076"/>
          <ac:picMkLst>
            <pc:docMk/>
            <pc:sldMk cId="3742879609" sldId="372"/>
            <ac:picMk id="4" creationId="{DBECEE9E-FD12-7493-42D6-ED66FCB84B57}"/>
          </ac:picMkLst>
        </pc:picChg>
        <pc:picChg chg="del topLvl">
          <ac:chgData name="김 범수" userId="863329ffd88cf9fc" providerId="LiveId" clId="{3326BAE5-B95C-41AC-96E5-BE09A3AC76FF}" dt="2023-08-31T12:55:24.486" v="1711" actId="478"/>
          <ac:picMkLst>
            <pc:docMk/>
            <pc:sldMk cId="3742879609" sldId="372"/>
            <ac:picMk id="7" creationId="{ADA69396-E407-DC64-8F46-5CADA552FC22}"/>
          </ac:picMkLst>
        </pc:picChg>
      </pc:sldChg>
      <pc:sldChg chg="modSp add mod">
        <pc:chgData name="김 범수" userId="863329ffd88cf9fc" providerId="LiveId" clId="{3326BAE5-B95C-41AC-96E5-BE09A3AC76FF}" dt="2023-08-31T12:56:24.118" v="1783" actId="20577"/>
        <pc:sldMkLst>
          <pc:docMk/>
          <pc:sldMk cId="920543979" sldId="373"/>
        </pc:sldMkLst>
        <pc:spChg chg="mod">
          <ac:chgData name="김 범수" userId="863329ffd88cf9fc" providerId="LiveId" clId="{3326BAE5-B95C-41AC-96E5-BE09A3AC76FF}" dt="2023-08-31T12:56:24.118" v="1783" actId="20577"/>
          <ac:spMkLst>
            <pc:docMk/>
            <pc:sldMk cId="920543979" sldId="373"/>
            <ac:spMk id="2" creationId="{D05D1FF7-26AC-6D1F-9C88-04803B2CBBEA}"/>
          </ac:spMkLst>
        </pc:spChg>
      </pc:sldChg>
      <pc:sldChg chg="modSp add mod">
        <pc:chgData name="김 범수" userId="863329ffd88cf9fc" providerId="LiveId" clId="{3326BAE5-B95C-41AC-96E5-BE09A3AC76FF}" dt="2023-08-31T12:57:18.155" v="2075" actId="20577"/>
        <pc:sldMkLst>
          <pc:docMk/>
          <pc:sldMk cId="4247995850" sldId="374"/>
        </pc:sldMkLst>
        <pc:spChg chg="mod">
          <ac:chgData name="김 범수" userId="863329ffd88cf9fc" providerId="LiveId" clId="{3326BAE5-B95C-41AC-96E5-BE09A3AC76FF}" dt="2023-08-31T12:57:18.155" v="2075" actId="20577"/>
          <ac:spMkLst>
            <pc:docMk/>
            <pc:sldMk cId="4247995850" sldId="374"/>
            <ac:spMk id="2" creationId="{D05D1FF7-26AC-6D1F-9C88-04803B2CBBEA}"/>
          </ac:spMkLst>
        </pc:spChg>
      </pc:sldChg>
      <pc:sldChg chg="modSp mod">
        <pc:chgData name="김 범수" userId="863329ffd88cf9fc" providerId="LiveId" clId="{3326BAE5-B95C-41AC-96E5-BE09A3AC76FF}" dt="2023-09-03T02:09:19.111" v="2087" actId="20577"/>
        <pc:sldMkLst>
          <pc:docMk/>
          <pc:sldMk cId="2934649460" sldId="381"/>
        </pc:sldMkLst>
        <pc:spChg chg="mod">
          <ac:chgData name="김 범수" userId="863329ffd88cf9fc" providerId="LiveId" clId="{3326BAE5-B95C-41AC-96E5-BE09A3AC76FF}" dt="2023-09-03T02:09:19.111" v="2087" actId="20577"/>
          <ac:spMkLst>
            <pc:docMk/>
            <pc:sldMk cId="2934649460" sldId="381"/>
            <ac:spMk id="2" creationId="{D05D1FF7-26AC-6D1F-9C88-04803B2CBBEA}"/>
          </ac:spMkLst>
        </pc:spChg>
      </pc:sldChg>
      <pc:sldChg chg="modSp mod">
        <pc:chgData name="김 범수" userId="863329ffd88cf9fc" providerId="LiveId" clId="{3326BAE5-B95C-41AC-96E5-BE09A3AC76FF}" dt="2023-09-03T02:10:00.575" v="2136" actId="20577"/>
        <pc:sldMkLst>
          <pc:docMk/>
          <pc:sldMk cId="4048657483" sldId="388"/>
        </pc:sldMkLst>
        <pc:spChg chg="mod">
          <ac:chgData name="김 범수" userId="863329ffd88cf9fc" providerId="LiveId" clId="{3326BAE5-B95C-41AC-96E5-BE09A3AC76FF}" dt="2023-09-03T02:10:00.575" v="2136" actId="20577"/>
          <ac:spMkLst>
            <pc:docMk/>
            <pc:sldMk cId="4048657483" sldId="388"/>
            <ac:spMk id="2" creationId="{D05D1FF7-26AC-6D1F-9C88-04803B2CBBEA}"/>
          </ac:spMkLst>
        </pc:spChg>
      </pc:sldChg>
      <pc:sldChg chg="modSp add mod">
        <pc:chgData name="김 범수" userId="863329ffd88cf9fc" providerId="LiveId" clId="{3326BAE5-B95C-41AC-96E5-BE09A3AC76FF}" dt="2023-09-03T02:10:30.665" v="2211" actId="20577"/>
        <pc:sldMkLst>
          <pc:docMk/>
          <pc:sldMk cId="3727517084" sldId="393"/>
        </pc:sldMkLst>
        <pc:spChg chg="mod">
          <ac:chgData name="김 범수" userId="863329ffd88cf9fc" providerId="LiveId" clId="{3326BAE5-B95C-41AC-96E5-BE09A3AC76FF}" dt="2023-09-03T02:10:30.665" v="2211" actId="20577"/>
          <ac:spMkLst>
            <pc:docMk/>
            <pc:sldMk cId="3727517084" sldId="393"/>
            <ac:spMk id="6" creationId="{8052232D-6EE7-1554-575E-69155D0D4015}"/>
          </ac:spMkLst>
        </pc:spChg>
      </pc:sldChg>
      <pc:sldChg chg="delSp modSp add mod">
        <pc:chgData name="김 범수" userId="863329ffd88cf9fc" providerId="LiveId" clId="{3326BAE5-B95C-41AC-96E5-BE09A3AC76FF}" dt="2023-09-03T02:14:46.561" v="2732" actId="20577"/>
        <pc:sldMkLst>
          <pc:docMk/>
          <pc:sldMk cId="745666488" sldId="394"/>
        </pc:sldMkLst>
        <pc:spChg chg="mod">
          <ac:chgData name="김 범수" userId="863329ffd88cf9fc" providerId="LiveId" clId="{3326BAE5-B95C-41AC-96E5-BE09A3AC76FF}" dt="2023-09-03T02:14:46.561" v="2732" actId="20577"/>
          <ac:spMkLst>
            <pc:docMk/>
            <pc:sldMk cId="745666488" sldId="394"/>
            <ac:spMk id="2" creationId="{D05D1FF7-26AC-6D1F-9C88-04803B2CBBEA}"/>
          </ac:spMkLst>
        </pc:spChg>
        <pc:grpChg chg="del">
          <ac:chgData name="김 범수" userId="863329ffd88cf9fc" providerId="LiveId" clId="{3326BAE5-B95C-41AC-96E5-BE09A3AC76FF}" dt="2023-09-03T02:10:37.255" v="2213" actId="478"/>
          <ac:grpSpMkLst>
            <pc:docMk/>
            <pc:sldMk cId="745666488" sldId="394"/>
            <ac:grpSpMk id="9" creationId="{1A61ADF2-382E-C492-AE06-A63778F87538}"/>
          </ac:grpSpMkLst>
        </pc:grpChg>
      </pc:sldChg>
      <pc:sldChg chg="addSp modSp add del mod ord">
        <pc:chgData name="김 범수" userId="863329ffd88cf9fc" providerId="LiveId" clId="{3326BAE5-B95C-41AC-96E5-BE09A3AC76FF}" dt="2023-09-03T02:15:48.080" v="2796" actId="47"/>
        <pc:sldMkLst>
          <pc:docMk/>
          <pc:sldMk cId="821132528" sldId="395"/>
        </pc:sldMkLst>
        <pc:spChg chg="mod">
          <ac:chgData name="김 범수" userId="863329ffd88cf9fc" providerId="LiveId" clId="{3326BAE5-B95C-41AC-96E5-BE09A3AC76FF}" dt="2023-09-03T02:15:07.421" v="2782" actId="20577"/>
          <ac:spMkLst>
            <pc:docMk/>
            <pc:sldMk cId="821132528" sldId="395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2:15:37.905" v="2789" actId="164"/>
          <ac:spMkLst>
            <pc:docMk/>
            <pc:sldMk cId="821132528" sldId="395"/>
            <ac:spMk id="5" creationId="{B0B4D016-8795-1534-9AEF-92E84C8A04E5}"/>
          </ac:spMkLst>
        </pc:spChg>
        <pc:grpChg chg="add mod">
          <ac:chgData name="김 범수" userId="863329ffd88cf9fc" providerId="LiveId" clId="{3326BAE5-B95C-41AC-96E5-BE09A3AC76FF}" dt="2023-09-03T02:15:39.282" v="2790" actId="1076"/>
          <ac:grpSpMkLst>
            <pc:docMk/>
            <pc:sldMk cId="821132528" sldId="395"/>
            <ac:grpSpMk id="6" creationId="{FFCBE21D-DCDA-0D1A-E22B-22C51950899C}"/>
          </ac:grpSpMkLst>
        </pc:grpChg>
        <pc:picChg chg="add mod">
          <ac:chgData name="김 범수" userId="863329ffd88cf9fc" providerId="LiveId" clId="{3326BAE5-B95C-41AC-96E5-BE09A3AC76FF}" dt="2023-09-03T02:15:37.905" v="2789" actId="164"/>
          <ac:picMkLst>
            <pc:docMk/>
            <pc:sldMk cId="821132528" sldId="395"/>
            <ac:picMk id="4" creationId="{96B27A6C-71EF-96EC-A518-BFF54EB2CC43}"/>
          </ac:picMkLst>
        </pc:picChg>
      </pc:sldChg>
      <pc:sldChg chg="modSp add mod">
        <pc:chgData name="김 범수" userId="863329ffd88cf9fc" providerId="LiveId" clId="{3326BAE5-B95C-41AC-96E5-BE09A3AC76FF}" dt="2023-09-03T02:15:42.509" v="2792" actId="1076"/>
        <pc:sldMkLst>
          <pc:docMk/>
          <pc:sldMk cId="217735380" sldId="396"/>
        </pc:sldMkLst>
        <pc:grpChg chg="mod">
          <ac:chgData name="김 범수" userId="863329ffd88cf9fc" providerId="LiveId" clId="{3326BAE5-B95C-41AC-96E5-BE09A3AC76FF}" dt="2023-09-03T02:15:42.509" v="2792" actId="1076"/>
          <ac:grpSpMkLst>
            <pc:docMk/>
            <pc:sldMk cId="217735380" sldId="396"/>
            <ac:grpSpMk id="6" creationId="{FFCBE21D-DCDA-0D1A-E22B-22C51950899C}"/>
          </ac:grpSpMkLst>
        </pc:grpChg>
      </pc:sldChg>
      <pc:sldChg chg="modSp add mod">
        <pc:chgData name="김 범수" userId="863329ffd88cf9fc" providerId="LiveId" clId="{3326BAE5-B95C-41AC-96E5-BE09A3AC76FF}" dt="2023-09-03T02:17:29.636" v="3364" actId="20577"/>
        <pc:sldMkLst>
          <pc:docMk/>
          <pc:sldMk cId="3542574678" sldId="397"/>
        </pc:sldMkLst>
        <pc:spChg chg="mod">
          <ac:chgData name="김 범수" userId="863329ffd88cf9fc" providerId="LiveId" clId="{3326BAE5-B95C-41AC-96E5-BE09A3AC76FF}" dt="2023-09-03T02:17:29.636" v="3364" actId="20577"/>
          <ac:spMkLst>
            <pc:docMk/>
            <pc:sldMk cId="3542574678" sldId="397"/>
            <ac:spMk id="2" creationId="{D05D1FF7-26AC-6D1F-9C88-04803B2CBBEA}"/>
          </ac:spMkLst>
        </pc:spChg>
      </pc:sldChg>
      <pc:sldChg chg="addSp delSp modSp add mod">
        <pc:chgData name="김 범수" userId="863329ffd88cf9fc" providerId="LiveId" clId="{3326BAE5-B95C-41AC-96E5-BE09A3AC76FF}" dt="2023-09-03T02:21:07.683" v="3814" actId="478"/>
        <pc:sldMkLst>
          <pc:docMk/>
          <pc:sldMk cId="2709184823" sldId="398"/>
        </pc:sldMkLst>
        <pc:spChg chg="mod">
          <ac:chgData name="김 범수" userId="863329ffd88cf9fc" providerId="LiveId" clId="{3326BAE5-B95C-41AC-96E5-BE09A3AC76FF}" dt="2023-09-03T02:18:02.961" v="3604" actId="20577"/>
          <ac:spMkLst>
            <pc:docMk/>
            <pc:sldMk cId="2709184823" sldId="398"/>
            <ac:spMk id="2" creationId="{D05D1FF7-26AC-6D1F-9C88-04803B2CBBEA}"/>
          </ac:spMkLst>
        </pc:spChg>
        <pc:picChg chg="add del">
          <ac:chgData name="김 범수" userId="863329ffd88cf9fc" providerId="LiveId" clId="{3326BAE5-B95C-41AC-96E5-BE09A3AC76FF}" dt="2023-09-03T02:21:07.683" v="3814" actId="478"/>
          <ac:picMkLst>
            <pc:docMk/>
            <pc:sldMk cId="2709184823" sldId="398"/>
            <ac:picMk id="7" creationId="{8313EE84-8685-7B6F-FCD5-9AAA4D02EA00}"/>
          </ac:picMkLst>
        </pc:picChg>
      </pc:sldChg>
      <pc:sldChg chg="addSp delSp modSp add mod">
        <pc:chgData name="김 범수" userId="863329ffd88cf9fc" providerId="LiveId" clId="{3326BAE5-B95C-41AC-96E5-BE09A3AC76FF}" dt="2023-09-03T02:21:20.561" v="3821" actId="164"/>
        <pc:sldMkLst>
          <pc:docMk/>
          <pc:sldMk cId="3623254794" sldId="399"/>
        </pc:sldMkLst>
        <pc:spChg chg="mod">
          <ac:chgData name="김 범수" userId="863329ffd88cf9fc" providerId="LiveId" clId="{3326BAE5-B95C-41AC-96E5-BE09A3AC76FF}" dt="2023-09-03T02:21:04.609" v="3813" actId="20577"/>
          <ac:spMkLst>
            <pc:docMk/>
            <pc:sldMk cId="3623254794" sldId="399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2:21:20.561" v="3821" actId="164"/>
          <ac:spMkLst>
            <pc:docMk/>
            <pc:sldMk cId="3623254794" sldId="399"/>
            <ac:spMk id="3" creationId="{C223A489-96FF-1720-7019-4BEBAFC7CAD0}"/>
          </ac:spMkLst>
        </pc:spChg>
        <pc:grpChg chg="del">
          <ac:chgData name="김 범수" userId="863329ffd88cf9fc" providerId="LiveId" clId="{3326BAE5-B95C-41AC-96E5-BE09A3AC76FF}" dt="2023-09-03T02:18:43.593" v="3607" actId="478"/>
          <ac:grpSpMkLst>
            <pc:docMk/>
            <pc:sldMk cId="3623254794" sldId="399"/>
            <ac:grpSpMk id="6" creationId="{FFCBE21D-DCDA-0D1A-E22B-22C51950899C}"/>
          </ac:grpSpMkLst>
        </pc:grpChg>
        <pc:grpChg chg="add mod">
          <ac:chgData name="김 범수" userId="863329ffd88cf9fc" providerId="LiveId" clId="{3326BAE5-B95C-41AC-96E5-BE09A3AC76FF}" dt="2023-09-03T02:21:20.561" v="3821" actId="164"/>
          <ac:grpSpMkLst>
            <pc:docMk/>
            <pc:sldMk cId="3623254794" sldId="399"/>
            <ac:grpSpMk id="8" creationId="{2ACD3BDB-614E-04AA-5ABC-C992D64BC163}"/>
          </ac:grpSpMkLst>
        </pc:grpChg>
        <pc:picChg chg="mod">
          <ac:chgData name="김 범수" userId="863329ffd88cf9fc" providerId="LiveId" clId="{3326BAE5-B95C-41AC-96E5-BE09A3AC76FF}" dt="2023-09-03T02:21:20.561" v="3821" actId="164"/>
          <ac:picMkLst>
            <pc:docMk/>
            <pc:sldMk cId="3623254794" sldId="399"/>
            <ac:picMk id="7" creationId="{8313EE84-8685-7B6F-FCD5-9AAA4D02EA00}"/>
          </ac:picMkLst>
        </pc:picChg>
      </pc:sldChg>
      <pc:sldChg chg="addSp delSp modSp add mod">
        <pc:chgData name="김 범수" userId="863329ffd88cf9fc" providerId="LiveId" clId="{3326BAE5-B95C-41AC-96E5-BE09A3AC76FF}" dt="2023-09-03T02:22:25.363" v="3903" actId="164"/>
        <pc:sldMkLst>
          <pc:docMk/>
          <pc:sldMk cId="2739320526" sldId="400"/>
        </pc:sldMkLst>
        <pc:spChg chg="mod">
          <ac:chgData name="김 범수" userId="863329ffd88cf9fc" providerId="LiveId" clId="{3326BAE5-B95C-41AC-96E5-BE09A3AC76FF}" dt="2023-09-03T02:21:35.793" v="3895" actId="20577"/>
          <ac:spMkLst>
            <pc:docMk/>
            <pc:sldMk cId="2739320526" sldId="400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2:22:25.363" v="3903" actId="164"/>
          <ac:spMkLst>
            <pc:docMk/>
            <pc:sldMk cId="2739320526" sldId="400"/>
            <ac:spMk id="6" creationId="{39B9DEE9-FCF4-2FBD-3FCA-4548707B4884}"/>
          </ac:spMkLst>
        </pc:spChg>
        <pc:grpChg chg="del">
          <ac:chgData name="김 범수" userId="863329ffd88cf9fc" providerId="LiveId" clId="{3326BAE5-B95C-41AC-96E5-BE09A3AC76FF}" dt="2023-09-03T02:21:36.978" v="3896" actId="478"/>
          <ac:grpSpMkLst>
            <pc:docMk/>
            <pc:sldMk cId="2739320526" sldId="400"/>
            <ac:grpSpMk id="8" creationId="{2ACD3BDB-614E-04AA-5ABC-C992D64BC163}"/>
          </ac:grpSpMkLst>
        </pc:grpChg>
        <pc:grpChg chg="add mod">
          <ac:chgData name="김 범수" userId="863329ffd88cf9fc" providerId="LiveId" clId="{3326BAE5-B95C-41AC-96E5-BE09A3AC76FF}" dt="2023-09-03T02:22:25.363" v="3903" actId="164"/>
          <ac:grpSpMkLst>
            <pc:docMk/>
            <pc:sldMk cId="2739320526" sldId="400"/>
            <ac:grpSpMk id="9" creationId="{83777563-7949-B56C-F00E-EBCFB154278C}"/>
          </ac:grpSpMkLst>
        </pc:grpChg>
        <pc:picChg chg="add mod">
          <ac:chgData name="김 범수" userId="863329ffd88cf9fc" providerId="LiveId" clId="{3326BAE5-B95C-41AC-96E5-BE09A3AC76FF}" dt="2023-09-03T02:22:25.363" v="3903" actId="164"/>
          <ac:picMkLst>
            <pc:docMk/>
            <pc:sldMk cId="2739320526" sldId="400"/>
            <ac:picMk id="5" creationId="{3A906DC7-7DB5-005E-28B5-04176D7F3CC0}"/>
          </ac:picMkLst>
        </pc:picChg>
      </pc:sldChg>
      <pc:sldChg chg="addSp delSp modSp add mod">
        <pc:chgData name="김 범수" userId="863329ffd88cf9fc" providerId="LiveId" clId="{3326BAE5-B95C-41AC-96E5-BE09A3AC76FF}" dt="2023-09-03T02:24:29.145" v="4087" actId="1076"/>
        <pc:sldMkLst>
          <pc:docMk/>
          <pc:sldMk cId="2488658274" sldId="401"/>
        </pc:sldMkLst>
        <pc:spChg chg="mod">
          <ac:chgData name="김 범수" userId="863329ffd88cf9fc" providerId="LiveId" clId="{3326BAE5-B95C-41AC-96E5-BE09A3AC76FF}" dt="2023-09-03T02:23:03.740" v="4082" actId="20577"/>
          <ac:spMkLst>
            <pc:docMk/>
            <pc:sldMk cId="2488658274" sldId="401"/>
            <ac:spMk id="2" creationId="{D05D1FF7-26AC-6D1F-9C88-04803B2CBBEA}"/>
          </ac:spMkLst>
        </pc:spChg>
        <pc:grpChg chg="del">
          <ac:chgData name="김 범수" userId="863329ffd88cf9fc" providerId="LiveId" clId="{3326BAE5-B95C-41AC-96E5-BE09A3AC76FF}" dt="2023-09-03T02:23:05.049" v="4083" actId="478"/>
          <ac:grpSpMkLst>
            <pc:docMk/>
            <pc:sldMk cId="2488658274" sldId="401"/>
            <ac:grpSpMk id="9" creationId="{83777563-7949-B56C-F00E-EBCFB154278C}"/>
          </ac:grpSpMkLst>
        </pc:grpChg>
        <pc:picChg chg="add mod">
          <ac:chgData name="김 범수" userId="863329ffd88cf9fc" providerId="LiveId" clId="{3326BAE5-B95C-41AC-96E5-BE09A3AC76FF}" dt="2023-09-03T02:24:29.145" v="4087" actId="1076"/>
          <ac:picMkLst>
            <pc:docMk/>
            <pc:sldMk cId="2488658274" sldId="401"/>
            <ac:picMk id="4" creationId="{040C959D-AEDF-B318-02B5-07121C27839B}"/>
          </ac:picMkLst>
        </pc:picChg>
      </pc:sldChg>
      <pc:sldChg chg="modSp add mod">
        <pc:chgData name="김 범수" userId="863329ffd88cf9fc" providerId="LiveId" clId="{3326BAE5-B95C-41AC-96E5-BE09A3AC76FF}" dt="2023-09-03T02:24:53.095" v="4140" actId="20577"/>
        <pc:sldMkLst>
          <pc:docMk/>
          <pc:sldMk cId="4293020732" sldId="402"/>
        </pc:sldMkLst>
        <pc:spChg chg="mod">
          <ac:chgData name="김 범수" userId="863329ffd88cf9fc" providerId="LiveId" clId="{3326BAE5-B95C-41AC-96E5-BE09A3AC76FF}" dt="2023-09-03T02:24:53.095" v="4140" actId="20577"/>
          <ac:spMkLst>
            <pc:docMk/>
            <pc:sldMk cId="4293020732" sldId="402"/>
            <ac:spMk id="6" creationId="{8052232D-6EE7-1554-575E-69155D0D4015}"/>
          </ac:spMkLst>
        </pc:spChg>
      </pc:sldChg>
      <pc:sldChg chg="delSp modSp add mod">
        <pc:chgData name="김 범수" userId="863329ffd88cf9fc" providerId="LiveId" clId="{3326BAE5-B95C-41AC-96E5-BE09A3AC76FF}" dt="2023-09-03T02:25:14.509" v="4301" actId="20577"/>
        <pc:sldMkLst>
          <pc:docMk/>
          <pc:sldMk cId="2673202310" sldId="403"/>
        </pc:sldMkLst>
        <pc:spChg chg="mod">
          <ac:chgData name="김 범수" userId="863329ffd88cf9fc" providerId="LiveId" clId="{3326BAE5-B95C-41AC-96E5-BE09A3AC76FF}" dt="2023-09-03T02:25:14.509" v="4301" actId="20577"/>
          <ac:spMkLst>
            <pc:docMk/>
            <pc:sldMk cId="2673202310" sldId="403"/>
            <ac:spMk id="2" creationId="{D05D1FF7-26AC-6D1F-9C88-04803B2CBBEA}"/>
          </ac:spMkLst>
        </pc:spChg>
        <pc:picChg chg="del">
          <ac:chgData name="김 범수" userId="863329ffd88cf9fc" providerId="LiveId" clId="{3326BAE5-B95C-41AC-96E5-BE09A3AC76FF}" dt="2023-09-03T02:24:55.908" v="4142" actId="478"/>
          <ac:picMkLst>
            <pc:docMk/>
            <pc:sldMk cId="2673202310" sldId="403"/>
            <ac:picMk id="4" creationId="{040C959D-AEDF-B318-02B5-07121C27839B}"/>
          </ac:picMkLst>
        </pc:picChg>
      </pc:sldChg>
      <pc:sldChg chg="modSp add mod">
        <pc:chgData name="김 범수" userId="863329ffd88cf9fc" providerId="LiveId" clId="{3326BAE5-B95C-41AC-96E5-BE09A3AC76FF}" dt="2023-09-03T02:25:32.475" v="4334" actId="20577"/>
        <pc:sldMkLst>
          <pc:docMk/>
          <pc:sldMk cId="442425021" sldId="404"/>
        </pc:sldMkLst>
        <pc:spChg chg="mod">
          <ac:chgData name="김 범수" userId="863329ffd88cf9fc" providerId="LiveId" clId="{3326BAE5-B95C-41AC-96E5-BE09A3AC76FF}" dt="2023-09-03T02:25:32.475" v="4334" actId="20577"/>
          <ac:spMkLst>
            <pc:docMk/>
            <pc:sldMk cId="442425021" sldId="404"/>
            <ac:spMk id="6" creationId="{8052232D-6EE7-1554-575E-69155D0D4015}"/>
          </ac:spMkLst>
        </pc:spChg>
      </pc:sldChg>
      <pc:sldChg chg="addSp modSp add mod">
        <pc:chgData name="김 범수" userId="863329ffd88cf9fc" providerId="LiveId" clId="{3326BAE5-B95C-41AC-96E5-BE09A3AC76FF}" dt="2023-09-03T02:26:40.239" v="4642" actId="1076"/>
        <pc:sldMkLst>
          <pc:docMk/>
          <pc:sldMk cId="2019157294" sldId="405"/>
        </pc:sldMkLst>
        <pc:spChg chg="mod">
          <ac:chgData name="김 범수" userId="863329ffd88cf9fc" providerId="LiveId" clId="{3326BAE5-B95C-41AC-96E5-BE09A3AC76FF}" dt="2023-09-03T02:26:20.596" v="4633" actId="20577"/>
          <ac:spMkLst>
            <pc:docMk/>
            <pc:sldMk cId="2019157294" sldId="405"/>
            <ac:spMk id="2" creationId="{D05D1FF7-26AC-6D1F-9C88-04803B2CBBEA}"/>
          </ac:spMkLst>
        </pc:spChg>
        <pc:picChg chg="add mod">
          <ac:chgData name="김 범수" userId="863329ffd88cf9fc" providerId="LiveId" clId="{3326BAE5-B95C-41AC-96E5-BE09A3AC76FF}" dt="2023-09-03T02:26:40.239" v="4642" actId="1076"/>
          <ac:picMkLst>
            <pc:docMk/>
            <pc:sldMk cId="2019157294" sldId="405"/>
            <ac:picMk id="4" creationId="{84280060-3A6B-1838-E583-F6CF9C73B329}"/>
          </ac:picMkLst>
        </pc:picChg>
      </pc:sldChg>
      <pc:sldChg chg="addSp delSp modSp add mod">
        <pc:chgData name="김 범수" userId="863329ffd88cf9fc" providerId="LiveId" clId="{3326BAE5-B95C-41AC-96E5-BE09A3AC76FF}" dt="2023-09-03T02:27:45.412" v="4787" actId="1076"/>
        <pc:sldMkLst>
          <pc:docMk/>
          <pc:sldMk cId="3463792067" sldId="406"/>
        </pc:sldMkLst>
        <pc:spChg chg="mod">
          <ac:chgData name="김 범수" userId="863329ffd88cf9fc" providerId="LiveId" clId="{3326BAE5-B95C-41AC-96E5-BE09A3AC76FF}" dt="2023-09-03T02:27:30.301" v="4786" actId="20577"/>
          <ac:spMkLst>
            <pc:docMk/>
            <pc:sldMk cId="3463792067" sldId="406"/>
            <ac:spMk id="2" creationId="{D05D1FF7-26AC-6D1F-9C88-04803B2CBBEA}"/>
          </ac:spMkLst>
        </pc:spChg>
        <pc:picChg chg="del">
          <ac:chgData name="김 범수" userId="863329ffd88cf9fc" providerId="LiveId" clId="{3326BAE5-B95C-41AC-96E5-BE09A3AC76FF}" dt="2023-09-03T02:26:43.031" v="4644" actId="478"/>
          <ac:picMkLst>
            <pc:docMk/>
            <pc:sldMk cId="3463792067" sldId="406"/>
            <ac:picMk id="4" creationId="{84280060-3A6B-1838-E583-F6CF9C73B329}"/>
          </ac:picMkLst>
        </pc:picChg>
        <pc:picChg chg="add mod">
          <ac:chgData name="김 범수" userId="863329ffd88cf9fc" providerId="LiveId" clId="{3326BAE5-B95C-41AC-96E5-BE09A3AC76FF}" dt="2023-09-03T02:27:45.412" v="4787" actId="1076"/>
          <ac:picMkLst>
            <pc:docMk/>
            <pc:sldMk cId="3463792067" sldId="406"/>
            <ac:picMk id="5" creationId="{00C3FE11-F4F6-68C7-52B4-8937723989D6}"/>
          </ac:picMkLst>
        </pc:picChg>
      </pc:sldChg>
      <pc:sldChg chg="delSp modSp add mod">
        <pc:chgData name="김 범수" userId="863329ffd88cf9fc" providerId="LiveId" clId="{3326BAE5-B95C-41AC-96E5-BE09A3AC76FF}" dt="2023-09-03T02:28:58.169" v="5003" actId="20577"/>
        <pc:sldMkLst>
          <pc:docMk/>
          <pc:sldMk cId="2066229198" sldId="407"/>
        </pc:sldMkLst>
        <pc:spChg chg="mod">
          <ac:chgData name="김 범수" userId="863329ffd88cf9fc" providerId="LiveId" clId="{3326BAE5-B95C-41AC-96E5-BE09A3AC76FF}" dt="2023-09-03T02:28:58.169" v="5003" actId="20577"/>
          <ac:spMkLst>
            <pc:docMk/>
            <pc:sldMk cId="2066229198" sldId="407"/>
            <ac:spMk id="2" creationId="{D05D1FF7-26AC-6D1F-9C88-04803B2CBBEA}"/>
          </ac:spMkLst>
        </pc:spChg>
        <pc:picChg chg="del">
          <ac:chgData name="김 범수" userId="863329ffd88cf9fc" providerId="LiveId" clId="{3326BAE5-B95C-41AC-96E5-BE09A3AC76FF}" dt="2023-09-03T02:27:50.214" v="4789" actId="478"/>
          <ac:picMkLst>
            <pc:docMk/>
            <pc:sldMk cId="2066229198" sldId="407"/>
            <ac:picMk id="5" creationId="{00C3FE11-F4F6-68C7-52B4-8937723989D6}"/>
          </ac:picMkLst>
        </pc:picChg>
      </pc:sldChg>
      <pc:sldChg chg="modSp add mod">
        <pc:chgData name="김 범수" userId="863329ffd88cf9fc" providerId="LiveId" clId="{3326BAE5-B95C-41AC-96E5-BE09A3AC76FF}" dt="2023-09-03T02:32:14.725" v="5095" actId="1035"/>
        <pc:sldMkLst>
          <pc:docMk/>
          <pc:sldMk cId="4139690427" sldId="408"/>
        </pc:sldMkLst>
        <pc:spChg chg="mod">
          <ac:chgData name="김 범수" userId="863329ffd88cf9fc" providerId="LiveId" clId="{3326BAE5-B95C-41AC-96E5-BE09A3AC76FF}" dt="2023-09-03T02:32:14.725" v="5095" actId="1035"/>
          <ac:spMkLst>
            <pc:docMk/>
            <pc:sldMk cId="4139690427" sldId="408"/>
            <ac:spMk id="2" creationId="{D05D1FF7-26AC-6D1F-9C88-04803B2CBBEA}"/>
          </ac:spMkLst>
        </pc:spChg>
        <pc:grpChg chg="mod">
          <ac:chgData name="김 범수" userId="863329ffd88cf9fc" providerId="LiveId" clId="{3326BAE5-B95C-41AC-96E5-BE09A3AC76FF}" dt="2023-09-03T02:32:14.725" v="5095" actId="1035"/>
          <ac:grpSpMkLst>
            <pc:docMk/>
            <pc:sldMk cId="4139690427" sldId="408"/>
            <ac:grpSpMk id="6" creationId="{B481DBB3-F380-F123-1AFA-0052599E5333}"/>
          </ac:grpSpMkLst>
        </pc:grpChg>
      </pc:sldChg>
      <pc:sldChg chg="modSp add mod">
        <pc:chgData name="김 범수" userId="863329ffd88cf9fc" providerId="LiveId" clId="{3326BAE5-B95C-41AC-96E5-BE09A3AC76FF}" dt="2023-09-03T02:33:38.556" v="5235"/>
        <pc:sldMkLst>
          <pc:docMk/>
          <pc:sldMk cId="1154821881" sldId="409"/>
        </pc:sldMkLst>
        <pc:spChg chg="mod">
          <ac:chgData name="김 범수" userId="863329ffd88cf9fc" providerId="LiveId" clId="{3326BAE5-B95C-41AC-96E5-BE09A3AC76FF}" dt="2023-09-03T02:33:38.556" v="5235"/>
          <ac:spMkLst>
            <pc:docMk/>
            <pc:sldMk cId="1154821881" sldId="409"/>
            <ac:spMk id="6" creationId="{8052232D-6EE7-1554-575E-69155D0D4015}"/>
          </ac:spMkLst>
        </pc:spChg>
      </pc:sldChg>
      <pc:sldChg chg="modSp add mod">
        <pc:chgData name="김 범수" userId="863329ffd88cf9fc" providerId="LiveId" clId="{3326BAE5-B95C-41AC-96E5-BE09A3AC76FF}" dt="2023-09-03T02:34:54.313" v="5468"/>
        <pc:sldMkLst>
          <pc:docMk/>
          <pc:sldMk cId="4254101315" sldId="410"/>
        </pc:sldMkLst>
        <pc:spChg chg="mod">
          <ac:chgData name="김 범수" userId="863329ffd88cf9fc" providerId="LiveId" clId="{3326BAE5-B95C-41AC-96E5-BE09A3AC76FF}" dt="2023-09-03T02:34:54.313" v="5468"/>
          <ac:spMkLst>
            <pc:docMk/>
            <pc:sldMk cId="4254101315" sldId="410"/>
            <ac:spMk id="2" creationId="{D05D1FF7-26AC-6D1F-9C88-04803B2CBBEA}"/>
          </ac:spMkLst>
        </pc:spChg>
      </pc:sldChg>
      <pc:sldChg chg="modSp add mod">
        <pc:chgData name="김 범수" userId="863329ffd88cf9fc" providerId="LiveId" clId="{3326BAE5-B95C-41AC-96E5-BE09A3AC76FF}" dt="2023-09-03T02:35:37.246" v="5510" actId="20577"/>
        <pc:sldMkLst>
          <pc:docMk/>
          <pc:sldMk cId="849396089" sldId="411"/>
        </pc:sldMkLst>
        <pc:spChg chg="mod">
          <ac:chgData name="김 범수" userId="863329ffd88cf9fc" providerId="LiveId" clId="{3326BAE5-B95C-41AC-96E5-BE09A3AC76FF}" dt="2023-09-03T02:35:37.246" v="5510" actId="20577"/>
          <ac:spMkLst>
            <pc:docMk/>
            <pc:sldMk cId="849396089" sldId="411"/>
            <ac:spMk id="6" creationId="{8052232D-6EE7-1554-575E-69155D0D4015}"/>
          </ac:spMkLst>
        </pc:spChg>
      </pc:sldChg>
      <pc:sldChg chg="modSp add mod">
        <pc:chgData name="김 범수" userId="863329ffd88cf9fc" providerId="LiveId" clId="{3326BAE5-B95C-41AC-96E5-BE09A3AC76FF}" dt="2023-09-03T02:43:14.586" v="5772"/>
        <pc:sldMkLst>
          <pc:docMk/>
          <pc:sldMk cId="631267369" sldId="412"/>
        </pc:sldMkLst>
        <pc:spChg chg="mod">
          <ac:chgData name="김 범수" userId="863329ffd88cf9fc" providerId="LiveId" clId="{3326BAE5-B95C-41AC-96E5-BE09A3AC76FF}" dt="2023-09-03T02:43:14.586" v="5772"/>
          <ac:spMkLst>
            <pc:docMk/>
            <pc:sldMk cId="631267369" sldId="412"/>
            <ac:spMk id="2" creationId="{D05D1FF7-26AC-6D1F-9C88-04803B2CBBEA}"/>
          </ac:spMkLst>
        </pc:spChg>
      </pc:sldChg>
      <pc:sldChg chg="modSp add mod">
        <pc:chgData name="김 범수" userId="863329ffd88cf9fc" providerId="LiveId" clId="{3326BAE5-B95C-41AC-96E5-BE09A3AC76FF}" dt="2023-09-03T02:44:05.527" v="5842"/>
        <pc:sldMkLst>
          <pc:docMk/>
          <pc:sldMk cId="1619295751" sldId="413"/>
        </pc:sldMkLst>
        <pc:spChg chg="mod">
          <ac:chgData name="김 범수" userId="863329ffd88cf9fc" providerId="LiveId" clId="{3326BAE5-B95C-41AC-96E5-BE09A3AC76FF}" dt="2023-09-03T02:44:05.527" v="5842"/>
          <ac:spMkLst>
            <pc:docMk/>
            <pc:sldMk cId="1619295751" sldId="413"/>
            <ac:spMk id="6" creationId="{8052232D-6EE7-1554-575E-69155D0D4015}"/>
          </ac:spMkLst>
        </pc:spChg>
      </pc:sldChg>
      <pc:sldChg chg="addSp modSp add mod">
        <pc:chgData name="김 범수" userId="863329ffd88cf9fc" providerId="LiveId" clId="{3326BAE5-B95C-41AC-96E5-BE09A3AC76FF}" dt="2023-09-03T02:45:19.985" v="6163" actId="20577"/>
        <pc:sldMkLst>
          <pc:docMk/>
          <pc:sldMk cId="3038267297" sldId="414"/>
        </pc:sldMkLst>
        <pc:spChg chg="mod">
          <ac:chgData name="김 범수" userId="863329ffd88cf9fc" providerId="LiveId" clId="{3326BAE5-B95C-41AC-96E5-BE09A3AC76FF}" dt="2023-09-03T02:45:19.985" v="6163" actId="20577"/>
          <ac:spMkLst>
            <pc:docMk/>
            <pc:sldMk cId="3038267297" sldId="414"/>
            <ac:spMk id="2" creationId="{D05D1FF7-26AC-6D1F-9C88-04803B2CBBEA}"/>
          </ac:spMkLst>
        </pc:spChg>
        <pc:picChg chg="add mod">
          <ac:chgData name="김 범수" userId="863329ffd88cf9fc" providerId="LiveId" clId="{3326BAE5-B95C-41AC-96E5-BE09A3AC76FF}" dt="2023-09-03T02:44:14.847" v="5849" actId="1076"/>
          <ac:picMkLst>
            <pc:docMk/>
            <pc:sldMk cId="3038267297" sldId="414"/>
            <ac:picMk id="4" creationId="{83E01889-C86C-4136-100D-D5341EE5EE71}"/>
          </ac:picMkLst>
        </pc:picChg>
      </pc:sldChg>
      <pc:sldChg chg="modSp add mod">
        <pc:chgData name="김 범수" userId="863329ffd88cf9fc" providerId="LiveId" clId="{3326BAE5-B95C-41AC-96E5-BE09A3AC76FF}" dt="2023-09-03T02:45:49.278" v="6261" actId="20577"/>
        <pc:sldMkLst>
          <pc:docMk/>
          <pc:sldMk cId="2718232058" sldId="415"/>
        </pc:sldMkLst>
        <pc:spChg chg="mod">
          <ac:chgData name="김 범수" userId="863329ffd88cf9fc" providerId="LiveId" clId="{3326BAE5-B95C-41AC-96E5-BE09A3AC76FF}" dt="2023-09-03T02:45:49.278" v="6261" actId="20577"/>
          <ac:spMkLst>
            <pc:docMk/>
            <pc:sldMk cId="2718232058" sldId="415"/>
            <ac:spMk id="2" creationId="{D05D1FF7-26AC-6D1F-9C88-04803B2CBBEA}"/>
          </ac:spMkLst>
        </pc:spChg>
      </pc:sldChg>
      <pc:sldChg chg="modSp add mod">
        <pc:chgData name="김 범수" userId="863329ffd88cf9fc" providerId="LiveId" clId="{3326BAE5-B95C-41AC-96E5-BE09A3AC76FF}" dt="2023-09-03T02:46:43.216" v="6297"/>
        <pc:sldMkLst>
          <pc:docMk/>
          <pc:sldMk cId="1448725079" sldId="416"/>
        </pc:sldMkLst>
        <pc:spChg chg="mod">
          <ac:chgData name="김 범수" userId="863329ffd88cf9fc" providerId="LiveId" clId="{3326BAE5-B95C-41AC-96E5-BE09A3AC76FF}" dt="2023-09-03T02:46:43.216" v="6297"/>
          <ac:spMkLst>
            <pc:docMk/>
            <pc:sldMk cId="1448725079" sldId="416"/>
            <ac:spMk id="6" creationId="{8052232D-6EE7-1554-575E-69155D0D4015}"/>
          </ac:spMkLst>
        </pc:spChg>
      </pc:sldChg>
      <pc:sldChg chg="delSp modSp add mod">
        <pc:chgData name="김 범수" userId="863329ffd88cf9fc" providerId="LiveId" clId="{3326BAE5-B95C-41AC-96E5-BE09A3AC76FF}" dt="2023-09-03T02:46:58.554" v="6374"/>
        <pc:sldMkLst>
          <pc:docMk/>
          <pc:sldMk cId="4084809541" sldId="417"/>
        </pc:sldMkLst>
        <pc:spChg chg="mod">
          <ac:chgData name="김 범수" userId="863329ffd88cf9fc" providerId="LiveId" clId="{3326BAE5-B95C-41AC-96E5-BE09A3AC76FF}" dt="2023-09-03T02:46:58.554" v="6374"/>
          <ac:spMkLst>
            <pc:docMk/>
            <pc:sldMk cId="4084809541" sldId="417"/>
            <ac:spMk id="2" creationId="{D05D1FF7-26AC-6D1F-9C88-04803B2CBBEA}"/>
          </ac:spMkLst>
        </pc:spChg>
        <pc:picChg chg="del">
          <ac:chgData name="김 범수" userId="863329ffd88cf9fc" providerId="LiveId" clId="{3326BAE5-B95C-41AC-96E5-BE09A3AC76FF}" dt="2023-09-03T02:46:49.151" v="6299" actId="478"/>
          <ac:picMkLst>
            <pc:docMk/>
            <pc:sldMk cId="4084809541" sldId="417"/>
            <ac:picMk id="4" creationId="{83E01889-C86C-4136-100D-D5341EE5EE71}"/>
          </ac:picMkLst>
        </pc:picChg>
      </pc:sldChg>
      <pc:sldChg chg="modSp add mod">
        <pc:chgData name="김 범수" userId="863329ffd88cf9fc" providerId="LiveId" clId="{3326BAE5-B95C-41AC-96E5-BE09A3AC76FF}" dt="2023-09-03T02:47:22.767" v="6407"/>
        <pc:sldMkLst>
          <pc:docMk/>
          <pc:sldMk cId="3160945766" sldId="418"/>
        </pc:sldMkLst>
        <pc:spChg chg="mod">
          <ac:chgData name="김 범수" userId="863329ffd88cf9fc" providerId="LiveId" clId="{3326BAE5-B95C-41AC-96E5-BE09A3AC76FF}" dt="2023-09-03T02:47:22.767" v="6407"/>
          <ac:spMkLst>
            <pc:docMk/>
            <pc:sldMk cId="3160945766" sldId="418"/>
            <ac:spMk id="6" creationId="{8052232D-6EE7-1554-575E-69155D0D4015}"/>
          </ac:spMkLst>
        </pc:spChg>
      </pc:sldChg>
      <pc:sldChg chg="addSp modSp add mod">
        <pc:chgData name="김 범수" userId="863329ffd88cf9fc" providerId="LiveId" clId="{3326BAE5-B95C-41AC-96E5-BE09A3AC76FF}" dt="2023-09-03T02:48:21.346" v="6576" actId="1076"/>
        <pc:sldMkLst>
          <pc:docMk/>
          <pc:sldMk cId="913961962" sldId="419"/>
        </pc:sldMkLst>
        <pc:spChg chg="mod">
          <ac:chgData name="김 범수" userId="863329ffd88cf9fc" providerId="LiveId" clId="{3326BAE5-B95C-41AC-96E5-BE09A3AC76FF}" dt="2023-09-03T02:48:03.833" v="6567" actId="20577"/>
          <ac:spMkLst>
            <pc:docMk/>
            <pc:sldMk cId="913961962" sldId="419"/>
            <ac:spMk id="2" creationId="{D05D1FF7-26AC-6D1F-9C88-04803B2CBBEA}"/>
          </ac:spMkLst>
        </pc:spChg>
        <pc:picChg chg="add mod">
          <ac:chgData name="김 범수" userId="863329ffd88cf9fc" providerId="LiveId" clId="{3326BAE5-B95C-41AC-96E5-BE09A3AC76FF}" dt="2023-09-03T02:48:21.346" v="6576" actId="1076"/>
          <ac:picMkLst>
            <pc:docMk/>
            <pc:sldMk cId="913961962" sldId="419"/>
            <ac:picMk id="4" creationId="{2379E4C6-6C39-2043-7FF8-CD1E8AF8930F}"/>
          </ac:picMkLst>
        </pc:picChg>
      </pc:sldChg>
      <pc:sldChg chg="modSp add mod">
        <pc:chgData name="김 범수" userId="863329ffd88cf9fc" providerId="LiveId" clId="{3326BAE5-B95C-41AC-96E5-BE09A3AC76FF}" dt="2023-09-03T02:49:15.423" v="6628"/>
        <pc:sldMkLst>
          <pc:docMk/>
          <pc:sldMk cId="2667484216" sldId="420"/>
        </pc:sldMkLst>
        <pc:spChg chg="mod">
          <ac:chgData name="김 범수" userId="863329ffd88cf9fc" providerId="LiveId" clId="{3326BAE5-B95C-41AC-96E5-BE09A3AC76FF}" dt="2023-09-03T02:49:15.423" v="6628"/>
          <ac:spMkLst>
            <pc:docMk/>
            <pc:sldMk cId="2667484216" sldId="420"/>
            <ac:spMk id="6" creationId="{8052232D-6EE7-1554-575E-69155D0D4015}"/>
          </ac:spMkLst>
        </pc:spChg>
      </pc:sldChg>
      <pc:sldChg chg="addSp delSp modSp add del mod">
        <pc:chgData name="김 범수" userId="863329ffd88cf9fc" providerId="LiveId" clId="{3326BAE5-B95C-41AC-96E5-BE09A3AC76FF}" dt="2023-09-03T02:50:04.711" v="6730" actId="47"/>
        <pc:sldMkLst>
          <pc:docMk/>
          <pc:sldMk cId="2231163249" sldId="421"/>
        </pc:sldMkLst>
        <pc:spChg chg="mod">
          <ac:chgData name="김 범수" userId="863329ffd88cf9fc" providerId="LiveId" clId="{3326BAE5-B95C-41AC-96E5-BE09A3AC76FF}" dt="2023-09-03T02:49:49.981" v="6721" actId="20577"/>
          <ac:spMkLst>
            <pc:docMk/>
            <pc:sldMk cId="2231163249" sldId="421"/>
            <ac:spMk id="2" creationId="{D05D1FF7-26AC-6D1F-9C88-04803B2CBBEA}"/>
          </ac:spMkLst>
        </pc:spChg>
        <pc:picChg chg="del">
          <ac:chgData name="김 범수" userId="863329ffd88cf9fc" providerId="LiveId" clId="{3326BAE5-B95C-41AC-96E5-BE09A3AC76FF}" dt="2023-09-03T02:49:21.769" v="6630" actId="478"/>
          <ac:picMkLst>
            <pc:docMk/>
            <pc:sldMk cId="2231163249" sldId="421"/>
            <ac:picMk id="4" creationId="{2379E4C6-6C39-2043-7FF8-CD1E8AF8930F}"/>
          </ac:picMkLst>
        </pc:picChg>
        <pc:picChg chg="add mod">
          <ac:chgData name="김 범수" userId="863329ffd88cf9fc" providerId="LiveId" clId="{3326BAE5-B95C-41AC-96E5-BE09A3AC76FF}" dt="2023-09-03T02:49:54.300" v="6724" actId="208"/>
          <ac:picMkLst>
            <pc:docMk/>
            <pc:sldMk cId="2231163249" sldId="421"/>
            <ac:picMk id="5" creationId="{AD73E56A-A632-F334-BA6F-4433D0BFD50B}"/>
          </ac:picMkLst>
        </pc:picChg>
      </pc:sldChg>
      <pc:sldChg chg="modSp add mod ord">
        <pc:chgData name="김 범수" userId="863329ffd88cf9fc" providerId="LiveId" clId="{3326BAE5-B95C-41AC-96E5-BE09A3AC76FF}" dt="2023-09-03T02:51:50.335" v="7199" actId="6549"/>
        <pc:sldMkLst>
          <pc:docMk/>
          <pc:sldMk cId="487625992" sldId="422"/>
        </pc:sldMkLst>
        <pc:spChg chg="mod">
          <ac:chgData name="김 범수" userId="863329ffd88cf9fc" providerId="LiveId" clId="{3326BAE5-B95C-41AC-96E5-BE09A3AC76FF}" dt="2023-09-03T02:51:50.335" v="7199" actId="6549"/>
          <ac:spMkLst>
            <pc:docMk/>
            <pc:sldMk cId="487625992" sldId="422"/>
            <ac:spMk id="2" creationId="{D05D1FF7-26AC-6D1F-9C88-04803B2CBBEA}"/>
          </ac:spMkLst>
        </pc:spChg>
        <pc:picChg chg="mod">
          <ac:chgData name="김 범수" userId="863329ffd88cf9fc" providerId="LiveId" clId="{3326BAE5-B95C-41AC-96E5-BE09A3AC76FF}" dt="2023-09-03T02:51:18.593" v="7105" actId="1076"/>
          <ac:picMkLst>
            <pc:docMk/>
            <pc:sldMk cId="487625992" sldId="422"/>
            <ac:picMk id="5" creationId="{AD73E56A-A632-F334-BA6F-4433D0BFD50B}"/>
          </ac:picMkLst>
        </pc:picChg>
      </pc:sldChg>
      <pc:sldChg chg="add ord">
        <pc:chgData name="김 범수" userId="863329ffd88cf9fc" providerId="LiveId" clId="{3326BAE5-B95C-41AC-96E5-BE09A3AC76FF}" dt="2023-09-03T02:51:13.392" v="7104"/>
        <pc:sldMkLst>
          <pc:docMk/>
          <pc:sldMk cId="1669166915" sldId="423"/>
        </pc:sldMkLst>
      </pc:sldChg>
      <pc:sldChg chg="addSp delSp modSp add mod">
        <pc:chgData name="김 범수" userId="863329ffd88cf9fc" providerId="LiveId" clId="{3326BAE5-B95C-41AC-96E5-BE09A3AC76FF}" dt="2023-09-03T02:55:13.224" v="7394" actId="1076"/>
        <pc:sldMkLst>
          <pc:docMk/>
          <pc:sldMk cId="2306201708" sldId="424"/>
        </pc:sldMkLst>
        <pc:spChg chg="mod">
          <ac:chgData name="김 범수" userId="863329ffd88cf9fc" providerId="LiveId" clId="{3326BAE5-B95C-41AC-96E5-BE09A3AC76FF}" dt="2023-09-03T02:52:25.841" v="7385"/>
          <ac:spMkLst>
            <pc:docMk/>
            <pc:sldMk cId="2306201708" sldId="424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2:52:42.446" v="7389" actId="571"/>
          <ac:spMkLst>
            <pc:docMk/>
            <pc:sldMk cId="2306201708" sldId="424"/>
            <ac:spMk id="6" creationId="{B9C70CDE-A8B3-243F-1C28-CB1694993C49}"/>
          </ac:spMkLst>
        </pc:spChg>
        <pc:picChg chg="add mod">
          <ac:chgData name="김 범수" userId="863329ffd88cf9fc" providerId="LiveId" clId="{3326BAE5-B95C-41AC-96E5-BE09A3AC76FF}" dt="2023-09-03T02:55:13.224" v="7394" actId="1076"/>
          <ac:picMkLst>
            <pc:docMk/>
            <pc:sldMk cId="2306201708" sldId="424"/>
            <ac:picMk id="4" creationId="{1C86BCFB-B9D5-1B11-3F5C-BC853932E95E}"/>
          </ac:picMkLst>
        </pc:picChg>
        <pc:picChg chg="del">
          <ac:chgData name="김 범수" userId="863329ffd88cf9fc" providerId="LiveId" clId="{3326BAE5-B95C-41AC-96E5-BE09A3AC76FF}" dt="2023-09-03T02:52:39.654" v="7386" actId="478"/>
          <ac:picMkLst>
            <pc:docMk/>
            <pc:sldMk cId="2306201708" sldId="424"/>
            <ac:picMk id="5" creationId="{AD73E56A-A632-F334-BA6F-4433D0BFD50B}"/>
          </ac:picMkLst>
        </pc:picChg>
        <pc:picChg chg="add mod">
          <ac:chgData name="김 범수" userId="863329ffd88cf9fc" providerId="LiveId" clId="{3326BAE5-B95C-41AC-96E5-BE09A3AC76FF}" dt="2023-09-03T02:52:42.446" v="7389" actId="571"/>
          <ac:picMkLst>
            <pc:docMk/>
            <pc:sldMk cId="2306201708" sldId="424"/>
            <ac:picMk id="7" creationId="{F8926142-D6A3-EFE4-B7C4-E06F871BE4AE}"/>
          </ac:picMkLst>
        </pc:picChg>
      </pc:sldChg>
      <pc:sldChg chg="modSp add mod">
        <pc:chgData name="김 범수" userId="863329ffd88cf9fc" providerId="LiveId" clId="{3326BAE5-B95C-41AC-96E5-BE09A3AC76FF}" dt="2023-09-03T02:56:16.648" v="7724" actId="20577"/>
        <pc:sldMkLst>
          <pc:docMk/>
          <pc:sldMk cId="448633190" sldId="425"/>
        </pc:sldMkLst>
        <pc:spChg chg="mod">
          <ac:chgData name="김 범수" userId="863329ffd88cf9fc" providerId="LiveId" clId="{3326BAE5-B95C-41AC-96E5-BE09A3AC76FF}" dt="2023-09-03T02:56:16.648" v="7724" actId="20577"/>
          <ac:spMkLst>
            <pc:docMk/>
            <pc:sldMk cId="448633190" sldId="425"/>
            <ac:spMk id="2" creationId="{D05D1FF7-26AC-6D1F-9C88-04803B2CBBEA}"/>
          </ac:spMkLst>
        </pc:spChg>
      </pc:sldChg>
      <pc:sldChg chg="modSp add mod">
        <pc:chgData name="김 범수" userId="863329ffd88cf9fc" providerId="LiveId" clId="{3326BAE5-B95C-41AC-96E5-BE09A3AC76FF}" dt="2023-09-03T02:57:46.711" v="7809"/>
        <pc:sldMkLst>
          <pc:docMk/>
          <pc:sldMk cId="3917052021" sldId="426"/>
        </pc:sldMkLst>
        <pc:spChg chg="mod">
          <ac:chgData name="김 범수" userId="863329ffd88cf9fc" providerId="LiveId" clId="{3326BAE5-B95C-41AC-96E5-BE09A3AC76FF}" dt="2023-09-03T02:57:46.711" v="7809"/>
          <ac:spMkLst>
            <pc:docMk/>
            <pc:sldMk cId="3917052021" sldId="426"/>
            <ac:spMk id="6" creationId="{8052232D-6EE7-1554-575E-69155D0D4015}"/>
          </ac:spMkLst>
        </pc:spChg>
      </pc:sldChg>
      <pc:sldChg chg="modSp add mod">
        <pc:chgData name="김 범수" userId="863329ffd88cf9fc" providerId="LiveId" clId="{3326BAE5-B95C-41AC-96E5-BE09A3AC76FF}" dt="2023-09-03T02:59:36.380" v="8195" actId="20577"/>
        <pc:sldMkLst>
          <pc:docMk/>
          <pc:sldMk cId="3503233276" sldId="427"/>
        </pc:sldMkLst>
        <pc:spChg chg="mod">
          <ac:chgData name="김 범수" userId="863329ffd88cf9fc" providerId="LiveId" clId="{3326BAE5-B95C-41AC-96E5-BE09A3AC76FF}" dt="2023-09-03T02:59:36.380" v="8195" actId="20577"/>
          <ac:spMkLst>
            <pc:docMk/>
            <pc:sldMk cId="3503233276" sldId="427"/>
            <ac:spMk id="2" creationId="{D05D1FF7-26AC-6D1F-9C88-04803B2CBBEA}"/>
          </ac:spMkLst>
        </pc:spChg>
      </pc:sldChg>
      <pc:sldChg chg="addSp delSp modSp add mod ord">
        <pc:chgData name="김 범수" userId="863329ffd88cf9fc" providerId="LiveId" clId="{3326BAE5-B95C-41AC-96E5-BE09A3AC76FF}" dt="2023-09-03T02:59:01.202" v="8015" actId="1076"/>
        <pc:sldMkLst>
          <pc:docMk/>
          <pc:sldMk cId="309173103" sldId="428"/>
        </pc:sldMkLst>
        <pc:spChg chg="mod">
          <ac:chgData name="김 범수" userId="863329ffd88cf9fc" providerId="LiveId" clId="{3326BAE5-B95C-41AC-96E5-BE09A3AC76FF}" dt="2023-09-03T02:58:59.480" v="8014" actId="20577"/>
          <ac:spMkLst>
            <pc:docMk/>
            <pc:sldMk cId="309173103" sldId="428"/>
            <ac:spMk id="2" creationId="{D05D1FF7-26AC-6D1F-9C88-04803B2CBBEA}"/>
          </ac:spMkLst>
        </pc:spChg>
        <pc:picChg chg="del">
          <ac:chgData name="김 범수" userId="863329ffd88cf9fc" providerId="LiveId" clId="{3326BAE5-B95C-41AC-96E5-BE09A3AC76FF}" dt="2023-09-03T02:58:30.315" v="7979" actId="478"/>
          <ac:picMkLst>
            <pc:docMk/>
            <pc:sldMk cId="309173103" sldId="428"/>
            <ac:picMk id="4" creationId="{1C86BCFB-B9D5-1B11-3F5C-BC853932E95E}"/>
          </ac:picMkLst>
        </pc:picChg>
        <pc:picChg chg="add mod">
          <ac:chgData name="김 범수" userId="863329ffd88cf9fc" providerId="LiveId" clId="{3326BAE5-B95C-41AC-96E5-BE09A3AC76FF}" dt="2023-09-03T02:59:01.202" v="8015" actId="1076"/>
          <ac:picMkLst>
            <pc:docMk/>
            <pc:sldMk cId="309173103" sldId="428"/>
            <ac:picMk id="5" creationId="{6E4F99C5-DBB9-E4FF-F174-0D10336DADDE}"/>
          </ac:picMkLst>
        </pc:picChg>
      </pc:sldChg>
      <pc:sldChg chg="modSp add mod">
        <pc:chgData name="김 범수" userId="863329ffd88cf9fc" providerId="LiveId" clId="{3326BAE5-B95C-41AC-96E5-BE09A3AC76FF}" dt="2023-09-03T03:00:21.629" v="8565" actId="20577"/>
        <pc:sldMkLst>
          <pc:docMk/>
          <pc:sldMk cId="4134189168" sldId="429"/>
        </pc:sldMkLst>
        <pc:spChg chg="mod">
          <ac:chgData name="김 범수" userId="863329ffd88cf9fc" providerId="LiveId" clId="{3326BAE5-B95C-41AC-96E5-BE09A3AC76FF}" dt="2023-09-03T03:00:21.629" v="8565" actId="20577"/>
          <ac:spMkLst>
            <pc:docMk/>
            <pc:sldMk cId="4134189168" sldId="429"/>
            <ac:spMk id="2" creationId="{D05D1FF7-26AC-6D1F-9C88-04803B2CBBEA}"/>
          </ac:spMkLst>
        </pc:spChg>
      </pc:sldChg>
      <pc:sldChg chg="modSp add mod">
        <pc:chgData name="김 범수" userId="863329ffd88cf9fc" providerId="LiveId" clId="{3326BAE5-B95C-41AC-96E5-BE09A3AC76FF}" dt="2023-09-03T03:00:37.015" v="8640" actId="20577"/>
        <pc:sldMkLst>
          <pc:docMk/>
          <pc:sldMk cId="704767719" sldId="430"/>
        </pc:sldMkLst>
        <pc:spChg chg="mod">
          <ac:chgData name="김 범수" userId="863329ffd88cf9fc" providerId="LiveId" clId="{3326BAE5-B95C-41AC-96E5-BE09A3AC76FF}" dt="2023-09-03T03:00:37.015" v="8640" actId="20577"/>
          <ac:spMkLst>
            <pc:docMk/>
            <pc:sldMk cId="704767719" sldId="430"/>
            <ac:spMk id="6" creationId="{8052232D-6EE7-1554-575E-69155D0D4015}"/>
          </ac:spMkLst>
        </pc:spChg>
      </pc:sldChg>
      <pc:sldChg chg="modSp add mod">
        <pc:chgData name="김 범수" userId="863329ffd88cf9fc" providerId="LiveId" clId="{3326BAE5-B95C-41AC-96E5-BE09A3AC76FF}" dt="2023-09-03T03:01:23.187" v="8863" actId="20577"/>
        <pc:sldMkLst>
          <pc:docMk/>
          <pc:sldMk cId="2405982250" sldId="431"/>
        </pc:sldMkLst>
        <pc:spChg chg="mod">
          <ac:chgData name="김 범수" userId="863329ffd88cf9fc" providerId="LiveId" clId="{3326BAE5-B95C-41AC-96E5-BE09A3AC76FF}" dt="2023-09-03T03:01:23.187" v="8863" actId="20577"/>
          <ac:spMkLst>
            <pc:docMk/>
            <pc:sldMk cId="2405982250" sldId="431"/>
            <ac:spMk id="2" creationId="{D05D1FF7-26AC-6D1F-9C88-04803B2CBBEA}"/>
          </ac:spMkLst>
        </pc:spChg>
      </pc:sldChg>
      <pc:sldChg chg="modSp add mod">
        <pc:chgData name="김 범수" userId="863329ffd88cf9fc" providerId="LiveId" clId="{3326BAE5-B95C-41AC-96E5-BE09A3AC76FF}" dt="2023-09-03T03:02:15.906" v="8901" actId="20577"/>
        <pc:sldMkLst>
          <pc:docMk/>
          <pc:sldMk cId="589233731" sldId="432"/>
        </pc:sldMkLst>
        <pc:spChg chg="mod">
          <ac:chgData name="김 범수" userId="863329ffd88cf9fc" providerId="LiveId" clId="{3326BAE5-B95C-41AC-96E5-BE09A3AC76FF}" dt="2023-09-03T03:02:15.906" v="8901" actId="20577"/>
          <ac:spMkLst>
            <pc:docMk/>
            <pc:sldMk cId="589233731" sldId="432"/>
            <ac:spMk id="6" creationId="{8052232D-6EE7-1554-575E-69155D0D4015}"/>
          </ac:spMkLst>
        </pc:spChg>
      </pc:sldChg>
      <pc:sldChg chg="add del">
        <pc:chgData name="김 범수" userId="863329ffd88cf9fc" providerId="LiveId" clId="{3326BAE5-B95C-41AC-96E5-BE09A3AC76FF}" dt="2023-09-03T03:02:18.389" v="8903"/>
        <pc:sldMkLst>
          <pc:docMk/>
          <pc:sldMk cId="910815263" sldId="433"/>
        </pc:sldMkLst>
      </pc:sldChg>
      <pc:sldChg chg="addSp delSp modSp add mod">
        <pc:chgData name="김 범수" userId="863329ffd88cf9fc" providerId="LiveId" clId="{3326BAE5-B95C-41AC-96E5-BE09A3AC76FF}" dt="2023-09-03T03:08:28.416" v="9409" actId="20577"/>
        <pc:sldMkLst>
          <pc:docMk/>
          <pc:sldMk cId="2133502486" sldId="433"/>
        </pc:sldMkLst>
        <pc:spChg chg="mod">
          <ac:chgData name="김 범수" userId="863329ffd88cf9fc" providerId="LiveId" clId="{3326BAE5-B95C-41AC-96E5-BE09A3AC76FF}" dt="2023-09-03T03:08:28.416" v="9409" actId="20577"/>
          <ac:spMkLst>
            <pc:docMk/>
            <pc:sldMk cId="2133502486" sldId="433"/>
            <ac:spMk id="2" creationId="{D05D1FF7-26AC-6D1F-9C88-04803B2CBBEA}"/>
          </ac:spMkLst>
        </pc:spChg>
        <pc:picChg chg="del">
          <ac:chgData name="김 범수" userId="863329ffd88cf9fc" providerId="LiveId" clId="{3326BAE5-B95C-41AC-96E5-BE09A3AC76FF}" dt="2023-09-03T03:02:27.736" v="8905" actId="478"/>
          <ac:picMkLst>
            <pc:docMk/>
            <pc:sldMk cId="2133502486" sldId="433"/>
            <ac:picMk id="4" creationId="{1C86BCFB-B9D5-1B11-3F5C-BC853932E95E}"/>
          </ac:picMkLst>
        </pc:picChg>
        <pc:picChg chg="add mod">
          <ac:chgData name="김 범수" userId="863329ffd88cf9fc" providerId="LiveId" clId="{3326BAE5-B95C-41AC-96E5-BE09A3AC76FF}" dt="2023-09-03T03:02:35.706" v="8912" actId="1076"/>
          <ac:picMkLst>
            <pc:docMk/>
            <pc:sldMk cId="2133502486" sldId="433"/>
            <ac:picMk id="5" creationId="{59FF732A-CAD7-BB1A-C316-DFBC53E902B6}"/>
          </ac:picMkLst>
        </pc:picChg>
      </pc:sldChg>
      <pc:sldChg chg="modSp add mod">
        <pc:chgData name="김 범수" userId="863329ffd88cf9fc" providerId="LiveId" clId="{3326BAE5-B95C-41AC-96E5-BE09A3AC76FF}" dt="2023-09-03T03:08:49.138" v="9435"/>
        <pc:sldMkLst>
          <pc:docMk/>
          <pc:sldMk cId="1662824714" sldId="434"/>
        </pc:sldMkLst>
        <pc:spChg chg="mod">
          <ac:chgData name="김 범수" userId="863329ffd88cf9fc" providerId="LiveId" clId="{3326BAE5-B95C-41AC-96E5-BE09A3AC76FF}" dt="2023-09-03T03:08:49.138" v="9435"/>
          <ac:spMkLst>
            <pc:docMk/>
            <pc:sldMk cId="1662824714" sldId="434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03:09:51.070" v="9837" actId="208"/>
        <pc:sldMkLst>
          <pc:docMk/>
          <pc:sldMk cId="1103649273" sldId="435"/>
        </pc:sldMkLst>
        <pc:spChg chg="mod">
          <ac:chgData name="김 범수" userId="863329ffd88cf9fc" providerId="LiveId" clId="{3326BAE5-B95C-41AC-96E5-BE09A3AC76FF}" dt="2023-09-03T03:09:41.069" v="9830" actId="20577"/>
          <ac:spMkLst>
            <pc:docMk/>
            <pc:sldMk cId="1103649273" sldId="435"/>
            <ac:spMk id="2" creationId="{D05D1FF7-26AC-6D1F-9C88-04803B2CBBEA}"/>
          </ac:spMkLst>
        </pc:spChg>
        <pc:picChg chg="add mod">
          <ac:chgData name="김 범수" userId="863329ffd88cf9fc" providerId="LiveId" clId="{3326BAE5-B95C-41AC-96E5-BE09A3AC76FF}" dt="2023-09-03T03:09:51.070" v="9837" actId="208"/>
          <ac:picMkLst>
            <pc:docMk/>
            <pc:sldMk cId="1103649273" sldId="435"/>
            <ac:picMk id="4" creationId="{4E9786E3-C235-B056-B0D9-D84625386842}"/>
          </ac:picMkLst>
        </pc:picChg>
        <pc:picChg chg="del">
          <ac:chgData name="김 범수" userId="863329ffd88cf9fc" providerId="LiveId" clId="{3326BAE5-B95C-41AC-96E5-BE09A3AC76FF}" dt="2023-09-03T03:09:42.081" v="9831" actId="478"/>
          <ac:picMkLst>
            <pc:docMk/>
            <pc:sldMk cId="1103649273" sldId="435"/>
            <ac:picMk id="5" creationId="{59FF732A-CAD7-BB1A-C316-DFBC53E902B6}"/>
          </ac:picMkLst>
        </pc:picChg>
      </pc:sldChg>
      <pc:sldChg chg="modSp add mod">
        <pc:chgData name="김 범수" userId="863329ffd88cf9fc" providerId="LiveId" clId="{3326BAE5-B95C-41AC-96E5-BE09A3AC76FF}" dt="2023-09-03T03:11:12.691" v="10157" actId="20577"/>
        <pc:sldMkLst>
          <pc:docMk/>
          <pc:sldMk cId="1360239811" sldId="436"/>
        </pc:sldMkLst>
        <pc:spChg chg="mod">
          <ac:chgData name="김 범수" userId="863329ffd88cf9fc" providerId="LiveId" clId="{3326BAE5-B95C-41AC-96E5-BE09A3AC76FF}" dt="2023-09-03T03:11:12.691" v="10157" actId="20577"/>
          <ac:spMkLst>
            <pc:docMk/>
            <pc:sldMk cId="1360239811" sldId="436"/>
            <ac:spMk id="2" creationId="{D05D1FF7-26AC-6D1F-9C88-04803B2CBBEA}"/>
          </ac:spMkLst>
        </pc:spChg>
      </pc:sldChg>
      <pc:sldChg chg="modSp add mod ord">
        <pc:chgData name="김 범수" userId="863329ffd88cf9fc" providerId="LiveId" clId="{3326BAE5-B95C-41AC-96E5-BE09A3AC76FF}" dt="2023-09-03T04:08:01.600" v="10370"/>
        <pc:sldMkLst>
          <pc:docMk/>
          <pc:sldMk cId="3232110837" sldId="437"/>
        </pc:sldMkLst>
        <pc:spChg chg="mod">
          <ac:chgData name="김 범수" userId="863329ffd88cf9fc" providerId="LiveId" clId="{3326BAE5-B95C-41AC-96E5-BE09A3AC76FF}" dt="2023-09-03T03:11:42.726" v="10353" actId="20577"/>
          <ac:spMkLst>
            <pc:docMk/>
            <pc:sldMk cId="3232110837" sldId="437"/>
            <ac:spMk id="2" creationId="{D05D1FF7-26AC-6D1F-9C88-04803B2CBBEA}"/>
          </ac:spMkLst>
        </pc:spChg>
      </pc:sldChg>
      <pc:sldChg chg="modSp add mod">
        <pc:chgData name="김 범수" userId="863329ffd88cf9fc" providerId="LiveId" clId="{3326BAE5-B95C-41AC-96E5-BE09A3AC76FF}" dt="2023-09-03T04:07:58.967" v="10368" actId="20577"/>
        <pc:sldMkLst>
          <pc:docMk/>
          <pc:sldMk cId="3539706077" sldId="438"/>
        </pc:sldMkLst>
        <pc:spChg chg="mod">
          <ac:chgData name="김 범수" userId="863329ffd88cf9fc" providerId="LiveId" clId="{3326BAE5-B95C-41AC-96E5-BE09A3AC76FF}" dt="2023-09-03T04:07:58.967" v="10368" actId="20577"/>
          <ac:spMkLst>
            <pc:docMk/>
            <pc:sldMk cId="3539706077" sldId="438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04:09:20.087" v="10675" actId="208"/>
        <pc:sldMkLst>
          <pc:docMk/>
          <pc:sldMk cId="3796108517" sldId="439"/>
        </pc:sldMkLst>
        <pc:spChg chg="mod">
          <ac:chgData name="김 범수" userId="863329ffd88cf9fc" providerId="LiveId" clId="{3326BAE5-B95C-41AC-96E5-BE09A3AC76FF}" dt="2023-09-03T04:09:08.178" v="10669" actId="20577"/>
          <ac:spMkLst>
            <pc:docMk/>
            <pc:sldMk cId="3796108517" sldId="439"/>
            <ac:spMk id="2" creationId="{D05D1FF7-26AC-6D1F-9C88-04803B2CBBEA}"/>
          </ac:spMkLst>
        </pc:spChg>
        <pc:picChg chg="del">
          <ac:chgData name="김 범수" userId="863329ffd88cf9fc" providerId="LiveId" clId="{3326BAE5-B95C-41AC-96E5-BE09A3AC76FF}" dt="2023-09-03T04:09:10.332" v="10670" actId="478"/>
          <ac:picMkLst>
            <pc:docMk/>
            <pc:sldMk cId="3796108517" sldId="439"/>
            <ac:picMk id="4" creationId="{4E9786E3-C235-B056-B0D9-D84625386842}"/>
          </ac:picMkLst>
        </pc:picChg>
        <pc:picChg chg="add mod">
          <ac:chgData name="김 범수" userId="863329ffd88cf9fc" providerId="LiveId" clId="{3326BAE5-B95C-41AC-96E5-BE09A3AC76FF}" dt="2023-09-03T04:09:20.087" v="10675" actId="208"/>
          <ac:picMkLst>
            <pc:docMk/>
            <pc:sldMk cId="3796108517" sldId="439"/>
            <ac:picMk id="5" creationId="{E861C4B1-A870-FA32-7199-571B8CF90EC0}"/>
          </ac:picMkLst>
        </pc:picChg>
      </pc:sldChg>
      <pc:sldChg chg="modSp add mod">
        <pc:chgData name="김 범수" userId="863329ffd88cf9fc" providerId="LiveId" clId="{3326BAE5-B95C-41AC-96E5-BE09A3AC76FF}" dt="2023-09-03T04:09:45.994" v="10806"/>
        <pc:sldMkLst>
          <pc:docMk/>
          <pc:sldMk cId="455223454" sldId="440"/>
        </pc:sldMkLst>
        <pc:spChg chg="mod">
          <ac:chgData name="김 범수" userId="863329ffd88cf9fc" providerId="LiveId" clId="{3326BAE5-B95C-41AC-96E5-BE09A3AC76FF}" dt="2023-09-03T04:09:45.994" v="10806"/>
          <ac:spMkLst>
            <pc:docMk/>
            <pc:sldMk cId="455223454" sldId="440"/>
            <ac:spMk id="2" creationId="{D05D1FF7-26AC-6D1F-9C88-04803B2CBBEA}"/>
          </ac:spMkLst>
        </pc:spChg>
      </pc:sldChg>
      <pc:sldChg chg="modSp add mod">
        <pc:chgData name="김 범수" userId="863329ffd88cf9fc" providerId="LiveId" clId="{3326BAE5-B95C-41AC-96E5-BE09A3AC76FF}" dt="2023-09-03T05:55:31.452" v="12597"/>
        <pc:sldMkLst>
          <pc:docMk/>
          <pc:sldMk cId="620754095" sldId="441"/>
        </pc:sldMkLst>
        <pc:spChg chg="mod">
          <ac:chgData name="김 범수" userId="863329ffd88cf9fc" providerId="LiveId" clId="{3326BAE5-B95C-41AC-96E5-BE09A3AC76FF}" dt="2023-09-03T05:55:31.452" v="12597"/>
          <ac:spMkLst>
            <pc:docMk/>
            <pc:sldMk cId="620754095" sldId="441"/>
            <ac:spMk id="6" creationId="{8052232D-6EE7-1554-575E-69155D0D4015}"/>
          </ac:spMkLst>
        </pc:spChg>
      </pc:sldChg>
      <pc:sldChg chg="addSp delSp modSp add mod ord">
        <pc:chgData name="김 범수" userId="863329ffd88cf9fc" providerId="LiveId" clId="{3326BAE5-B95C-41AC-96E5-BE09A3AC76FF}" dt="2023-09-03T05:56:12.226" v="12710" actId="20577"/>
        <pc:sldMkLst>
          <pc:docMk/>
          <pc:sldMk cId="3695692907" sldId="442"/>
        </pc:sldMkLst>
        <pc:spChg chg="mod">
          <ac:chgData name="김 범수" userId="863329ffd88cf9fc" providerId="LiveId" clId="{3326BAE5-B95C-41AC-96E5-BE09A3AC76FF}" dt="2023-09-03T05:56:12.226" v="12710" actId="20577"/>
          <ac:spMkLst>
            <pc:docMk/>
            <pc:sldMk cId="3695692907" sldId="442"/>
            <ac:spMk id="2" creationId="{D05D1FF7-26AC-6D1F-9C88-04803B2CBBEA}"/>
          </ac:spMkLst>
        </pc:spChg>
        <pc:picChg chg="add del mod">
          <ac:chgData name="김 범수" userId="863329ffd88cf9fc" providerId="LiveId" clId="{3326BAE5-B95C-41AC-96E5-BE09A3AC76FF}" dt="2023-09-03T04:11:32.602" v="10852" actId="478"/>
          <ac:picMkLst>
            <pc:docMk/>
            <pc:sldMk cId="3695692907" sldId="442"/>
            <ac:picMk id="4" creationId="{44DB2CC3-FD15-B8A0-9AB3-62F4307FD9D9}"/>
          </ac:picMkLst>
        </pc:picChg>
        <pc:picChg chg="del">
          <ac:chgData name="김 범수" userId="863329ffd88cf9fc" providerId="LiveId" clId="{3326BAE5-B95C-41AC-96E5-BE09A3AC76FF}" dt="2023-09-03T04:11:07.873" v="10845" actId="478"/>
          <ac:picMkLst>
            <pc:docMk/>
            <pc:sldMk cId="3695692907" sldId="442"/>
            <ac:picMk id="5" creationId="{E861C4B1-A870-FA32-7199-571B8CF90EC0}"/>
          </ac:picMkLst>
        </pc:picChg>
        <pc:picChg chg="add mod">
          <ac:chgData name="김 범수" userId="863329ffd88cf9fc" providerId="LiveId" clId="{3326BAE5-B95C-41AC-96E5-BE09A3AC76FF}" dt="2023-09-03T04:11:52.129" v="10861" actId="1076"/>
          <ac:picMkLst>
            <pc:docMk/>
            <pc:sldMk cId="3695692907" sldId="442"/>
            <ac:picMk id="7" creationId="{7F7B9C02-9AAC-90A5-AF9C-C91E09C5079C}"/>
          </ac:picMkLst>
        </pc:picChg>
      </pc:sldChg>
      <pc:sldChg chg="modSp add mod">
        <pc:chgData name="김 범수" userId="863329ffd88cf9fc" providerId="LiveId" clId="{3326BAE5-B95C-41AC-96E5-BE09A3AC76FF}" dt="2023-09-03T05:56:36.096" v="12751" actId="20577"/>
        <pc:sldMkLst>
          <pc:docMk/>
          <pc:sldMk cId="1061041014" sldId="443"/>
        </pc:sldMkLst>
        <pc:spChg chg="mod">
          <ac:chgData name="김 범수" userId="863329ffd88cf9fc" providerId="LiveId" clId="{3326BAE5-B95C-41AC-96E5-BE09A3AC76FF}" dt="2023-09-03T05:56:36.096" v="12751" actId="20577"/>
          <ac:spMkLst>
            <pc:docMk/>
            <pc:sldMk cId="1061041014" sldId="443"/>
            <ac:spMk id="2" creationId="{D05D1FF7-26AC-6D1F-9C88-04803B2CBBEA}"/>
          </ac:spMkLst>
        </pc:spChg>
      </pc:sldChg>
      <pc:sldChg chg="addSp delSp modSp add mod">
        <pc:chgData name="김 범수" userId="863329ffd88cf9fc" providerId="LiveId" clId="{3326BAE5-B95C-41AC-96E5-BE09A3AC76FF}" dt="2023-09-03T05:59:04.257" v="13034" actId="20577"/>
        <pc:sldMkLst>
          <pc:docMk/>
          <pc:sldMk cId="3938471907" sldId="444"/>
        </pc:sldMkLst>
        <pc:spChg chg="mod">
          <ac:chgData name="김 범수" userId="863329ffd88cf9fc" providerId="LiveId" clId="{3326BAE5-B95C-41AC-96E5-BE09A3AC76FF}" dt="2023-09-03T05:59:04.257" v="13034" actId="20577"/>
          <ac:spMkLst>
            <pc:docMk/>
            <pc:sldMk cId="3938471907" sldId="444"/>
            <ac:spMk id="2" creationId="{D05D1FF7-26AC-6D1F-9C88-04803B2CBBEA}"/>
          </ac:spMkLst>
        </pc:spChg>
        <pc:picChg chg="add mod">
          <ac:chgData name="김 범수" userId="863329ffd88cf9fc" providerId="LiveId" clId="{3326BAE5-B95C-41AC-96E5-BE09A3AC76FF}" dt="2023-09-03T04:14:05.920" v="11242" actId="208"/>
          <ac:picMkLst>
            <pc:docMk/>
            <pc:sldMk cId="3938471907" sldId="444"/>
            <ac:picMk id="4" creationId="{3EA1FFD0-C8B1-BA8E-BFD5-3F48593038A5}"/>
          </ac:picMkLst>
        </pc:picChg>
        <pc:picChg chg="del">
          <ac:chgData name="김 범수" userId="863329ffd88cf9fc" providerId="LiveId" clId="{3326BAE5-B95C-41AC-96E5-BE09A3AC76FF}" dt="2023-09-03T04:14:00.586" v="11237" actId="478"/>
          <ac:picMkLst>
            <pc:docMk/>
            <pc:sldMk cId="3938471907" sldId="444"/>
            <ac:picMk id="7" creationId="{7F7B9C02-9AAC-90A5-AF9C-C91E09C5079C}"/>
          </ac:picMkLst>
        </pc:picChg>
      </pc:sldChg>
      <pc:sldChg chg="addSp delSp modSp add del mod">
        <pc:chgData name="김 범수" userId="863329ffd88cf9fc" providerId="LiveId" clId="{3326BAE5-B95C-41AC-96E5-BE09A3AC76FF}" dt="2023-09-03T06:00:25.027" v="13125" actId="47"/>
        <pc:sldMkLst>
          <pc:docMk/>
          <pc:sldMk cId="2535362152" sldId="445"/>
        </pc:sldMkLst>
        <pc:spChg chg="mod">
          <ac:chgData name="김 범수" userId="863329ffd88cf9fc" providerId="LiveId" clId="{3326BAE5-B95C-41AC-96E5-BE09A3AC76FF}" dt="2023-09-03T04:16:52.800" v="11872"/>
          <ac:spMkLst>
            <pc:docMk/>
            <pc:sldMk cId="2535362152" sldId="445"/>
            <ac:spMk id="2" creationId="{D05D1FF7-26AC-6D1F-9C88-04803B2CBBEA}"/>
          </ac:spMkLst>
        </pc:spChg>
        <pc:picChg chg="del">
          <ac:chgData name="김 범수" userId="863329ffd88cf9fc" providerId="LiveId" clId="{3326BAE5-B95C-41AC-96E5-BE09A3AC76FF}" dt="2023-09-03T04:16:04.650" v="11732" actId="478"/>
          <ac:picMkLst>
            <pc:docMk/>
            <pc:sldMk cId="2535362152" sldId="445"/>
            <ac:picMk id="4" creationId="{3EA1FFD0-C8B1-BA8E-BFD5-3F48593038A5}"/>
          </ac:picMkLst>
        </pc:picChg>
        <pc:picChg chg="add del mod">
          <ac:chgData name="김 범수" userId="863329ffd88cf9fc" providerId="LiveId" clId="{3326BAE5-B95C-41AC-96E5-BE09A3AC76FF}" dt="2023-09-03T04:18:56.641" v="12019" actId="478"/>
          <ac:picMkLst>
            <pc:docMk/>
            <pc:sldMk cId="2535362152" sldId="445"/>
            <ac:picMk id="5" creationId="{67E8FBB2-EA14-BA2B-01C9-93ED7DFBDB61}"/>
          </ac:picMkLst>
        </pc:picChg>
      </pc:sldChg>
      <pc:sldChg chg="addSp delSp modSp add mod">
        <pc:chgData name="김 범수" userId="863329ffd88cf9fc" providerId="LiveId" clId="{3326BAE5-B95C-41AC-96E5-BE09A3AC76FF}" dt="2023-09-03T06:35:06.267" v="13381" actId="20577"/>
        <pc:sldMkLst>
          <pc:docMk/>
          <pc:sldMk cId="3454027065" sldId="446"/>
        </pc:sldMkLst>
        <pc:spChg chg="mod">
          <ac:chgData name="김 범수" userId="863329ffd88cf9fc" providerId="LiveId" clId="{3326BAE5-B95C-41AC-96E5-BE09A3AC76FF}" dt="2023-09-03T06:35:06.267" v="13381" actId="20577"/>
          <ac:spMkLst>
            <pc:docMk/>
            <pc:sldMk cId="3454027065" sldId="446"/>
            <ac:spMk id="2" creationId="{D05D1FF7-26AC-6D1F-9C88-04803B2CBBEA}"/>
          </ac:spMkLst>
        </pc:spChg>
        <pc:picChg chg="add mod">
          <ac:chgData name="김 범수" userId="863329ffd88cf9fc" providerId="LiveId" clId="{3326BAE5-B95C-41AC-96E5-BE09A3AC76FF}" dt="2023-09-03T06:01:28.570" v="13340" actId="208"/>
          <ac:picMkLst>
            <pc:docMk/>
            <pc:sldMk cId="3454027065" sldId="446"/>
            <ac:picMk id="4" creationId="{CB3F112A-0491-3A38-BE47-31059AEDEC0A}"/>
          </ac:picMkLst>
        </pc:picChg>
        <pc:picChg chg="del">
          <ac:chgData name="김 범수" userId="863329ffd88cf9fc" providerId="LiveId" clId="{3326BAE5-B95C-41AC-96E5-BE09A3AC76FF}" dt="2023-09-03T04:17:03.780" v="11874" actId="478"/>
          <ac:picMkLst>
            <pc:docMk/>
            <pc:sldMk cId="3454027065" sldId="446"/>
            <ac:picMk id="5" creationId="{67E8FBB2-EA14-BA2B-01C9-93ED7DFBDB61}"/>
          </ac:picMkLst>
        </pc:picChg>
      </pc:sldChg>
      <pc:sldChg chg="addSp delSp modSp add mod ord">
        <pc:chgData name="김 범수" userId="863329ffd88cf9fc" providerId="LiveId" clId="{3326BAE5-B95C-41AC-96E5-BE09A3AC76FF}" dt="2023-09-03T05:59:29.798" v="13118" actId="6549"/>
        <pc:sldMkLst>
          <pc:docMk/>
          <pc:sldMk cId="367724762" sldId="447"/>
        </pc:sldMkLst>
        <pc:spChg chg="mod">
          <ac:chgData name="김 범수" userId="863329ffd88cf9fc" providerId="LiveId" clId="{3326BAE5-B95C-41AC-96E5-BE09A3AC76FF}" dt="2023-09-03T05:59:29.798" v="13118" actId="6549"/>
          <ac:spMkLst>
            <pc:docMk/>
            <pc:sldMk cId="367724762" sldId="447"/>
            <ac:spMk id="2" creationId="{D05D1FF7-26AC-6D1F-9C88-04803B2CBBEA}"/>
          </ac:spMkLst>
        </pc:spChg>
        <pc:picChg chg="add mod">
          <ac:chgData name="김 범수" userId="863329ffd88cf9fc" providerId="LiveId" clId="{3326BAE5-B95C-41AC-96E5-BE09A3AC76FF}" dt="2023-09-03T05:58:42.941" v="13027" actId="1076"/>
          <ac:picMkLst>
            <pc:docMk/>
            <pc:sldMk cId="367724762" sldId="447"/>
            <ac:picMk id="4" creationId="{73403570-352E-6867-ADA1-C30FCFAA5F1F}"/>
          </ac:picMkLst>
        </pc:picChg>
        <pc:picChg chg="del">
          <ac:chgData name="김 범수" userId="863329ffd88cf9fc" providerId="LiveId" clId="{3326BAE5-B95C-41AC-96E5-BE09A3AC76FF}" dt="2023-09-03T04:19:24.089" v="12086" actId="478"/>
          <ac:picMkLst>
            <pc:docMk/>
            <pc:sldMk cId="367724762" sldId="447"/>
            <ac:picMk id="5" creationId="{67E8FBB2-EA14-BA2B-01C9-93ED7DFBDB61}"/>
          </ac:picMkLst>
        </pc:picChg>
      </pc:sldChg>
      <pc:sldChg chg="addSp delSp modSp add mod">
        <pc:chgData name="김 범수" userId="863329ffd88cf9fc" providerId="LiveId" clId="{3326BAE5-B95C-41AC-96E5-BE09A3AC76FF}" dt="2023-09-03T05:54:06.944" v="12578" actId="20577"/>
        <pc:sldMkLst>
          <pc:docMk/>
          <pc:sldMk cId="3523136083" sldId="448"/>
        </pc:sldMkLst>
        <pc:spChg chg="mod">
          <ac:chgData name="김 범수" userId="863329ffd88cf9fc" providerId="LiveId" clId="{3326BAE5-B95C-41AC-96E5-BE09A3AC76FF}" dt="2023-09-03T05:54:06.944" v="12578" actId="20577"/>
          <ac:spMkLst>
            <pc:docMk/>
            <pc:sldMk cId="3523136083" sldId="448"/>
            <ac:spMk id="2" creationId="{D05D1FF7-26AC-6D1F-9C88-04803B2CBBEA}"/>
          </ac:spMkLst>
        </pc:spChg>
        <pc:picChg chg="del">
          <ac:chgData name="김 범수" userId="863329ffd88cf9fc" providerId="LiveId" clId="{3326BAE5-B95C-41AC-96E5-BE09A3AC76FF}" dt="2023-09-03T05:50:36.877" v="12101" actId="478"/>
          <ac:picMkLst>
            <pc:docMk/>
            <pc:sldMk cId="3523136083" sldId="448"/>
            <ac:picMk id="4" creationId="{73403570-352E-6867-ADA1-C30FCFAA5F1F}"/>
          </ac:picMkLst>
        </pc:picChg>
        <pc:picChg chg="add del mod">
          <ac:chgData name="김 범수" userId="863329ffd88cf9fc" providerId="LiveId" clId="{3326BAE5-B95C-41AC-96E5-BE09A3AC76FF}" dt="2023-09-03T05:53:20.296" v="12338" actId="478"/>
          <ac:picMkLst>
            <pc:docMk/>
            <pc:sldMk cId="3523136083" sldId="448"/>
            <ac:picMk id="5" creationId="{B5D4075F-7A53-E0AC-E4DB-FEFDA190F3C8}"/>
          </ac:picMkLst>
        </pc:picChg>
        <pc:picChg chg="add mod">
          <ac:chgData name="김 범수" userId="863329ffd88cf9fc" providerId="LiveId" clId="{3326BAE5-B95C-41AC-96E5-BE09A3AC76FF}" dt="2023-09-03T05:53:29.677" v="12343" actId="208"/>
          <ac:picMkLst>
            <pc:docMk/>
            <pc:sldMk cId="3523136083" sldId="448"/>
            <ac:picMk id="7" creationId="{05AD760D-7DAC-C803-0A39-155978B7C131}"/>
          </ac:picMkLst>
        </pc:picChg>
      </pc:sldChg>
      <pc:sldChg chg="delSp modSp add mod ord">
        <pc:chgData name="김 범수" userId="863329ffd88cf9fc" providerId="LiveId" clId="{3326BAE5-B95C-41AC-96E5-BE09A3AC76FF}" dt="2023-09-03T06:00:05.577" v="13124"/>
        <pc:sldMkLst>
          <pc:docMk/>
          <pc:sldMk cId="1814708376" sldId="449"/>
        </pc:sldMkLst>
        <pc:spChg chg="mod">
          <ac:chgData name="김 범수" userId="863329ffd88cf9fc" providerId="LiveId" clId="{3326BAE5-B95C-41AC-96E5-BE09A3AC76FF}" dt="2023-09-03T06:00:05.577" v="13124"/>
          <ac:spMkLst>
            <pc:docMk/>
            <pc:sldMk cId="1814708376" sldId="449"/>
            <ac:spMk id="2" creationId="{D05D1FF7-26AC-6D1F-9C88-04803B2CBBEA}"/>
          </ac:spMkLst>
        </pc:spChg>
        <pc:picChg chg="mod">
          <ac:chgData name="김 범수" userId="863329ffd88cf9fc" providerId="LiveId" clId="{3326BAE5-B95C-41AC-96E5-BE09A3AC76FF}" dt="2023-09-03T05:53:26.646" v="12341" actId="1076"/>
          <ac:picMkLst>
            <pc:docMk/>
            <pc:sldMk cId="1814708376" sldId="449"/>
            <ac:picMk id="5" creationId="{B5D4075F-7A53-E0AC-E4DB-FEFDA190F3C8}"/>
          </ac:picMkLst>
        </pc:picChg>
        <pc:picChg chg="del">
          <ac:chgData name="김 범수" userId="863329ffd88cf9fc" providerId="LiveId" clId="{3326BAE5-B95C-41AC-96E5-BE09A3AC76FF}" dt="2023-09-03T05:53:16.112" v="12335" actId="478"/>
          <ac:picMkLst>
            <pc:docMk/>
            <pc:sldMk cId="1814708376" sldId="449"/>
            <ac:picMk id="7" creationId="{05AD760D-7DAC-C803-0A39-155978B7C131}"/>
          </ac:picMkLst>
        </pc:picChg>
      </pc:sldChg>
      <pc:sldChg chg="add">
        <pc:chgData name="김 범수" userId="863329ffd88cf9fc" providerId="LiveId" clId="{3326BAE5-B95C-41AC-96E5-BE09A3AC76FF}" dt="2023-09-03T05:57:04.475" v="12752"/>
        <pc:sldMkLst>
          <pc:docMk/>
          <pc:sldMk cId="2209197670" sldId="450"/>
        </pc:sldMkLst>
      </pc:sldChg>
      <pc:sldChg chg="modSp add mod">
        <pc:chgData name="김 범수" userId="863329ffd88cf9fc" providerId="LiveId" clId="{3326BAE5-B95C-41AC-96E5-BE09A3AC76FF}" dt="2023-09-03T06:35:54.414" v="13443" actId="20577"/>
        <pc:sldMkLst>
          <pc:docMk/>
          <pc:sldMk cId="2041784536" sldId="451"/>
        </pc:sldMkLst>
        <pc:spChg chg="mod">
          <ac:chgData name="김 범수" userId="863329ffd88cf9fc" providerId="LiveId" clId="{3326BAE5-B95C-41AC-96E5-BE09A3AC76FF}" dt="2023-09-03T06:35:54.414" v="13443" actId="20577"/>
          <ac:spMkLst>
            <pc:docMk/>
            <pc:sldMk cId="2041784536" sldId="451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06:47:38.911" v="14881" actId="6549"/>
        <pc:sldMkLst>
          <pc:docMk/>
          <pc:sldMk cId="2187184803" sldId="452"/>
        </pc:sldMkLst>
        <pc:spChg chg="mod">
          <ac:chgData name="김 범수" userId="863329ffd88cf9fc" providerId="LiveId" clId="{3326BAE5-B95C-41AC-96E5-BE09A3AC76FF}" dt="2023-09-03T06:47:38.911" v="14881" actId="6549"/>
          <ac:spMkLst>
            <pc:docMk/>
            <pc:sldMk cId="2187184803" sldId="452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6:37:13.867" v="13561" actId="164"/>
          <ac:spMkLst>
            <pc:docMk/>
            <pc:sldMk cId="2187184803" sldId="452"/>
            <ac:spMk id="6" creationId="{15AF9201-9097-DDFF-CB31-FBD825056787}"/>
          </ac:spMkLst>
        </pc:spChg>
        <pc:grpChg chg="add mod">
          <ac:chgData name="김 범수" userId="863329ffd88cf9fc" providerId="LiveId" clId="{3326BAE5-B95C-41AC-96E5-BE09A3AC76FF}" dt="2023-09-03T06:37:13.867" v="13561" actId="164"/>
          <ac:grpSpMkLst>
            <pc:docMk/>
            <pc:sldMk cId="2187184803" sldId="452"/>
            <ac:grpSpMk id="7" creationId="{9CEC1EF0-B065-5D98-D68F-646F53544484}"/>
          </ac:grpSpMkLst>
        </pc:grpChg>
        <pc:picChg chg="del">
          <ac:chgData name="김 범수" userId="863329ffd88cf9fc" providerId="LiveId" clId="{3326BAE5-B95C-41AC-96E5-BE09A3AC76FF}" dt="2023-09-03T06:35:57.674" v="13445" actId="478"/>
          <ac:picMkLst>
            <pc:docMk/>
            <pc:sldMk cId="2187184803" sldId="452"/>
            <ac:picMk id="4" creationId="{CB3F112A-0491-3A38-BE47-31059AEDEC0A}"/>
          </ac:picMkLst>
        </pc:picChg>
        <pc:picChg chg="add mod">
          <ac:chgData name="김 범수" userId="863329ffd88cf9fc" providerId="LiveId" clId="{3326BAE5-B95C-41AC-96E5-BE09A3AC76FF}" dt="2023-09-03T06:46:41.419" v="14659" actId="208"/>
          <ac:picMkLst>
            <pc:docMk/>
            <pc:sldMk cId="2187184803" sldId="452"/>
            <ac:picMk id="5" creationId="{8DBE380B-B2F3-5A09-F444-9D154AEBC6D4}"/>
          </ac:picMkLst>
        </pc:picChg>
      </pc:sldChg>
      <pc:sldChg chg="addSp delSp modSp add mod">
        <pc:chgData name="김 범수" userId="863329ffd88cf9fc" providerId="LiveId" clId="{3326BAE5-B95C-41AC-96E5-BE09A3AC76FF}" dt="2023-09-03T06:38:30.742" v="13705" actId="478"/>
        <pc:sldMkLst>
          <pc:docMk/>
          <pc:sldMk cId="4144530973" sldId="453"/>
        </pc:sldMkLst>
        <pc:spChg chg="mod">
          <ac:chgData name="김 범수" userId="863329ffd88cf9fc" providerId="LiveId" clId="{3326BAE5-B95C-41AC-96E5-BE09A3AC76FF}" dt="2023-09-03T06:37:56.319" v="13697"/>
          <ac:spMkLst>
            <pc:docMk/>
            <pc:sldMk cId="4144530973" sldId="453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6:38:04.420" v="13701" actId="164"/>
          <ac:spMkLst>
            <pc:docMk/>
            <pc:sldMk cId="4144530973" sldId="453"/>
            <ac:spMk id="8" creationId="{1FDF8F5A-6A8C-4CBB-BE8C-B536201D4C2E}"/>
          </ac:spMkLst>
        </pc:spChg>
        <pc:grpChg chg="del">
          <ac:chgData name="김 범수" userId="863329ffd88cf9fc" providerId="LiveId" clId="{3326BAE5-B95C-41AC-96E5-BE09A3AC76FF}" dt="2023-09-03T06:37:36.695" v="13616" actId="478"/>
          <ac:grpSpMkLst>
            <pc:docMk/>
            <pc:sldMk cId="4144530973" sldId="453"/>
            <ac:grpSpMk id="7" creationId="{9CEC1EF0-B065-5D98-D68F-646F53544484}"/>
          </ac:grpSpMkLst>
        </pc:grpChg>
        <pc:grpChg chg="add mod">
          <ac:chgData name="김 범수" userId="863329ffd88cf9fc" providerId="LiveId" clId="{3326BAE5-B95C-41AC-96E5-BE09A3AC76FF}" dt="2023-09-03T06:38:04.420" v="13701" actId="164"/>
          <ac:grpSpMkLst>
            <pc:docMk/>
            <pc:sldMk cId="4144530973" sldId="453"/>
            <ac:grpSpMk id="9" creationId="{E83D30A5-4E87-332B-1823-C92AFB88173F}"/>
          </ac:grpSpMkLst>
        </pc:grpChg>
        <pc:picChg chg="add mod">
          <ac:chgData name="김 범수" userId="863329ffd88cf9fc" providerId="LiveId" clId="{3326BAE5-B95C-41AC-96E5-BE09A3AC76FF}" dt="2023-09-03T06:38:08.045" v="13702" actId="208"/>
          <ac:picMkLst>
            <pc:docMk/>
            <pc:sldMk cId="4144530973" sldId="453"/>
            <ac:picMk id="4" creationId="{EE8033B5-F4A3-B4C8-DB5F-AE3EF437BC3E}"/>
          </ac:picMkLst>
        </pc:picChg>
        <pc:picChg chg="add del">
          <ac:chgData name="김 범수" userId="863329ffd88cf9fc" providerId="LiveId" clId="{3326BAE5-B95C-41AC-96E5-BE09A3AC76FF}" dt="2023-09-03T06:38:30.742" v="13705" actId="478"/>
          <ac:picMkLst>
            <pc:docMk/>
            <pc:sldMk cId="4144530973" sldId="453"/>
            <ac:picMk id="11" creationId="{413F192D-3E57-DE34-84A1-0CA7E9CE4BB6}"/>
          </ac:picMkLst>
        </pc:picChg>
      </pc:sldChg>
      <pc:sldChg chg="addSp delSp modSp add mod">
        <pc:chgData name="김 범수" userId="863329ffd88cf9fc" providerId="LiveId" clId="{3326BAE5-B95C-41AC-96E5-BE09A3AC76FF}" dt="2023-09-03T06:48:16.332" v="14909" actId="20577"/>
        <pc:sldMkLst>
          <pc:docMk/>
          <pc:sldMk cId="1521194654" sldId="454"/>
        </pc:sldMkLst>
        <pc:spChg chg="mod">
          <ac:chgData name="김 범수" userId="863329ffd88cf9fc" providerId="LiveId" clId="{3326BAE5-B95C-41AC-96E5-BE09A3AC76FF}" dt="2023-09-03T06:48:16.332" v="14909" actId="20577"/>
          <ac:spMkLst>
            <pc:docMk/>
            <pc:sldMk cId="1521194654" sldId="454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6:39:21.838" v="14002" actId="164"/>
          <ac:spMkLst>
            <pc:docMk/>
            <pc:sldMk cId="1521194654" sldId="454"/>
            <ac:spMk id="3" creationId="{FF2A9612-2155-59A1-05D0-8E9796B811E2}"/>
          </ac:spMkLst>
        </pc:spChg>
        <pc:grpChg chg="add mod">
          <ac:chgData name="김 범수" userId="863329ffd88cf9fc" providerId="LiveId" clId="{3326BAE5-B95C-41AC-96E5-BE09A3AC76FF}" dt="2023-09-03T06:39:21.838" v="14002" actId="164"/>
          <ac:grpSpMkLst>
            <pc:docMk/>
            <pc:sldMk cId="1521194654" sldId="454"/>
            <ac:grpSpMk id="5" creationId="{1627E92C-FD1F-853C-3AA8-1A8C6BA6966E}"/>
          </ac:grpSpMkLst>
        </pc:grpChg>
        <pc:grpChg chg="del">
          <ac:chgData name="김 범수" userId="863329ffd88cf9fc" providerId="LiveId" clId="{3326BAE5-B95C-41AC-96E5-BE09A3AC76FF}" dt="2023-09-03T06:38:32.744" v="13706" actId="478"/>
          <ac:grpSpMkLst>
            <pc:docMk/>
            <pc:sldMk cId="1521194654" sldId="454"/>
            <ac:grpSpMk id="9" creationId="{E83D30A5-4E87-332B-1823-C92AFB88173F}"/>
          </ac:grpSpMkLst>
        </pc:grpChg>
        <pc:picChg chg="mod">
          <ac:chgData name="김 범수" userId="863329ffd88cf9fc" providerId="LiveId" clId="{3326BAE5-B95C-41AC-96E5-BE09A3AC76FF}" dt="2023-09-03T06:39:21.838" v="14002" actId="164"/>
          <ac:picMkLst>
            <pc:docMk/>
            <pc:sldMk cId="1521194654" sldId="454"/>
            <ac:picMk id="11" creationId="{413F192D-3E57-DE34-84A1-0CA7E9CE4BB6}"/>
          </ac:picMkLst>
        </pc:picChg>
      </pc:sldChg>
      <pc:sldChg chg="addSp delSp modSp add mod">
        <pc:chgData name="김 범수" userId="863329ffd88cf9fc" providerId="LiveId" clId="{3326BAE5-B95C-41AC-96E5-BE09A3AC76FF}" dt="2023-09-03T06:45:32.576" v="14508" actId="1076"/>
        <pc:sldMkLst>
          <pc:docMk/>
          <pc:sldMk cId="1190509478" sldId="455"/>
        </pc:sldMkLst>
        <pc:spChg chg="mod">
          <ac:chgData name="김 범수" userId="863329ffd88cf9fc" providerId="LiveId" clId="{3326BAE5-B95C-41AC-96E5-BE09A3AC76FF}" dt="2023-09-03T06:41:34.640" v="14101" actId="20577"/>
          <ac:spMkLst>
            <pc:docMk/>
            <pc:sldMk cId="1190509478" sldId="455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6:42:05.803" v="14115" actId="164"/>
          <ac:spMkLst>
            <pc:docMk/>
            <pc:sldMk cId="1190509478" sldId="455"/>
            <ac:spMk id="7" creationId="{34257446-511F-4644-4CB4-533D58EA8617}"/>
          </ac:spMkLst>
        </pc:spChg>
        <pc:spChg chg="add mod">
          <ac:chgData name="김 범수" userId="863329ffd88cf9fc" providerId="LiveId" clId="{3326BAE5-B95C-41AC-96E5-BE09A3AC76FF}" dt="2023-09-03T06:42:05.803" v="14115" actId="164"/>
          <ac:spMkLst>
            <pc:docMk/>
            <pc:sldMk cId="1190509478" sldId="455"/>
            <ac:spMk id="8" creationId="{0C8F4184-19C0-9C5D-D9B2-B1F31F6F8496}"/>
          </ac:spMkLst>
        </pc:spChg>
        <pc:grpChg chg="del">
          <ac:chgData name="김 범수" userId="863329ffd88cf9fc" providerId="LiveId" clId="{3326BAE5-B95C-41AC-96E5-BE09A3AC76FF}" dt="2023-09-03T06:41:18.325" v="14004" actId="478"/>
          <ac:grpSpMkLst>
            <pc:docMk/>
            <pc:sldMk cId="1190509478" sldId="455"/>
            <ac:grpSpMk id="5" creationId="{1627E92C-FD1F-853C-3AA8-1A8C6BA6966E}"/>
          </ac:grpSpMkLst>
        </pc:grpChg>
        <pc:grpChg chg="add mod">
          <ac:chgData name="김 범수" userId="863329ffd88cf9fc" providerId="LiveId" clId="{3326BAE5-B95C-41AC-96E5-BE09A3AC76FF}" dt="2023-09-03T06:45:32.576" v="14508" actId="1076"/>
          <ac:grpSpMkLst>
            <pc:docMk/>
            <pc:sldMk cId="1190509478" sldId="455"/>
            <ac:grpSpMk id="9" creationId="{C080121B-70C1-54B6-93D6-821948EBDA9E}"/>
          </ac:grpSpMkLst>
        </pc:grpChg>
        <pc:picChg chg="add mod">
          <ac:chgData name="김 범수" userId="863329ffd88cf9fc" providerId="LiveId" clId="{3326BAE5-B95C-41AC-96E5-BE09A3AC76FF}" dt="2023-09-03T06:42:05.803" v="14115" actId="164"/>
          <ac:picMkLst>
            <pc:docMk/>
            <pc:sldMk cId="1190509478" sldId="455"/>
            <ac:picMk id="6" creationId="{8058773F-D988-3122-BA03-F274798D05E6}"/>
          </ac:picMkLst>
        </pc:picChg>
      </pc:sldChg>
      <pc:sldChg chg="addSp delSp modSp add mod">
        <pc:chgData name="김 범수" userId="863329ffd88cf9fc" providerId="LiveId" clId="{3326BAE5-B95C-41AC-96E5-BE09A3AC76FF}" dt="2023-09-03T06:43:04.040" v="14289" actId="1076"/>
        <pc:sldMkLst>
          <pc:docMk/>
          <pc:sldMk cId="2662354571" sldId="456"/>
        </pc:sldMkLst>
        <pc:spChg chg="mod">
          <ac:chgData name="김 범수" userId="863329ffd88cf9fc" providerId="LiveId" clId="{3326BAE5-B95C-41AC-96E5-BE09A3AC76FF}" dt="2023-09-03T06:42:20.864" v="14174"/>
          <ac:spMkLst>
            <pc:docMk/>
            <pc:sldMk cId="2662354571" sldId="456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6:42:58.608" v="14287" actId="164"/>
          <ac:spMkLst>
            <pc:docMk/>
            <pc:sldMk cId="2662354571" sldId="456"/>
            <ac:spMk id="5" creationId="{88D3B455-7261-FBA2-B2D5-991806C77F08}"/>
          </ac:spMkLst>
        </pc:spChg>
        <pc:grpChg chg="del">
          <ac:chgData name="김 범수" userId="863329ffd88cf9fc" providerId="LiveId" clId="{3326BAE5-B95C-41AC-96E5-BE09A3AC76FF}" dt="2023-09-03T06:42:20.961" v="14175" actId="478"/>
          <ac:grpSpMkLst>
            <pc:docMk/>
            <pc:sldMk cId="2662354571" sldId="456"/>
            <ac:grpSpMk id="9" creationId="{C080121B-70C1-54B6-93D6-821948EBDA9E}"/>
          </ac:grpSpMkLst>
        </pc:grpChg>
        <pc:grpChg chg="add mod">
          <ac:chgData name="김 범수" userId="863329ffd88cf9fc" providerId="LiveId" clId="{3326BAE5-B95C-41AC-96E5-BE09A3AC76FF}" dt="2023-09-03T06:43:04.040" v="14289" actId="1076"/>
          <ac:grpSpMkLst>
            <pc:docMk/>
            <pc:sldMk cId="2662354571" sldId="456"/>
            <ac:grpSpMk id="10" creationId="{4DB7EDF8-4E8F-9CAA-6DD5-1DF276C618B0}"/>
          </ac:grpSpMkLst>
        </pc:grpChg>
        <pc:picChg chg="add mod">
          <ac:chgData name="김 범수" userId="863329ffd88cf9fc" providerId="LiveId" clId="{3326BAE5-B95C-41AC-96E5-BE09A3AC76FF}" dt="2023-09-03T06:43:01.895" v="14288" actId="208"/>
          <ac:picMkLst>
            <pc:docMk/>
            <pc:sldMk cId="2662354571" sldId="456"/>
            <ac:picMk id="4" creationId="{9B9337D5-ACC9-7CC4-A1A6-112F4712B5B4}"/>
          </ac:picMkLst>
        </pc:picChg>
      </pc:sldChg>
      <pc:sldChg chg="addSp delSp modSp add mod">
        <pc:chgData name="김 범수" userId="863329ffd88cf9fc" providerId="LiveId" clId="{3326BAE5-B95C-41AC-96E5-BE09A3AC76FF}" dt="2023-09-03T06:44:40.720" v="14489" actId="1076"/>
        <pc:sldMkLst>
          <pc:docMk/>
          <pc:sldMk cId="1213077487" sldId="457"/>
        </pc:sldMkLst>
        <pc:spChg chg="mod">
          <ac:chgData name="김 범수" userId="863329ffd88cf9fc" providerId="LiveId" clId="{3326BAE5-B95C-41AC-96E5-BE09A3AC76FF}" dt="2023-09-03T06:44:33.448" v="14487"/>
          <ac:spMkLst>
            <pc:docMk/>
            <pc:sldMk cId="1213077487" sldId="457"/>
            <ac:spMk id="2" creationId="{D05D1FF7-26AC-6D1F-9C88-04803B2CBBEA}"/>
          </ac:spMkLst>
        </pc:spChg>
        <pc:grpChg chg="del">
          <ac:chgData name="김 범수" userId="863329ffd88cf9fc" providerId="LiveId" clId="{3326BAE5-B95C-41AC-96E5-BE09A3AC76FF}" dt="2023-09-03T06:43:11.812" v="14339" actId="478"/>
          <ac:grpSpMkLst>
            <pc:docMk/>
            <pc:sldMk cId="1213077487" sldId="457"/>
            <ac:grpSpMk id="10" creationId="{4DB7EDF8-4E8F-9CAA-6DD5-1DF276C618B0}"/>
          </ac:grpSpMkLst>
        </pc:grpChg>
        <pc:picChg chg="add mod">
          <ac:chgData name="김 범수" userId="863329ffd88cf9fc" providerId="LiveId" clId="{3326BAE5-B95C-41AC-96E5-BE09A3AC76FF}" dt="2023-09-03T06:43:23.001" v="14344" actId="208"/>
          <ac:picMkLst>
            <pc:docMk/>
            <pc:sldMk cId="1213077487" sldId="457"/>
            <ac:picMk id="6" creationId="{353356F9-1FC1-1C0C-4BE5-EF53581566B1}"/>
          </ac:picMkLst>
        </pc:picChg>
        <pc:picChg chg="add mod">
          <ac:chgData name="김 범수" userId="863329ffd88cf9fc" providerId="LiveId" clId="{3326BAE5-B95C-41AC-96E5-BE09A3AC76FF}" dt="2023-09-03T06:44:40.720" v="14489" actId="1076"/>
          <ac:picMkLst>
            <pc:docMk/>
            <pc:sldMk cId="1213077487" sldId="457"/>
            <ac:picMk id="8" creationId="{1C63CF1E-0FDE-FE0D-C744-772800BDE9F5}"/>
          </ac:picMkLst>
        </pc:picChg>
      </pc:sldChg>
      <pc:sldChg chg="addSp delSp modSp add mod">
        <pc:chgData name="김 범수" userId="863329ffd88cf9fc" providerId="LiveId" clId="{3326BAE5-B95C-41AC-96E5-BE09A3AC76FF}" dt="2023-09-03T06:46:01.103" v="14583"/>
        <pc:sldMkLst>
          <pc:docMk/>
          <pc:sldMk cId="1874359629" sldId="458"/>
        </pc:sldMkLst>
        <pc:spChg chg="mod">
          <ac:chgData name="김 범수" userId="863329ffd88cf9fc" providerId="LiveId" clId="{3326BAE5-B95C-41AC-96E5-BE09A3AC76FF}" dt="2023-09-03T06:46:01.103" v="14583"/>
          <ac:spMkLst>
            <pc:docMk/>
            <pc:sldMk cId="1874359629" sldId="458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6:45:24.792" v="14506" actId="164"/>
          <ac:spMkLst>
            <pc:docMk/>
            <pc:sldMk cId="1874359629" sldId="458"/>
            <ac:spMk id="5" creationId="{97D5F16B-805E-E7A0-89E7-4A6F83AEC427}"/>
          </ac:spMkLst>
        </pc:spChg>
        <pc:spChg chg="add mod">
          <ac:chgData name="김 범수" userId="863329ffd88cf9fc" providerId="LiveId" clId="{3326BAE5-B95C-41AC-96E5-BE09A3AC76FF}" dt="2023-09-03T06:45:39.956" v="14512" actId="164"/>
          <ac:spMkLst>
            <pc:docMk/>
            <pc:sldMk cId="1874359629" sldId="458"/>
            <ac:spMk id="9" creationId="{6A9C7F26-1E42-B449-5AEB-14A9072E9AEE}"/>
          </ac:spMkLst>
        </pc:spChg>
        <pc:spChg chg="add mod">
          <ac:chgData name="김 범수" userId="863329ffd88cf9fc" providerId="LiveId" clId="{3326BAE5-B95C-41AC-96E5-BE09A3AC76FF}" dt="2023-09-03T06:45:39.956" v="14512" actId="164"/>
          <ac:spMkLst>
            <pc:docMk/>
            <pc:sldMk cId="1874359629" sldId="458"/>
            <ac:spMk id="10" creationId="{07ED5093-D566-0129-AB43-016790A630F1}"/>
          </ac:spMkLst>
        </pc:spChg>
        <pc:grpChg chg="add mod">
          <ac:chgData name="김 범수" userId="863329ffd88cf9fc" providerId="LiveId" clId="{3326BAE5-B95C-41AC-96E5-BE09A3AC76FF}" dt="2023-09-03T06:45:39.956" v="14512" actId="164"/>
          <ac:grpSpMkLst>
            <pc:docMk/>
            <pc:sldMk cId="1874359629" sldId="458"/>
            <ac:grpSpMk id="7" creationId="{19FD71F2-13DB-B8E7-004F-B92D6D3641E9}"/>
          </ac:grpSpMkLst>
        </pc:grpChg>
        <pc:grpChg chg="add mod">
          <ac:chgData name="김 범수" userId="863329ffd88cf9fc" providerId="LiveId" clId="{3326BAE5-B95C-41AC-96E5-BE09A3AC76FF}" dt="2023-09-03T06:45:41.156" v="14513" actId="1076"/>
          <ac:grpSpMkLst>
            <pc:docMk/>
            <pc:sldMk cId="1874359629" sldId="458"/>
            <ac:grpSpMk id="11" creationId="{9307E22D-5C84-DAF5-3EA8-BDEB7E97C28B}"/>
          </ac:grpSpMkLst>
        </pc:grpChg>
        <pc:picChg chg="add mod">
          <ac:chgData name="김 범수" userId="863329ffd88cf9fc" providerId="LiveId" clId="{3326BAE5-B95C-41AC-96E5-BE09A3AC76FF}" dt="2023-09-03T06:45:28.400" v="14507" actId="208"/>
          <ac:picMkLst>
            <pc:docMk/>
            <pc:sldMk cId="1874359629" sldId="458"/>
            <ac:picMk id="4" creationId="{05C29AD6-B963-FE18-C876-2A5575999BB9}"/>
          </ac:picMkLst>
        </pc:picChg>
        <pc:picChg chg="del">
          <ac:chgData name="김 범수" userId="863329ffd88cf9fc" providerId="LiveId" clId="{3326BAE5-B95C-41AC-96E5-BE09A3AC76FF}" dt="2023-09-03T06:44:43.701" v="14491" actId="478"/>
          <ac:picMkLst>
            <pc:docMk/>
            <pc:sldMk cId="1874359629" sldId="458"/>
            <ac:picMk id="6" creationId="{353356F9-1FC1-1C0C-4BE5-EF53581566B1}"/>
          </ac:picMkLst>
        </pc:picChg>
        <pc:picChg chg="mod">
          <ac:chgData name="김 범수" userId="863329ffd88cf9fc" providerId="LiveId" clId="{3326BAE5-B95C-41AC-96E5-BE09A3AC76FF}" dt="2023-09-03T06:45:28.400" v="14507" actId="208"/>
          <ac:picMkLst>
            <pc:docMk/>
            <pc:sldMk cId="1874359629" sldId="458"/>
            <ac:picMk id="8" creationId="{1C63CF1E-0FDE-FE0D-C744-772800BDE9F5}"/>
          </ac:picMkLst>
        </pc:picChg>
      </pc:sldChg>
      <pc:sldChg chg="addSp delSp modSp add mod">
        <pc:chgData name="김 범수" userId="863329ffd88cf9fc" providerId="LiveId" clId="{3326BAE5-B95C-41AC-96E5-BE09A3AC76FF}" dt="2023-09-03T06:46:28.894" v="14658" actId="20577"/>
        <pc:sldMkLst>
          <pc:docMk/>
          <pc:sldMk cId="2683716474" sldId="459"/>
        </pc:sldMkLst>
        <pc:spChg chg="mod">
          <ac:chgData name="김 범수" userId="863329ffd88cf9fc" providerId="LiveId" clId="{3326BAE5-B95C-41AC-96E5-BE09A3AC76FF}" dt="2023-09-03T06:46:28.894" v="14658" actId="20577"/>
          <ac:spMkLst>
            <pc:docMk/>
            <pc:sldMk cId="2683716474" sldId="459"/>
            <ac:spMk id="2" creationId="{D05D1FF7-26AC-6D1F-9C88-04803B2CBBEA}"/>
          </ac:spMkLst>
        </pc:spChg>
        <pc:grpChg chg="del">
          <ac:chgData name="김 범수" userId="863329ffd88cf9fc" providerId="LiveId" clId="{3326BAE5-B95C-41AC-96E5-BE09A3AC76FF}" dt="2023-09-03T06:46:16.717" v="14585" actId="478"/>
          <ac:grpSpMkLst>
            <pc:docMk/>
            <pc:sldMk cId="2683716474" sldId="459"/>
            <ac:grpSpMk id="11" creationId="{9307E22D-5C84-DAF5-3EA8-BDEB7E97C28B}"/>
          </ac:grpSpMkLst>
        </pc:grpChg>
        <pc:picChg chg="add mod">
          <ac:chgData name="김 범수" userId="863329ffd88cf9fc" providerId="LiveId" clId="{3326BAE5-B95C-41AC-96E5-BE09A3AC76FF}" dt="2023-09-03T06:46:20.831" v="14590" actId="208"/>
          <ac:picMkLst>
            <pc:docMk/>
            <pc:sldMk cId="2683716474" sldId="459"/>
            <ac:picMk id="6" creationId="{2EFD0B9B-D3B6-A682-AD38-03996209C277}"/>
          </ac:picMkLst>
        </pc:picChg>
      </pc:sldChg>
      <pc:sldChg chg="addSp delSp modSp add mod">
        <pc:chgData name="김 범수" userId="863329ffd88cf9fc" providerId="LiveId" clId="{3326BAE5-B95C-41AC-96E5-BE09A3AC76FF}" dt="2023-09-03T06:58:09.940" v="15017" actId="20577"/>
        <pc:sldMkLst>
          <pc:docMk/>
          <pc:sldMk cId="1195505076" sldId="460"/>
        </pc:sldMkLst>
        <pc:spChg chg="mod">
          <ac:chgData name="김 범수" userId="863329ffd88cf9fc" providerId="LiveId" clId="{3326BAE5-B95C-41AC-96E5-BE09A3AC76FF}" dt="2023-09-03T06:58:09.940" v="15017" actId="20577"/>
          <ac:spMkLst>
            <pc:docMk/>
            <pc:sldMk cId="1195505076" sldId="460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6:58:02.988" v="14971" actId="164"/>
          <ac:spMkLst>
            <pc:docMk/>
            <pc:sldMk cId="1195505076" sldId="460"/>
            <ac:spMk id="5" creationId="{882761B6-1222-77C0-97C2-38845EA87967}"/>
          </ac:spMkLst>
        </pc:spChg>
        <pc:grpChg chg="add mod">
          <ac:chgData name="김 범수" userId="863329ffd88cf9fc" providerId="LiveId" clId="{3326BAE5-B95C-41AC-96E5-BE09A3AC76FF}" dt="2023-09-03T06:58:02.988" v="14971" actId="164"/>
          <ac:grpSpMkLst>
            <pc:docMk/>
            <pc:sldMk cId="1195505076" sldId="460"/>
            <ac:grpSpMk id="7" creationId="{FD04E355-09E1-5173-71D4-1D7B8C600374}"/>
          </ac:grpSpMkLst>
        </pc:grpChg>
        <pc:picChg chg="add mod">
          <ac:chgData name="김 범수" userId="863329ffd88cf9fc" providerId="LiveId" clId="{3326BAE5-B95C-41AC-96E5-BE09A3AC76FF}" dt="2023-09-03T06:58:02.988" v="14971" actId="164"/>
          <ac:picMkLst>
            <pc:docMk/>
            <pc:sldMk cId="1195505076" sldId="460"/>
            <ac:picMk id="4" creationId="{61B57991-F577-DE80-731B-549C71DAF94D}"/>
          </ac:picMkLst>
        </pc:picChg>
        <pc:picChg chg="del mod">
          <ac:chgData name="김 범수" userId="863329ffd88cf9fc" providerId="LiveId" clId="{3326BAE5-B95C-41AC-96E5-BE09A3AC76FF}" dt="2023-09-03T06:57:40.488" v="14963" actId="478"/>
          <ac:picMkLst>
            <pc:docMk/>
            <pc:sldMk cId="1195505076" sldId="460"/>
            <ac:picMk id="6" creationId="{2EFD0B9B-D3B6-A682-AD38-03996209C277}"/>
          </ac:picMkLst>
        </pc:picChg>
      </pc:sldChg>
      <pc:sldChg chg="modSp add mod">
        <pc:chgData name="김 범수" userId="863329ffd88cf9fc" providerId="LiveId" clId="{3326BAE5-B95C-41AC-96E5-BE09A3AC76FF}" dt="2023-09-03T06:58:32.778" v="15106"/>
        <pc:sldMkLst>
          <pc:docMk/>
          <pc:sldMk cId="2422740601" sldId="461"/>
        </pc:sldMkLst>
        <pc:spChg chg="mod">
          <ac:chgData name="김 범수" userId="863329ffd88cf9fc" providerId="LiveId" clId="{3326BAE5-B95C-41AC-96E5-BE09A3AC76FF}" dt="2023-09-03T06:58:32.778" v="15106"/>
          <ac:spMkLst>
            <pc:docMk/>
            <pc:sldMk cId="2422740601" sldId="461"/>
            <ac:spMk id="2" creationId="{D05D1FF7-26AC-6D1F-9C88-04803B2CBBEA}"/>
          </ac:spMkLst>
        </pc:spChg>
        <pc:spChg chg="mod">
          <ac:chgData name="김 범수" userId="863329ffd88cf9fc" providerId="LiveId" clId="{3326BAE5-B95C-41AC-96E5-BE09A3AC76FF}" dt="2023-09-03T06:58:18.550" v="15020" actId="14100"/>
          <ac:spMkLst>
            <pc:docMk/>
            <pc:sldMk cId="2422740601" sldId="461"/>
            <ac:spMk id="5" creationId="{882761B6-1222-77C0-97C2-38845EA87967}"/>
          </ac:spMkLst>
        </pc:spChg>
      </pc:sldChg>
      <pc:sldChg chg="addSp delSp modSp add mod">
        <pc:chgData name="김 범수" userId="863329ffd88cf9fc" providerId="LiveId" clId="{3326BAE5-B95C-41AC-96E5-BE09A3AC76FF}" dt="2023-09-03T07:00:32.775" v="15308" actId="20577"/>
        <pc:sldMkLst>
          <pc:docMk/>
          <pc:sldMk cId="603407874" sldId="462"/>
        </pc:sldMkLst>
        <pc:spChg chg="mod">
          <ac:chgData name="김 범수" userId="863329ffd88cf9fc" providerId="LiveId" clId="{3326BAE5-B95C-41AC-96E5-BE09A3AC76FF}" dt="2023-09-03T07:00:32.775" v="15308" actId="20577"/>
          <ac:spMkLst>
            <pc:docMk/>
            <pc:sldMk cId="603407874" sldId="462"/>
            <ac:spMk id="2" creationId="{D05D1FF7-26AC-6D1F-9C88-04803B2CBBEA}"/>
          </ac:spMkLst>
        </pc:spChg>
        <pc:grpChg chg="del">
          <ac:chgData name="김 범수" userId="863329ffd88cf9fc" providerId="LiveId" clId="{3326BAE5-B95C-41AC-96E5-BE09A3AC76FF}" dt="2023-09-03T06:58:53.477" v="15109" actId="478"/>
          <ac:grpSpMkLst>
            <pc:docMk/>
            <pc:sldMk cId="603407874" sldId="462"/>
            <ac:grpSpMk id="7" creationId="{FD04E355-09E1-5173-71D4-1D7B8C600374}"/>
          </ac:grpSpMkLst>
        </pc:grpChg>
        <pc:picChg chg="add mod">
          <ac:chgData name="김 범수" userId="863329ffd88cf9fc" providerId="LiveId" clId="{3326BAE5-B95C-41AC-96E5-BE09A3AC76FF}" dt="2023-09-03T06:58:58.405" v="15113" actId="208"/>
          <ac:picMkLst>
            <pc:docMk/>
            <pc:sldMk cId="603407874" sldId="462"/>
            <ac:picMk id="6" creationId="{45ED37CD-158D-646D-265A-1BC1FE7D5AA0}"/>
          </ac:picMkLst>
        </pc:picChg>
      </pc:sldChg>
      <pc:sldChg chg="addSp modSp add mod">
        <pc:chgData name="김 범수" userId="863329ffd88cf9fc" providerId="LiveId" clId="{3326BAE5-B95C-41AC-96E5-BE09A3AC76FF}" dt="2023-09-03T07:01:04.452" v="15403"/>
        <pc:sldMkLst>
          <pc:docMk/>
          <pc:sldMk cId="4034475959" sldId="463"/>
        </pc:sldMkLst>
        <pc:spChg chg="mod">
          <ac:chgData name="김 범수" userId="863329ffd88cf9fc" providerId="LiveId" clId="{3326BAE5-B95C-41AC-96E5-BE09A3AC76FF}" dt="2023-09-03T07:01:04.452" v="15403"/>
          <ac:spMkLst>
            <pc:docMk/>
            <pc:sldMk cId="4034475959" sldId="463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7:00:56.880" v="15356" actId="14100"/>
          <ac:spMkLst>
            <pc:docMk/>
            <pc:sldMk cId="4034475959" sldId="463"/>
            <ac:spMk id="3" creationId="{23E07A7C-9FCE-BF8F-86E2-128E4F382C00}"/>
          </ac:spMkLst>
        </pc:spChg>
        <pc:grpChg chg="add mod">
          <ac:chgData name="김 범수" userId="863329ffd88cf9fc" providerId="LiveId" clId="{3326BAE5-B95C-41AC-96E5-BE09A3AC76FF}" dt="2023-09-03T06:59:30.129" v="15236" actId="164"/>
          <ac:grpSpMkLst>
            <pc:docMk/>
            <pc:sldMk cId="4034475959" sldId="463"/>
            <ac:grpSpMk id="4" creationId="{DF2B8074-E2A5-1D56-400D-44CEACF3DA99}"/>
          </ac:grpSpMkLst>
        </pc:grpChg>
        <pc:picChg chg="mod">
          <ac:chgData name="김 범수" userId="863329ffd88cf9fc" providerId="LiveId" clId="{3326BAE5-B95C-41AC-96E5-BE09A3AC76FF}" dt="2023-09-03T06:59:30.129" v="15236" actId="164"/>
          <ac:picMkLst>
            <pc:docMk/>
            <pc:sldMk cId="4034475959" sldId="463"/>
            <ac:picMk id="6" creationId="{45ED37CD-158D-646D-265A-1BC1FE7D5AA0}"/>
          </ac:picMkLst>
        </pc:picChg>
      </pc:sldChg>
      <pc:sldChg chg="addSp modSp add mod">
        <pc:chgData name="김 범수" userId="863329ffd88cf9fc" providerId="LiveId" clId="{3326BAE5-B95C-41AC-96E5-BE09A3AC76FF}" dt="2023-09-03T07:02:32.626" v="15643"/>
        <pc:sldMkLst>
          <pc:docMk/>
          <pc:sldMk cId="308245397" sldId="464"/>
        </pc:sldMkLst>
        <pc:spChg chg="mod">
          <ac:chgData name="김 범수" userId="863329ffd88cf9fc" providerId="LiveId" clId="{3326BAE5-B95C-41AC-96E5-BE09A3AC76FF}" dt="2023-09-03T07:02:32.626" v="15643"/>
          <ac:spMkLst>
            <pc:docMk/>
            <pc:sldMk cId="308245397" sldId="464"/>
            <ac:spMk id="2" creationId="{D05D1FF7-26AC-6D1F-9C88-04803B2CBBEA}"/>
          </ac:spMkLst>
        </pc:spChg>
        <pc:spChg chg="mod">
          <ac:chgData name="김 범수" userId="863329ffd88cf9fc" providerId="LiveId" clId="{3326BAE5-B95C-41AC-96E5-BE09A3AC76FF}" dt="2023-09-03T07:02:08.955" v="15504" actId="571"/>
          <ac:spMkLst>
            <pc:docMk/>
            <pc:sldMk cId="308245397" sldId="464"/>
            <ac:spMk id="3" creationId="{23E07A7C-9FCE-BF8F-86E2-128E4F382C00}"/>
          </ac:spMkLst>
        </pc:spChg>
        <pc:spChg chg="add mod">
          <ac:chgData name="김 범수" userId="863329ffd88cf9fc" providerId="LiveId" clId="{3326BAE5-B95C-41AC-96E5-BE09A3AC76FF}" dt="2023-09-03T07:02:12.070" v="15505" actId="14100"/>
          <ac:spMkLst>
            <pc:docMk/>
            <pc:sldMk cId="308245397" sldId="464"/>
            <ac:spMk id="5" creationId="{056CF694-BC36-857D-20A5-4A753B4DBAC4}"/>
          </ac:spMkLst>
        </pc:spChg>
        <pc:grpChg chg="mod">
          <ac:chgData name="김 범수" userId="863329ffd88cf9fc" providerId="LiveId" clId="{3326BAE5-B95C-41AC-96E5-BE09A3AC76FF}" dt="2023-09-03T07:02:08.955" v="15504" actId="571"/>
          <ac:grpSpMkLst>
            <pc:docMk/>
            <pc:sldMk cId="308245397" sldId="464"/>
            <ac:grpSpMk id="4" creationId="{DF2B8074-E2A5-1D56-400D-44CEACF3DA99}"/>
          </ac:grpSpMkLst>
        </pc:grpChg>
        <pc:picChg chg="mod">
          <ac:chgData name="김 범수" userId="863329ffd88cf9fc" providerId="LiveId" clId="{3326BAE5-B95C-41AC-96E5-BE09A3AC76FF}" dt="2023-09-03T07:02:08.955" v="15504" actId="571"/>
          <ac:picMkLst>
            <pc:docMk/>
            <pc:sldMk cId="308245397" sldId="464"/>
            <ac:picMk id="6" creationId="{45ED37CD-158D-646D-265A-1BC1FE7D5AA0}"/>
          </ac:picMkLst>
        </pc:picChg>
      </pc:sldChg>
      <pc:sldChg chg="modSp add del mod">
        <pc:chgData name="김 범수" userId="863329ffd88cf9fc" providerId="LiveId" clId="{3326BAE5-B95C-41AC-96E5-BE09A3AC76FF}" dt="2023-09-03T07:01:09.440" v="15404" actId="47"/>
        <pc:sldMkLst>
          <pc:docMk/>
          <pc:sldMk cId="3066647634" sldId="464"/>
        </pc:sldMkLst>
        <pc:spChg chg="mod">
          <ac:chgData name="김 범수" userId="863329ffd88cf9fc" providerId="LiveId" clId="{3326BAE5-B95C-41AC-96E5-BE09A3AC76FF}" dt="2023-09-03T06:59:51.056" v="15292" actId="14100"/>
          <ac:spMkLst>
            <pc:docMk/>
            <pc:sldMk cId="3066647634" sldId="464"/>
            <ac:spMk id="3" creationId="{23E07A7C-9FCE-BF8F-86E2-128E4F382C00}"/>
          </ac:spMkLst>
        </pc:spChg>
      </pc:sldChg>
      <pc:sldChg chg="delSp modSp add mod">
        <pc:chgData name="김 범수" userId="863329ffd88cf9fc" providerId="LiveId" clId="{3326BAE5-B95C-41AC-96E5-BE09A3AC76FF}" dt="2023-09-03T07:03:34.532" v="15734" actId="14100"/>
        <pc:sldMkLst>
          <pc:docMk/>
          <pc:sldMk cId="4125457947" sldId="465"/>
        </pc:sldMkLst>
        <pc:spChg chg="mod">
          <ac:chgData name="김 범수" userId="863329ffd88cf9fc" providerId="LiveId" clId="{3326BAE5-B95C-41AC-96E5-BE09A3AC76FF}" dt="2023-09-03T07:03:26.002" v="15731" actId="20577"/>
          <ac:spMkLst>
            <pc:docMk/>
            <pc:sldMk cId="4125457947" sldId="465"/>
            <ac:spMk id="2" creationId="{D05D1FF7-26AC-6D1F-9C88-04803B2CBBEA}"/>
          </ac:spMkLst>
        </pc:spChg>
        <pc:spChg chg="del">
          <ac:chgData name="김 범수" userId="863329ffd88cf9fc" providerId="LiveId" clId="{3326BAE5-B95C-41AC-96E5-BE09A3AC76FF}" dt="2023-09-03T07:03:28.134" v="15732" actId="478"/>
          <ac:spMkLst>
            <pc:docMk/>
            <pc:sldMk cId="4125457947" sldId="465"/>
            <ac:spMk id="3" creationId="{23E07A7C-9FCE-BF8F-86E2-128E4F382C00}"/>
          </ac:spMkLst>
        </pc:spChg>
        <pc:spChg chg="mod">
          <ac:chgData name="김 범수" userId="863329ffd88cf9fc" providerId="LiveId" clId="{3326BAE5-B95C-41AC-96E5-BE09A3AC76FF}" dt="2023-09-03T07:03:34.532" v="15734" actId="14100"/>
          <ac:spMkLst>
            <pc:docMk/>
            <pc:sldMk cId="4125457947" sldId="465"/>
            <ac:spMk id="5" creationId="{056CF694-BC36-857D-20A5-4A753B4DBAC4}"/>
          </ac:spMkLst>
        </pc:spChg>
      </pc:sldChg>
      <pc:sldChg chg="addSp modSp add mod">
        <pc:chgData name="김 범수" userId="863329ffd88cf9fc" providerId="LiveId" clId="{3326BAE5-B95C-41AC-96E5-BE09A3AC76FF}" dt="2023-09-03T07:04:10.779" v="15778" actId="20577"/>
        <pc:sldMkLst>
          <pc:docMk/>
          <pc:sldMk cId="372366551" sldId="466"/>
        </pc:sldMkLst>
        <pc:spChg chg="mod">
          <ac:chgData name="김 범수" userId="863329ffd88cf9fc" providerId="LiveId" clId="{3326BAE5-B95C-41AC-96E5-BE09A3AC76FF}" dt="2023-09-03T07:04:10.779" v="15778" actId="20577"/>
          <ac:spMkLst>
            <pc:docMk/>
            <pc:sldMk cId="372366551" sldId="466"/>
            <ac:spMk id="2" creationId="{D05D1FF7-26AC-6D1F-9C88-04803B2CBBEA}"/>
          </ac:spMkLst>
        </pc:spChg>
        <pc:spChg chg="mod">
          <ac:chgData name="김 범수" userId="863329ffd88cf9fc" providerId="LiveId" clId="{3326BAE5-B95C-41AC-96E5-BE09A3AC76FF}" dt="2023-09-03T07:03:57.236" v="15742" actId="571"/>
          <ac:spMkLst>
            <pc:docMk/>
            <pc:sldMk cId="372366551" sldId="466"/>
            <ac:spMk id="5" creationId="{056CF694-BC36-857D-20A5-4A753B4DBAC4}"/>
          </ac:spMkLst>
        </pc:spChg>
        <pc:spChg chg="add mod">
          <ac:chgData name="김 범수" userId="863329ffd88cf9fc" providerId="LiveId" clId="{3326BAE5-B95C-41AC-96E5-BE09A3AC76FF}" dt="2023-09-03T07:03:50.120" v="15739" actId="571"/>
          <ac:spMkLst>
            <pc:docMk/>
            <pc:sldMk cId="372366551" sldId="466"/>
            <ac:spMk id="7" creationId="{775B977B-EC1E-1E61-0798-0E6A5CBCFC22}"/>
          </ac:spMkLst>
        </pc:spChg>
        <pc:spChg chg="add mod">
          <ac:chgData name="김 범수" userId="863329ffd88cf9fc" providerId="LiveId" clId="{3326BAE5-B95C-41AC-96E5-BE09A3AC76FF}" dt="2023-09-03T07:04:01.966" v="15744" actId="14100"/>
          <ac:spMkLst>
            <pc:docMk/>
            <pc:sldMk cId="372366551" sldId="466"/>
            <ac:spMk id="8" creationId="{154E34BF-CDF9-C886-A532-6FCBFCB3BCDA}"/>
          </ac:spMkLst>
        </pc:spChg>
        <pc:grpChg chg="mod">
          <ac:chgData name="김 범수" userId="863329ffd88cf9fc" providerId="LiveId" clId="{3326BAE5-B95C-41AC-96E5-BE09A3AC76FF}" dt="2023-09-03T07:03:57.236" v="15742" actId="571"/>
          <ac:grpSpMkLst>
            <pc:docMk/>
            <pc:sldMk cId="372366551" sldId="466"/>
            <ac:grpSpMk id="4" creationId="{DF2B8074-E2A5-1D56-400D-44CEACF3DA99}"/>
          </ac:grpSpMkLst>
        </pc:grpChg>
        <pc:picChg chg="add mod">
          <ac:chgData name="김 범수" userId="863329ffd88cf9fc" providerId="LiveId" clId="{3326BAE5-B95C-41AC-96E5-BE09A3AC76FF}" dt="2023-09-03T07:03:50.120" v="15739" actId="571"/>
          <ac:picMkLst>
            <pc:docMk/>
            <pc:sldMk cId="372366551" sldId="466"/>
            <ac:picMk id="3" creationId="{375AA2C8-AE83-9486-D53E-C990F5B70D1E}"/>
          </ac:picMkLst>
        </pc:picChg>
        <pc:picChg chg="mod">
          <ac:chgData name="김 범수" userId="863329ffd88cf9fc" providerId="LiveId" clId="{3326BAE5-B95C-41AC-96E5-BE09A3AC76FF}" dt="2023-09-03T07:03:57.236" v="15742" actId="571"/>
          <ac:picMkLst>
            <pc:docMk/>
            <pc:sldMk cId="372366551" sldId="466"/>
            <ac:picMk id="6" creationId="{45ED37CD-158D-646D-265A-1BC1FE7D5AA0}"/>
          </ac:picMkLst>
        </pc:picChg>
      </pc:sldChg>
      <pc:sldChg chg="addSp modSp add mod">
        <pc:chgData name="김 범수" userId="863329ffd88cf9fc" providerId="LiveId" clId="{3326BAE5-B95C-41AC-96E5-BE09A3AC76FF}" dt="2023-09-03T07:04:23.605" v="15790" actId="20577"/>
        <pc:sldMkLst>
          <pc:docMk/>
          <pc:sldMk cId="1524821705" sldId="467"/>
        </pc:sldMkLst>
        <pc:spChg chg="mod">
          <ac:chgData name="김 범수" userId="863329ffd88cf9fc" providerId="LiveId" clId="{3326BAE5-B95C-41AC-96E5-BE09A3AC76FF}" dt="2023-09-03T07:04:23.605" v="15790" actId="20577"/>
          <ac:spMkLst>
            <pc:docMk/>
            <pc:sldMk cId="1524821705" sldId="467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7:04:19.375" v="15780" actId="571"/>
          <ac:spMkLst>
            <pc:docMk/>
            <pc:sldMk cId="1524821705" sldId="467"/>
            <ac:spMk id="3" creationId="{60D88E01-FEA1-7D0F-E838-ED05FA96DBE2}"/>
          </ac:spMkLst>
        </pc:spChg>
        <pc:spChg chg="mod">
          <ac:chgData name="김 범수" userId="863329ffd88cf9fc" providerId="LiveId" clId="{3326BAE5-B95C-41AC-96E5-BE09A3AC76FF}" dt="2023-09-03T07:04:19.375" v="15780" actId="571"/>
          <ac:spMkLst>
            <pc:docMk/>
            <pc:sldMk cId="1524821705" sldId="467"/>
            <ac:spMk id="5" creationId="{056CF694-BC36-857D-20A5-4A753B4DBAC4}"/>
          </ac:spMkLst>
        </pc:spChg>
        <pc:spChg chg="mod">
          <ac:chgData name="김 범수" userId="863329ffd88cf9fc" providerId="LiveId" clId="{3326BAE5-B95C-41AC-96E5-BE09A3AC76FF}" dt="2023-09-03T07:04:19.375" v="15780" actId="571"/>
          <ac:spMkLst>
            <pc:docMk/>
            <pc:sldMk cId="1524821705" sldId="467"/>
            <ac:spMk id="8" creationId="{154E34BF-CDF9-C886-A532-6FCBFCB3BCDA}"/>
          </ac:spMkLst>
        </pc:spChg>
        <pc:grpChg chg="mod">
          <ac:chgData name="김 범수" userId="863329ffd88cf9fc" providerId="LiveId" clId="{3326BAE5-B95C-41AC-96E5-BE09A3AC76FF}" dt="2023-09-03T07:04:19.375" v="15780" actId="571"/>
          <ac:grpSpMkLst>
            <pc:docMk/>
            <pc:sldMk cId="1524821705" sldId="467"/>
            <ac:grpSpMk id="4" creationId="{DF2B8074-E2A5-1D56-400D-44CEACF3DA99}"/>
          </ac:grpSpMkLst>
        </pc:grpChg>
        <pc:picChg chg="mod">
          <ac:chgData name="김 범수" userId="863329ffd88cf9fc" providerId="LiveId" clId="{3326BAE5-B95C-41AC-96E5-BE09A3AC76FF}" dt="2023-09-03T07:04:19.375" v="15780" actId="571"/>
          <ac:picMkLst>
            <pc:docMk/>
            <pc:sldMk cId="1524821705" sldId="467"/>
            <ac:picMk id="6" creationId="{45ED37CD-158D-646D-265A-1BC1FE7D5AA0}"/>
          </ac:picMkLst>
        </pc:picChg>
      </pc:sldChg>
      <pc:sldChg chg="delSp modSp add mod">
        <pc:chgData name="김 범수" userId="863329ffd88cf9fc" providerId="LiveId" clId="{3326BAE5-B95C-41AC-96E5-BE09A3AC76FF}" dt="2023-09-03T07:31:55.702" v="16018" actId="20577"/>
        <pc:sldMkLst>
          <pc:docMk/>
          <pc:sldMk cId="3683370224" sldId="468"/>
        </pc:sldMkLst>
        <pc:spChg chg="mod">
          <ac:chgData name="김 범수" userId="863329ffd88cf9fc" providerId="LiveId" clId="{3326BAE5-B95C-41AC-96E5-BE09A3AC76FF}" dt="2023-09-03T07:31:55.702" v="16018" actId="20577"/>
          <ac:spMkLst>
            <pc:docMk/>
            <pc:sldMk cId="3683370224" sldId="468"/>
            <ac:spMk id="2" creationId="{D05D1FF7-26AC-6D1F-9C88-04803B2CBBEA}"/>
          </ac:spMkLst>
        </pc:spChg>
        <pc:spChg chg="mod">
          <ac:chgData name="김 범수" userId="863329ffd88cf9fc" providerId="LiveId" clId="{3326BAE5-B95C-41AC-96E5-BE09A3AC76FF}" dt="2023-09-03T07:31:29.682" v="15795" actId="14100"/>
          <ac:spMkLst>
            <pc:docMk/>
            <pc:sldMk cId="3683370224" sldId="468"/>
            <ac:spMk id="3" creationId="{60D88E01-FEA1-7D0F-E838-ED05FA96DBE2}"/>
          </ac:spMkLst>
        </pc:spChg>
        <pc:spChg chg="del">
          <ac:chgData name="김 범수" userId="863329ffd88cf9fc" providerId="LiveId" clId="{3326BAE5-B95C-41AC-96E5-BE09A3AC76FF}" dt="2023-09-03T07:31:23.542" v="15792" actId="478"/>
          <ac:spMkLst>
            <pc:docMk/>
            <pc:sldMk cId="3683370224" sldId="468"/>
            <ac:spMk id="5" creationId="{056CF694-BC36-857D-20A5-4A753B4DBAC4}"/>
          </ac:spMkLst>
        </pc:spChg>
        <pc:spChg chg="del">
          <ac:chgData name="김 범수" userId="863329ffd88cf9fc" providerId="LiveId" clId="{3326BAE5-B95C-41AC-96E5-BE09A3AC76FF}" dt="2023-09-03T07:31:24.717" v="15793" actId="478"/>
          <ac:spMkLst>
            <pc:docMk/>
            <pc:sldMk cId="3683370224" sldId="468"/>
            <ac:spMk id="8" creationId="{154E34BF-CDF9-C886-A532-6FCBFCB3BCDA}"/>
          </ac:spMkLst>
        </pc:spChg>
      </pc:sldChg>
      <pc:sldChg chg="modSp add mod">
        <pc:chgData name="김 범수" userId="863329ffd88cf9fc" providerId="LiveId" clId="{3326BAE5-B95C-41AC-96E5-BE09A3AC76FF}" dt="2023-09-03T07:33:10.020" v="16091" actId="1076"/>
        <pc:sldMkLst>
          <pc:docMk/>
          <pc:sldMk cId="3879766817" sldId="469"/>
        </pc:sldMkLst>
        <pc:spChg chg="mod">
          <ac:chgData name="김 범수" userId="863329ffd88cf9fc" providerId="LiveId" clId="{3326BAE5-B95C-41AC-96E5-BE09A3AC76FF}" dt="2023-09-03T07:32:45.965" v="16087" actId="20577"/>
          <ac:spMkLst>
            <pc:docMk/>
            <pc:sldMk cId="3879766817" sldId="469"/>
            <ac:spMk id="2" creationId="{D05D1FF7-26AC-6D1F-9C88-04803B2CBBEA}"/>
          </ac:spMkLst>
        </pc:spChg>
        <pc:spChg chg="mod">
          <ac:chgData name="김 범수" userId="863329ffd88cf9fc" providerId="LiveId" clId="{3326BAE5-B95C-41AC-96E5-BE09A3AC76FF}" dt="2023-09-03T07:33:10.020" v="16091" actId="1076"/>
          <ac:spMkLst>
            <pc:docMk/>
            <pc:sldMk cId="3879766817" sldId="469"/>
            <ac:spMk id="3" creationId="{60D88E01-FEA1-7D0F-E838-ED05FA96DBE2}"/>
          </ac:spMkLst>
        </pc:spChg>
      </pc:sldChg>
      <pc:sldChg chg="delSp modSp add mod">
        <pc:chgData name="김 범수" userId="863329ffd88cf9fc" providerId="LiveId" clId="{3326BAE5-B95C-41AC-96E5-BE09A3AC76FF}" dt="2023-09-03T07:35:10.035" v="16487" actId="478"/>
        <pc:sldMkLst>
          <pc:docMk/>
          <pc:sldMk cId="556809381" sldId="470"/>
        </pc:sldMkLst>
        <pc:spChg chg="mod">
          <ac:chgData name="김 범수" userId="863329ffd88cf9fc" providerId="LiveId" clId="{3326BAE5-B95C-41AC-96E5-BE09A3AC76FF}" dt="2023-09-03T07:34:42.513" v="16486" actId="20577"/>
          <ac:spMkLst>
            <pc:docMk/>
            <pc:sldMk cId="556809381" sldId="470"/>
            <ac:spMk id="2" creationId="{D05D1FF7-26AC-6D1F-9C88-04803B2CBBEA}"/>
          </ac:spMkLst>
        </pc:spChg>
        <pc:spChg chg="del mod topLvl">
          <ac:chgData name="김 범수" userId="863329ffd88cf9fc" providerId="LiveId" clId="{3326BAE5-B95C-41AC-96E5-BE09A3AC76FF}" dt="2023-09-03T07:35:10.035" v="16487" actId="478"/>
          <ac:spMkLst>
            <pc:docMk/>
            <pc:sldMk cId="556809381" sldId="470"/>
            <ac:spMk id="3" creationId="{60D88E01-FEA1-7D0F-E838-ED05FA96DBE2}"/>
          </ac:spMkLst>
        </pc:spChg>
        <pc:grpChg chg="del">
          <ac:chgData name="김 범수" userId="863329ffd88cf9fc" providerId="LiveId" clId="{3326BAE5-B95C-41AC-96E5-BE09A3AC76FF}" dt="2023-09-03T07:35:10.035" v="16487" actId="478"/>
          <ac:grpSpMkLst>
            <pc:docMk/>
            <pc:sldMk cId="556809381" sldId="470"/>
            <ac:grpSpMk id="4" creationId="{DF2B8074-E2A5-1D56-400D-44CEACF3DA99}"/>
          </ac:grpSpMkLst>
        </pc:grpChg>
        <pc:picChg chg="topLvl">
          <ac:chgData name="김 범수" userId="863329ffd88cf9fc" providerId="LiveId" clId="{3326BAE5-B95C-41AC-96E5-BE09A3AC76FF}" dt="2023-09-03T07:35:10.035" v="16487" actId="478"/>
          <ac:picMkLst>
            <pc:docMk/>
            <pc:sldMk cId="556809381" sldId="470"/>
            <ac:picMk id="6" creationId="{45ED37CD-158D-646D-265A-1BC1FE7D5AA0}"/>
          </ac:picMkLst>
        </pc:picChg>
      </pc:sldChg>
      <pc:sldChg chg="addSp modSp add mod">
        <pc:chgData name="김 범수" userId="863329ffd88cf9fc" providerId="LiveId" clId="{3326BAE5-B95C-41AC-96E5-BE09A3AC76FF}" dt="2023-09-03T07:35:57.569" v="16669" actId="20577"/>
        <pc:sldMkLst>
          <pc:docMk/>
          <pc:sldMk cId="4186512633" sldId="471"/>
        </pc:sldMkLst>
        <pc:spChg chg="mod">
          <ac:chgData name="김 범수" userId="863329ffd88cf9fc" providerId="LiveId" clId="{3326BAE5-B95C-41AC-96E5-BE09A3AC76FF}" dt="2023-09-03T07:35:57.569" v="16669" actId="20577"/>
          <ac:spMkLst>
            <pc:docMk/>
            <pc:sldMk cId="4186512633" sldId="471"/>
            <ac:spMk id="2" creationId="{D05D1FF7-26AC-6D1F-9C88-04803B2CBBEA}"/>
          </ac:spMkLst>
        </pc:spChg>
        <pc:spChg chg="add mod">
          <ac:chgData name="김 범수" userId="863329ffd88cf9fc" providerId="LiveId" clId="{3326BAE5-B95C-41AC-96E5-BE09A3AC76FF}" dt="2023-09-03T07:35:29.697" v="16493" actId="14100"/>
          <ac:spMkLst>
            <pc:docMk/>
            <pc:sldMk cId="4186512633" sldId="471"/>
            <ac:spMk id="3" creationId="{8121DB71-AB95-BBC5-21AD-4F56A7FCD838}"/>
          </ac:spMkLst>
        </pc:spChg>
        <pc:picChg chg="mod">
          <ac:chgData name="김 범수" userId="863329ffd88cf9fc" providerId="LiveId" clId="{3326BAE5-B95C-41AC-96E5-BE09A3AC76FF}" dt="2023-09-03T07:35:17.455" v="16491" actId="1076"/>
          <ac:picMkLst>
            <pc:docMk/>
            <pc:sldMk cId="4186512633" sldId="471"/>
            <ac:picMk id="6" creationId="{45ED37CD-158D-646D-265A-1BC1FE7D5AA0}"/>
          </ac:picMkLst>
        </pc:picChg>
      </pc:sldChg>
      <pc:sldChg chg="modSp add mod">
        <pc:chgData name="김 범수" userId="863329ffd88cf9fc" providerId="LiveId" clId="{3326BAE5-B95C-41AC-96E5-BE09A3AC76FF}" dt="2023-09-03T07:37:10.585" v="16692" actId="20577"/>
        <pc:sldMkLst>
          <pc:docMk/>
          <pc:sldMk cId="2410647797" sldId="472"/>
        </pc:sldMkLst>
        <pc:spChg chg="mod">
          <ac:chgData name="김 범수" userId="863329ffd88cf9fc" providerId="LiveId" clId="{3326BAE5-B95C-41AC-96E5-BE09A3AC76FF}" dt="2023-09-03T07:37:10.585" v="16692" actId="20577"/>
          <ac:spMkLst>
            <pc:docMk/>
            <pc:sldMk cId="2410647797" sldId="472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07:39:12.359" v="16904" actId="478"/>
        <pc:sldMkLst>
          <pc:docMk/>
          <pc:sldMk cId="240912403" sldId="473"/>
        </pc:sldMkLst>
        <pc:spChg chg="del">
          <ac:chgData name="김 범수" userId="863329ffd88cf9fc" providerId="LiveId" clId="{3326BAE5-B95C-41AC-96E5-BE09A3AC76FF}" dt="2023-09-03T07:37:14.185" v="16694" actId="478"/>
          <ac:spMkLst>
            <pc:docMk/>
            <pc:sldMk cId="240912403" sldId="473"/>
            <ac:spMk id="2" creationId="{D05D1FF7-26AC-6D1F-9C88-04803B2CBBEA}"/>
          </ac:spMkLst>
        </pc:spChg>
        <pc:spChg chg="del">
          <ac:chgData name="김 범수" userId="863329ffd88cf9fc" providerId="LiveId" clId="{3326BAE5-B95C-41AC-96E5-BE09A3AC76FF}" dt="2023-09-03T07:37:14.185" v="16694" actId="478"/>
          <ac:spMkLst>
            <pc:docMk/>
            <pc:sldMk cId="240912403" sldId="473"/>
            <ac:spMk id="3" creationId="{8121DB71-AB95-BBC5-21AD-4F56A7FCD838}"/>
          </ac:spMkLst>
        </pc:spChg>
        <pc:spChg chg="add mod">
          <ac:chgData name="김 범수" userId="863329ffd88cf9fc" providerId="LiveId" clId="{3326BAE5-B95C-41AC-96E5-BE09A3AC76FF}" dt="2023-09-03T07:37:51.535" v="16869" actId="20577"/>
          <ac:spMkLst>
            <pc:docMk/>
            <pc:sldMk cId="240912403" sldId="473"/>
            <ac:spMk id="4" creationId="{99BA3D9B-A6C7-B3BC-CF53-9CFC8B50472B}"/>
          </ac:spMkLst>
        </pc:spChg>
        <pc:picChg chg="del">
          <ac:chgData name="김 범수" userId="863329ffd88cf9fc" providerId="LiveId" clId="{3326BAE5-B95C-41AC-96E5-BE09A3AC76FF}" dt="2023-09-03T07:37:14.185" v="16694" actId="478"/>
          <ac:picMkLst>
            <pc:docMk/>
            <pc:sldMk cId="240912403" sldId="473"/>
            <ac:picMk id="6" creationId="{45ED37CD-158D-646D-265A-1BC1FE7D5AA0}"/>
          </ac:picMkLst>
        </pc:picChg>
        <pc:picChg chg="add del">
          <ac:chgData name="김 범수" userId="863329ffd88cf9fc" providerId="LiveId" clId="{3326BAE5-B95C-41AC-96E5-BE09A3AC76FF}" dt="2023-09-03T07:39:12.359" v="16904" actId="478"/>
          <ac:picMkLst>
            <pc:docMk/>
            <pc:sldMk cId="240912403" sldId="473"/>
            <ac:picMk id="7" creationId="{17E9370A-797F-0550-F9D4-E91A94B8D7EF}"/>
          </ac:picMkLst>
        </pc:picChg>
      </pc:sldChg>
      <pc:sldChg chg="modSp add mod">
        <pc:chgData name="김 범수" userId="863329ffd88cf9fc" providerId="LiveId" clId="{3326BAE5-B95C-41AC-96E5-BE09A3AC76FF}" dt="2023-09-03T07:54:19.210" v="18547" actId="20577"/>
        <pc:sldMkLst>
          <pc:docMk/>
          <pc:sldMk cId="1201971177" sldId="474"/>
        </pc:sldMkLst>
        <pc:spChg chg="mod">
          <ac:chgData name="김 범수" userId="863329ffd88cf9fc" providerId="LiveId" clId="{3326BAE5-B95C-41AC-96E5-BE09A3AC76FF}" dt="2023-09-03T07:54:19.210" v="18547" actId="20577"/>
          <ac:spMkLst>
            <pc:docMk/>
            <pc:sldMk cId="1201971177" sldId="474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07:54:51.832" v="18688" actId="20577"/>
        <pc:sldMkLst>
          <pc:docMk/>
          <pc:sldMk cId="1758812497" sldId="475"/>
        </pc:sldMkLst>
        <pc:spChg chg="mod">
          <ac:chgData name="김 범수" userId="863329ffd88cf9fc" providerId="LiveId" clId="{3326BAE5-B95C-41AC-96E5-BE09A3AC76FF}" dt="2023-09-03T07:54:51.832" v="18688" actId="20577"/>
          <ac:spMkLst>
            <pc:docMk/>
            <pc:sldMk cId="1758812497" sldId="475"/>
            <ac:spMk id="4" creationId="{99BA3D9B-A6C7-B3BC-CF53-9CFC8B50472B}"/>
          </ac:spMkLst>
        </pc:spChg>
        <pc:picChg chg="add del">
          <ac:chgData name="김 범수" userId="863329ffd88cf9fc" providerId="LiveId" clId="{3326BAE5-B95C-41AC-96E5-BE09A3AC76FF}" dt="2023-09-03T07:46:15.885" v="17013" actId="478"/>
          <ac:picMkLst>
            <pc:docMk/>
            <pc:sldMk cId="1758812497" sldId="475"/>
            <ac:picMk id="3" creationId="{B11064C0-C5AC-ED75-7FD3-43A454A56A6B}"/>
          </ac:picMkLst>
        </pc:picChg>
        <pc:picChg chg="mod">
          <ac:chgData name="김 범수" userId="863329ffd88cf9fc" providerId="LiveId" clId="{3326BAE5-B95C-41AC-96E5-BE09A3AC76FF}" dt="2023-09-03T07:39:47.426" v="16915" actId="208"/>
          <ac:picMkLst>
            <pc:docMk/>
            <pc:sldMk cId="1758812497" sldId="475"/>
            <ac:picMk id="7" creationId="{17E9370A-797F-0550-F9D4-E91A94B8D7EF}"/>
          </ac:picMkLst>
        </pc:picChg>
      </pc:sldChg>
      <pc:sldChg chg="delSp modSp add mod">
        <pc:chgData name="김 범수" userId="863329ffd88cf9fc" providerId="LiveId" clId="{3326BAE5-B95C-41AC-96E5-BE09A3AC76FF}" dt="2023-09-03T07:47:43.698" v="17313" actId="20577"/>
        <pc:sldMkLst>
          <pc:docMk/>
          <pc:sldMk cId="384505962" sldId="476"/>
        </pc:sldMkLst>
        <pc:spChg chg="mod">
          <ac:chgData name="김 범수" userId="863329ffd88cf9fc" providerId="LiveId" clId="{3326BAE5-B95C-41AC-96E5-BE09A3AC76FF}" dt="2023-09-03T07:47:43.698" v="17313" actId="20577"/>
          <ac:spMkLst>
            <pc:docMk/>
            <pc:sldMk cId="384505962" sldId="476"/>
            <ac:spMk id="4" creationId="{99BA3D9B-A6C7-B3BC-CF53-9CFC8B50472B}"/>
          </ac:spMkLst>
        </pc:spChg>
        <pc:picChg chg="mod">
          <ac:chgData name="김 범수" userId="863329ffd88cf9fc" providerId="LiveId" clId="{3326BAE5-B95C-41AC-96E5-BE09A3AC76FF}" dt="2023-09-03T07:47:09.621" v="17293" actId="1076"/>
          <ac:picMkLst>
            <pc:docMk/>
            <pc:sldMk cId="384505962" sldId="476"/>
            <ac:picMk id="3" creationId="{B11064C0-C5AC-ED75-7FD3-43A454A56A6B}"/>
          </ac:picMkLst>
        </pc:picChg>
        <pc:picChg chg="del">
          <ac:chgData name="김 범수" userId="863329ffd88cf9fc" providerId="LiveId" clId="{3326BAE5-B95C-41AC-96E5-BE09A3AC76FF}" dt="2023-09-03T07:46:17.544" v="17014" actId="478"/>
          <ac:picMkLst>
            <pc:docMk/>
            <pc:sldMk cId="384505962" sldId="476"/>
            <ac:picMk id="7" creationId="{17E9370A-797F-0550-F9D4-E91A94B8D7EF}"/>
          </ac:picMkLst>
        </pc:picChg>
      </pc:sldChg>
      <pc:sldChg chg="addSp delSp modSp add mod">
        <pc:chgData name="김 범수" userId="863329ffd88cf9fc" providerId="LiveId" clId="{3326BAE5-B95C-41AC-96E5-BE09A3AC76FF}" dt="2023-09-03T07:48:00.219" v="17442" actId="20577"/>
        <pc:sldMkLst>
          <pc:docMk/>
          <pc:sldMk cId="47889261" sldId="477"/>
        </pc:sldMkLst>
        <pc:spChg chg="mod">
          <ac:chgData name="김 범수" userId="863329ffd88cf9fc" providerId="LiveId" clId="{3326BAE5-B95C-41AC-96E5-BE09A3AC76FF}" dt="2023-09-03T07:48:00.219" v="17442" actId="20577"/>
          <ac:spMkLst>
            <pc:docMk/>
            <pc:sldMk cId="47889261" sldId="477"/>
            <ac:spMk id="4" creationId="{99BA3D9B-A6C7-B3BC-CF53-9CFC8B50472B}"/>
          </ac:spMkLst>
        </pc:spChg>
        <pc:spChg chg="add mod">
          <ac:chgData name="김 범수" userId="863329ffd88cf9fc" providerId="LiveId" clId="{3326BAE5-B95C-41AC-96E5-BE09A3AC76FF}" dt="2023-09-03T07:47:31.530" v="17304" actId="164"/>
          <ac:spMkLst>
            <pc:docMk/>
            <pc:sldMk cId="47889261" sldId="477"/>
            <ac:spMk id="6" creationId="{CBB3F7FB-18AF-1B4F-7D6F-8A5A5401C13C}"/>
          </ac:spMkLst>
        </pc:spChg>
        <pc:grpChg chg="add mod">
          <ac:chgData name="김 범수" userId="863329ffd88cf9fc" providerId="LiveId" clId="{3326BAE5-B95C-41AC-96E5-BE09A3AC76FF}" dt="2023-09-03T07:47:31.530" v="17304" actId="164"/>
          <ac:grpSpMkLst>
            <pc:docMk/>
            <pc:sldMk cId="47889261" sldId="477"/>
            <ac:grpSpMk id="7" creationId="{DAB0C5C0-FA2B-C1DD-785E-695282EEF92A}"/>
          </ac:grpSpMkLst>
        </pc:grpChg>
        <pc:picChg chg="del">
          <ac:chgData name="김 범수" userId="863329ffd88cf9fc" providerId="LiveId" clId="{3326BAE5-B95C-41AC-96E5-BE09A3AC76FF}" dt="2023-09-03T07:47:12.423" v="17295" actId="478"/>
          <ac:picMkLst>
            <pc:docMk/>
            <pc:sldMk cId="47889261" sldId="477"/>
            <ac:picMk id="3" creationId="{B11064C0-C5AC-ED75-7FD3-43A454A56A6B}"/>
          </ac:picMkLst>
        </pc:picChg>
        <pc:picChg chg="add mod">
          <ac:chgData name="김 범수" userId="863329ffd88cf9fc" providerId="LiveId" clId="{3326BAE5-B95C-41AC-96E5-BE09A3AC76FF}" dt="2023-09-03T07:47:31.530" v="17304" actId="164"/>
          <ac:picMkLst>
            <pc:docMk/>
            <pc:sldMk cId="47889261" sldId="477"/>
            <ac:picMk id="5" creationId="{6A711C7E-61DD-780A-2229-D7A830A3B652}"/>
          </ac:picMkLst>
        </pc:picChg>
      </pc:sldChg>
      <pc:sldChg chg="addSp modSp add mod">
        <pc:chgData name="김 범수" userId="863329ffd88cf9fc" providerId="LiveId" clId="{3326BAE5-B95C-41AC-96E5-BE09A3AC76FF}" dt="2023-09-03T07:49:35.190" v="17763" actId="164"/>
        <pc:sldMkLst>
          <pc:docMk/>
          <pc:sldMk cId="3608953690" sldId="478"/>
        </pc:sldMkLst>
        <pc:spChg chg="add mod">
          <ac:chgData name="김 범수" userId="863329ffd88cf9fc" providerId="LiveId" clId="{3326BAE5-B95C-41AC-96E5-BE09A3AC76FF}" dt="2023-09-03T07:49:24.139" v="17748" actId="164"/>
          <ac:spMkLst>
            <pc:docMk/>
            <pc:sldMk cId="3608953690" sldId="478"/>
            <ac:spMk id="2" creationId="{84D97A02-B81E-8FD3-6D30-D7240B3AF238}"/>
          </ac:spMkLst>
        </pc:spChg>
        <pc:spChg chg="mod">
          <ac:chgData name="김 범수" userId="863329ffd88cf9fc" providerId="LiveId" clId="{3326BAE5-B95C-41AC-96E5-BE09A3AC76FF}" dt="2023-09-03T07:49:16.948" v="17744" actId="20577"/>
          <ac:spMkLst>
            <pc:docMk/>
            <pc:sldMk cId="3608953690" sldId="478"/>
            <ac:spMk id="4" creationId="{99BA3D9B-A6C7-B3BC-CF53-9CFC8B50472B}"/>
          </ac:spMkLst>
        </pc:spChg>
        <pc:spChg chg="mod">
          <ac:chgData name="김 범수" userId="863329ffd88cf9fc" providerId="LiveId" clId="{3326BAE5-B95C-41AC-96E5-BE09A3AC76FF}" dt="2023-09-03T07:49:26.548" v="17749"/>
          <ac:spMkLst>
            <pc:docMk/>
            <pc:sldMk cId="3608953690" sldId="478"/>
            <ac:spMk id="8" creationId="{AA49219B-1E53-0548-3ACD-BDE66FDBF93C}"/>
          </ac:spMkLst>
        </pc:spChg>
        <pc:spChg chg="add mod">
          <ac:chgData name="김 범수" userId="863329ffd88cf9fc" providerId="LiveId" clId="{3326BAE5-B95C-41AC-96E5-BE09A3AC76FF}" dt="2023-09-03T07:49:34.668" v="17762" actId="164"/>
          <ac:spMkLst>
            <pc:docMk/>
            <pc:sldMk cId="3608953690" sldId="478"/>
            <ac:spMk id="9" creationId="{6CD51D8A-1CB3-4AEB-FD67-6115B15A944F}"/>
          </ac:spMkLst>
        </pc:spChg>
        <pc:grpChg chg="add mod">
          <ac:chgData name="김 범수" userId="863329ffd88cf9fc" providerId="LiveId" clId="{3326BAE5-B95C-41AC-96E5-BE09A3AC76FF}" dt="2023-09-03T07:49:34.668" v="17762" actId="164"/>
          <ac:grpSpMkLst>
            <pc:docMk/>
            <pc:sldMk cId="3608953690" sldId="478"/>
            <ac:grpSpMk id="5" creationId="{18277F04-09CE-E16F-33E8-5C2D93DB322A}"/>
          </ac:grpSpMkLst>
        </pc:grpChg>
        <pc:grpChg chg="add mod">
          <ac:chgData name="김 범수" userId="863329ffd88cf9fc" providerId="LiveId" clId="{3326BAE5-B95C-41AC-96E5-BE09A3AC76FF}" dt="2023-09-03T07:49:35.190" v="17763" actId="164"/>
          <ac:grpSpMkLst>
            <pc:docMk/>
            <pc:sldMk cId="3608953690" sldId="478"/>
            <ac:grpSpMk id="6" creationId="{19E2D783-442E-06CD-2047-106F7423A93B}"/>
          </ac:grpSpMkLst>
        </pc:grpChg>
        <pc:grpChg chg="add mod">
          <ac:chgData name="김 범수" userId="863329ffd88cf9fc" providerId="LiveId" clId="{3326BAE5-B95C-41AC-96E5-BE09A3AC76FF}" dt="2023-09-03T07:49:35.190" v="17763" actId="164"/>
          <ac:grpSpMkLst>
            <pc:docMk/>
            <pc:sldMk cId="3608953690" sldId="478"/>
            <ac:grpSpMk id="10" creationId="{3821B783-B13E-E220-945B-6A71AF4DB42C}"/>
          </ac:grpSpMkLst>
        </pc:grpChg>
        <pc:grpChg chg="add mod">
          <ac:chgData name="김 범수" userId="863329ffd88cf9fc" providerId="LiveId" clId="{3326BAE5-B95C-41AC-96E5-BE09A3AC76FF}" dt="2023-09-03T07:49:35.190" v="17763" actId="164"/>
          <ac:grpSpMkLst>
            <pc:docMk/>
            <pc:sldMk cId="3608953690" sldId="478"/>
            <ac:grpSpMk id="11" creationId="{2F986957-C0A8-98ED-2AF7-B62F4EF36499}"/>
          </ac:grpSpMkLst>
        </pc:grpChg>
        <pc:picChg chg="mod">
          <ac:chgData name="김 범수" userId="863329ffd88cf9fc" providerId="LiveId" clId="{3326BAE5-B95C-41AC-96E5-BE09A3AC76FF}" dt="2023-09-03T07:49:24.139" v="17748" actId="164"/>
          <ac:picMkLst>
            <pc:docMk/>
            <pc:sldMk cId="3608953690" sldId="478"/>
            <ac:picMk id="3" creationId="{B11064C0-C5AC-ED75-7FD3-43A454A56A6B}"/>
          </ac:picMkLst>
        </pc:picChg>
        <pc:picChg chg="mod">
          <ac:chgData name="김 범수" userId="863329ffd88cf9fc" providerId="LiveId" clId="{3326BAE5-B95C-41AC-96E5-BE09A3AC76FF}" dt="2023-09-03T07:49:26.548" v="17749"/>
          <ac:picMkLst>
            <pc:docMk/>
            <pc:sldMk cId="3608953690" sldId="478"/>
            <ac:picMk id="7" creationId="{7EE7E190-782F-F6B9-567C-6D0F4D6A7396}"/>
          </ac:picMkLst>
        </pc:picChg>
      </pc:sldChg>
      <pc:sldChg chg="addSp delSp modSp add mod">
        <pc:chgData name="김 범수" userId="863329ffd88cf9fc" providerId="LiveId" clId="{3326BAE5-B95C-41AC-96E5-BE09A3AC76FF}" dt="2023-09-03T07:50:45.545" v="18036" actId="164"/>
        <pc:sldMkLst>
          <pc:docMk/>
          <pc:sldMk cId="3668886543" sldId="479"/>
        </pc:sldMkLst>
        <pc:spChg chg="mod">
          <ac:chgData name="김 범수" userId="863329ffd88cf9fc" providerId="LiveId" clId="{3326BAE5-B95C-41AC-96E5-BE09A3AC76FF}" dt="2023-09-03T07:50:06.397" v="18019" actId="20577"/>
          <ac:spMkLst>
            <pc:docMk/>
            <pc:sldMk cId="3668886543" sldId="479"/>
            <ac:spMk id="4" creationId="{99BA3D9B-A6C7-B3BC-CF53-9CFC8B50472B}"/>
          </ac:spMkLst>
        </pc:spChg>
        <pc:spChg chg="add mod">
          <ac:chgData name="김 범수" userId="863329ffd88cf9fc" providerId="LiveId" clId="{3326BAE5-B95C-41AC-96E5-BE09A3AC76FF}" dt="2023-09-03T07:50:45.545" v="18036" actId="164"/>
          <ac:spMkLst>
            <pc:docMk/>
            <pc:sldMk cId="3668886543" sldId="479"/>
            <ac:spMk id="14" creationId="{1F83E3F1-E88D-DB05-A7B6-FEC494EFE9DF}"/>
          </ac:spMkLst>
        </pc:spChg>
        <pc:spChg chg="add mod">
          <ac:chgData name="김 범수" userId="863329ffd88cf9fc" providerId="LiveId" clId="{3326BAE5-B95C-41AC-96E5-BE09A3AC76FF}" dt="2023-09-03T07:50:45.545" v="18036" actId="164"/>
          <ac:spMkLst>
            <pc:docMk/>
            <pc:sldMk cId="3668886543" sldId="479"/>
            <ac:spMk id="15" creationId="{46F80E50-5E8C-3797-C4B8-11820DA6A960}"/>
          </ac:spMkLst>
        </pc:spChg>
        <pc:grpChg chg="del">
          <ac:chgData name="김 범수" userId="863329ffd88cf9fc" providerId="LiveId" clId="{3326BAE5-B95C-41AC-96E5-BE09A3AC76FF}" dt="2023-09-03T07:50:10.108" v="18020" actId="478"/>
          <ac:grpSpMkLst>
            <pc:docMk/>
            <pc:sldMk cId="3668886543" sldId="479"/>
            <ac:grpSpMk id="11" creationId="{2F986957-C0A8-98ED-2AF7-B62F4EF36499}"/>
          </ac:grpSpMkLst>
        </pc:grpChg>
        <pc:grpChg chg="add mod">
          <ac:chgData name="김 범수" userId="863329ffd88cf9fc" providerId="LiveId" clId="{3326BAE5-B95C-41AC-96E5-BE09A3AC76FF}" dt="2023-09-03T07:50:44.598" v="18035" actId="164"/>
          <ac:grpSpMkLst>
            <pc:docMk/>
            <pc:sldMk cId="3668886543" sldId="479"/>
            <ac:grpSpMk id="16" creationId="{FEEF85E0-9BF0-2596-CC9D-479AB78C84A6}"/>
          </ac:grpSpMkLst>
        </pc:grpChg>
        <pc:grpChg chg="add mod">
          <ac:chgData name="김 범수" userId="863329ffd88cf9fc" providerId="LiveId" clId="{3326BAE5-B95C-41AC-96E5-BE09A3AC76FF}" dt="2023-09-03T07:50:44.329" v="18034" actId="164"/>
          <ac:grpSpMkLst>
            <pc:docMk/>
            <pc:sldMk cId="3668886543" sldId="479"/>
            <ac:grpSpMk id="17" creationId="{748DC5E3-8EE0-3DB3-BDE3-D46973DED71A}"/>
          </ac:grpSpMkLst>
        </pc:grpChg>
        <pc:grpChg chg="add mod">
          <ac:chgData name="김 범수" userId="863329ffd88cf9fc" providerId="LiveId" clId="{3326BAE5-B95C-41AC-96E5-BE09A3AC76FF}" dt="2023-09-03T07:50:45.545" v="18036" actId="164"/>
          <ac:grpSpMkLst>
            <pc:docMk/>
            <pc:sldMk cId="3668886543" sldId="479"/>
            <ac:grpSpMk id="18" creationId="{54059F58-F39B-83DB-0A13-EB85FB043ADD}"/>
          </ac:grpSpMkLst>
        </pc:grpChg>
        <pc:picChg chg="add mod">
          <ac:chgData name="김 범수" userId="863329ffd88cf9fc" providerId="LiveId" clId="{3326BAE5-B95C-41AC-96E5-BE09A3AC76FF}" dt="2023-09-03T07:50:45.545" v="18036" actId="164"/>
          <ac:picMkLst>
            <pc:docMk/>
            <pc:sldMk cId="3668886543" sldId="479"/>
            <ac:picMk id="13" creationId="{E7B32862-231F-2681-E6D5-8769FCE903CE}"/>
          </ac:picMkLst>
        </pc:picChg>
      </pc:sldChg>
      <pc:sldChg chg="addSp modSp add mod">
        <pc:chgData name="김 범수" userId="863329ffd88cf9fc" providerId="LiveId" clId="{3326BAE5-B95C-41AC-96E5-BE09A3AC76FF}" dt="2023-09-03T07:52:24.866" v="18539" actId="20577"/>
        <pc:sldMkLst>
          <pc:docMk/>
          <pc:sldMk cId="1535362199" sldId="480"/>
        </pc:sldMkLst>
        <pc:spChg chg="add mod">
          <ac:chgData name="김 범수" userId="863329ffd88cf9fc" providerId="LiveId" clId="{3326BAE5-B95C-41AC-96E5-BE09A3AC76FF}" dt="2023-09-03T07:51:08.707" v="18040" actId="14100"/>
          <ac:spMkLst>
            <pc:docMk/>
            <pc:sldMk cId="1535362199" sldId="480"/>
            <ac:spMk id="2" creationId="{39764395-FA0D-6D9A-9838-5F24DB2C1789}"/>
          </ac:spMkLst>
        </pc:spChg>
        <pc:spChg chg="mod">
          <ac:chgData name="김 범수" userId="863329ffd88cf9fc" providerId="LiveId" clId="{3326BAE5-B95C-41AC-96E5-BE09A3AC76FF}" dt="2023-09-03T07:52:24.866" v="18539" actId="20577"/>
          <ac:spMkLst>
            <pc:docMk/>
            <pc:sldMk cId="1535362199" sldId="480"/>
            <ac:spMk id="4" creationId="{99BA3D9B-A6C7-B3BC-CF53-9CFC8B50472B}"/>
          </ac:spMkLst>
        </pc:spChg>
      </pc:sldChg>
      <pc:sldChg chg="modSp add mod">
        <pc:chgData name="김 범수" userId="863329ffd88cf9fc" providerId="LiveId" clId="{3326BAE5-B95C-41AC-96E5-BE09A3AC76FF}" dt="2023-09-03T07:56:24.154" v="18707" actId="20577"/>
        <pc:sldMkLst>
          <pc:docMk/>
          <pc:sldMk cId="3033044032" sldId="481"/>
        </pc:sldMkLst>
        <pc:spChg chg="mod">
          <ac:chgData name="김 범수" userId="863329ffd88cf9fc" providerId="LiveId" clId="{3326BAE5-B95C-41AC-96E5-BE09A3AC76FF}" dt="2023-09-03T07:56:24.154" v="18707" actId="20577"/>
          <ac:spMkLst>
            <pc:docMk/>
            <pc:sldMk cId="3033044032" sldId="481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07:57:25.635" v="18803" actId="1076"/>
        <pc:sldMkLst>
          <pc:docMk/>
          <pc:sldMk cId="4141668076" sldId="482"/>
        </pc:sldMkLst>
        <pc:spChg chg="del">
          <ac:chgData name="김 범수" userId="863329ffd88cf9fc" providerId="LiveId" clId="{3326BAE5-B95C-41AC-96E5-BE09A3AC76FF}" dt="2023-09-03T07:56:43.218" v="18787" actId="478"/>
          <ac:spMkLst>
            <pc:docMk/>
            <pc:sldMk cId="4141668076" sldId="482"/>
            <ac:spMk id="2" creationId="{39764395-FA0D-6D9A-9838-5F24DB2C1789}"/>
          </ac:spMkLst>
        </pc:spChg>
        <pc:spChg chg="mod">
          <ac:chgData name="김 범수" userId="863329ffd88cf9fc" providerId="LiveId" clId="{3326BAE5-B95C-41AC-96E5-BE09A3AC76FF}" dt="2023-09-03T07:57:23.529" v="18802" actId="20577"/>
          <ac:spMkLst>
            <pc:docMk/>
            <pc:sldMk cId="4141668076" sldId="482"/>
            <ac:spMk id="4" creationId="{99BA3D9B-A6C7-B3BC-CF53-9CFC8B50472B}"/>
          </ac:spMkLst>
        </pc:spChg>
        <pc:spChg chg="add mod">
          <ac:chgData name="김 범수" userId="863329ffd88cf9fc" providerId="LiveId" clId="{3326BAE5-B95C-41AC-96E5-BE09A3AC76FF}" dt="2023-09-03T07:57:07.912" v="18795" actId="164"/>
          <ac:spMkLst>
            <pc:docMk/>
            <pc:sldMk cId="4141668076" sldId="482"/>
            <ac:spMk id="7" creationId="{3D19B86D-78CD-C605-34DC-03265D46D4A4}"/>
          </ac:spMkLst>
        </pc:spChg>
        <pc:spChg chg="add mod">
          <ac:chgData name="김 범수" userId="863329ffd88cf9fc" providerId="LiveId" clId="{3326BAE5-B95C-41AC-96E5-BE09A3AC76FF}" dt="2023-09-03T07:57:16.842" v="18799" actId="164"/>
          <ac:spMkLst>
            <pc:docMk/>
            <pc:sldMk cId="4141668076" sldId="482"/>
            <ac:spMk id="9" creationId="{A3B6CAF8-2921-7840-B9A9-BCCF0FD10CA0}"/>
          </ac:spMkLst>
        </pc:spChg>
        <pc:grpChg chg="add mod">
          <ac:chgData name="김 범수" userId="863329ffd88cf9fc" providerId="LiveId" clId="{3326BAE5-B95C-41AC-96E5-BE09A3AC76FF}" dt="2023-09-03T07:57:16.842" v="18799" actId="164"/>
          <ac:grpSpMkLst>
            <pc:docMk/>
            <pc:sldMk cId="4141668076" sldId="482"/>
            <ac:grpSpMk id="8" creationId="{3E5E20D5-9B0E-C23B-1FCA-9C886F48F954}"/>
          </ac:grpSpMkLst>
        </pc:grpChg>
        <pc:grpChg chg="add mod">
          <ac:chgData name="김 범수" userId="863329ffd88cf9fc" providerId="LiveId" clId="{3326BAE5-B95C-41AC-96E5-BE09A3AC76FF}" dt="2023-09-03T07:57:25.635" v="18803" actId="1076"/>
          <ac:grpSpMkLst>
            <pc:docMk/>
            <pc:sldMk cId="4141668076" sldId="482"/>
            <ac:grpSpMk id="10" creationId="{30281CFC-A246-1C93-558E-06F6F8C88500}"/>
          </ac:grpSpMkLst>
        </pc:grpChg>
        <pc:picChg chg="del">
          <ac:chgData name="김 범수" userId="863329ffd88cf9fc" providerId="LiveId" clId="{3326BAE5-B95C-41AC-96E5-BE09A3AC76FF}" dt="2023-09-03T07:56:43.218" v="18787" actId="478"/>
          <ac:picMkLst>
            <pc:docMk/>
            <pc:sldMk cId="4141668076" sldId="482"/>
            <ac:picMk id="3" creationId="{B11064C0-C5AC-ED75-7FD3-43A454A56A6B}"/>
          </ac:picMkLst>
        </pc:picChg>
        <pc:picChg chg="add mod">
          <ac:chgData name="김 범수" userId="863329ffd88cf9fc" providerId="LiveId" clId="{3326BAE5-B95C-41AC-96E5-BE09A3AC76FF}" dt="2023-09-03T07:57:07.912" v="18795" actId="164"/>
          <ac:picMkLst>
            <pc:docMk/>
            <pc:sldMk cId="4141668076" sldId="482"/>
            <ac:picMk id="6" creationId="{34383CD7-A9A4-621B-F299-D160D88AB1BD}"/>
          </ac:picMkLst>
        </pc:picChg>
      </pc:sldChg>
      <pc:sldChg chg="addSp delSp modSp add mod">
        <pc:chgData name="김 범수" userId="863329ffd88cf9fc" providerId="LiveId" clId="{3326BAE5-B95C-41AC-96E5-BE09A3AC76FF}" dt="2023-09-03T07:58:31.431" v="18943" actId="20577"/>
        <pc:sldMkLst>
          <pc:docMk/>
          <pc:sldMk cId="740905592" sldId="483"/>
        </pc:sldMkLst>
        <pc:spChg chg="mod">
          <ac:chgData name="김 범수" userId="863329ffd88cf9fc" providerId="LiveId" clId="{3326BAE5-B95C-41AC-96E5-BE09A3AC76FF}" dt="2023-09-03T07:58:31.431" v="18943" actId="20577"/>
          <ac:spMkLst>
            <pc:docMk/>
            <pc:sldMk cId="740905592" sldId="483"/>
            <ac:spMk id="4" creationId="{99BA3D9B-A6C7-B3BC-CF53-9CFC8B50472B}"/>
          </ac:spMkLst>
        </pc:spChg>
        <pc:spChg chg="add mod">
          <ac:chgData name="김 범수" userId="863329ffd88cf9fc" providerId="LiveId" clId="{3326BAE5-B95C-41AC-96E5-BE09A3AC76FF}" dt="2023-09-03T07:58:11.183" v="18870" actId="164"/>
          <ac:spMkLst>
            <pc:docMk/>
            <pc:sldMk cId="740905592" sldId="483"/>
            <ac:spMk id="5" creationId="{49722275-3094-C3FF-0550-B5A20E69E517}"/>
          </ac:spMkLst>
        </pc:spChg>
        <pc:spChg chg="add mod">
          <ac:chgData name="김 범수" userId="863329ffd88cf9fc" providerId="LiveId" clId="{3326BAE5-B95C-41AC-96E5-BE09A3AC76FF}" dt="2023-09-03T07:58:11.183" v="18870" actId="164"/>
          <ac:spMkLst>
            <pc:docMk/>
            <pc:sldMk cId="740905592" sldId="483"/>
            <ac:spMk id="11" creationId="{C4A36684-9F1F-AB25-4A81-6D508CF814FD}"/>
          </ac:spMkLst>
        </pc:spChg>
        <pc:grpChg chg="del">
          <ac:chgData name="김 범수" userId="863329ffd88cf9fc" providerId="LiveId" clId="{3326BAE5-B95C-41AC-96E5-BE09A3AC76FF}" dt="2023-09-03T07:57:32.341" v="18838" actId="478"/>
          <ac:grpSpMkLst>
            <pc:docMk/>
            <pc:sldMk cId="740905592" sldId="483"/>
            <ac:grpSpMk id="10" creationId="{30281CFC-A246-1C93-558E-06F6F8C88500}"/>
          </ac:grpSpMkLst>
        </pc:grpChg>
        <pc:grpChg chg="add mod">
          <ac:chgData name="김 범수" userId="863329ffd88cf9fc" providerId="LiveId" clId="{3326BAE5-B95C-41AC-96E5-BE09A3AC76FF}" dt="2023-09-03T07:58:10.236" v="18869" actId="164"/>
          <ac:grpSpMkLst>
            <pc:docMk/>
            <pc:sldMk cId="740905592" sldId="483"/>
            <ac:grpSpMk id="12" creationId="{0380642E-8C8A-F51B-C526-3B73CDE86862}"/>
          </ac:grpSpMkLst>
        </pc:grpChg>
        <pc:grpChg chg="add mod">
          <ac:chgData name="김 범수" userId="863329ffd88cf9fc" providerId="LiveId" clId="{3326BAE5-B95C-41AC-96E5-BE09A3AC76FF}" dt="2023-09-03T07:58:11.953" v="18871" actId="1076"/>
          <ac:grpSpMkLst>
            <pc:docMk/>
            <pc:sldMk cId="740905592" sldId="483"/>
            <ac:grpSpMk id="13" creationId="{EB161382-1864-D7A7-A63B-EAC346A88337}"/>
          </ac:grpSpMkLst>
        </pc:grpChg>
        <pc:picChg chg="add mod">
          <ac:chgData name="김 범수" userId="863329ffd88cf9fc" providerId="LiveId" clId="{3326BAE5-B95C-41AC-96E5-BE09A3AC76FF}" dt="2023-09-03T07:58:11.183" v="18870" actId="164"/>
          <ac:picMkLst>
            <pc:docMk/>
            <pc:sldMk cId="740905592" sldId="483"/>
            <ac:picMk id="3" creationId="{432A0293-6FB7-F1B1-F157-4D01C8D74498}"/>
          </ac:picMkLst>
        </pc:picChg>
        <pc:picChg chg="add mod">
          <ac:chgData name="김 범수" userId="863329ffd88cf9fc" providerId="LiveId" clId="{3326BAE5-B95C-41AC-96E5-BE09A3AC76FF}" dt="2023-09-03T07:58:21.480" v="18874" actId="208"/>
          <ac:picMkLst>
            <pc:docMk/>
            <pc:sldMk cId="740905592" sldId="483"/>
            <ac:picMk id="15" creationId="{FA2B19A6-8230-82B8-7F0F-DB46841E2FEB}"/>
          </ac:picMkLst>
        </pc:picChg>
      </pc:sldChg>
      <pc:sldChg chg="addSp delSp modSp add mod">
        <pc:chgData name="김 범수" userId="863329ffd88cf9fc" providerId="LiveId" clId="{3326BAE5-B95C-41AC-96E5-BE09A3AC76FF}" dt="2023-09-03T08:00:46.361" v="19220" actId="478"/>
        <pc:sldMkLst>
          <pc:docMk/>
          <pc:sldMk cId="1063404524" sldId="484"/>
        </pc:sldMkLst>
        <pc:spChg chg="mod">
          <ac:chgData name="김 범수" userId="863329ffd88cf9fc" providerId="LiveId" clId="{3326BAE5-B95C-41AC-96E5-BE09A3AC76FF}" dt="2023-09-03T07:59:24.696" v="19206" actId="20577"/>
          <ac:spMkLst>
            <pc:docMk/>
            <pc:sldMk cId="1063404524" sldId="484"/>
            <ac:spMk id="4" creationId="{99BA3D9B-A6C7-B3BC-CF53-9CFC8B50472B}"/>
          </ac:spMkLst>
        </pc:spChg>
        <pc:spChg chg="add mod">
          <ac:chgData name="김 범수" userId="863329ffd88cf9fc" providerId="LiveId" clId="{3326BAE5-B95C-41AC-96E5-BE09A3AC76FF}" dt="2023-09-03T08:00:21.703" v="19217" actId="164"/>
          <ac:spMkLst>
            <pc:docMk/>
            <pc:sldMk cId="1063404524" sldId="484"/>
            <ac:spMk id="8" creationId="{9FB1A5AA-72D1-45DF-D567-FFBDED5858A9}"/>
          </ac:spMkLst>
        </pc:spChg>
        <pc:grpChg chg="add del mod">
          <ac:chgData name="김 범수" userId="863329ffd88cf9fc" providerId="LiveId" clId="{3326BAE5-B95C-41AC-96E5-BE09A3AC76FF}" dt="2023-09-03T07:59:51.327" v="19209" actId="478"/>
          <ac:grpSpMkLst>
            <pc:docMk/>
            <pc:sldMk cId="1063404524" sldId="484"/>
            <ac:grpSpMk id="2" creationId="{F1E89B90-2E2D-FEB2-6A74-25D70145A67B}"/>
          </ac:grpSpMkLst>
        </pc:grpChg>
        <pc:grpChg chg="add mod">
          <ac:chgData name="김 범수" userId="863329ffd88cf9fc" providerId="LiveId" clId="{3326BAE5-B95C-41AC-96E5-BE09A3AC76FF}" dt="2023-09-03T08:00:21.703" v="19217" actId="164"/>
          <ac:grpSpMkLst>
            <pc:docMk/>
            <pc:sldMk cId="1063404524" sldId="484"/>
            <ac:grpSpMk id="9" creationId="{8A5B7E00-FAE5-AA44-89BE-752CC8BDDA3A}"/>
          </ac:grpSpMkLst>
        </pc:grpChg>
        <pc:grpChg chg="mod">
          <ac:chgData name="김 범수" userId="863329ffd88cf9fc" providerId="LiveId" clId="{3326BAE5-B95C-41AC-96E5-BE09A3AC76FF}" dt="2023-09-03T07:59:27.365" v="19207" actId="164"/>
          <ac:grpSpMkLst>
            <pc:docMk/>
            <pc:sldMk cId="1063404524" sldId="484"/>
            <ac:grpSpMk id="13" creationId="{EB161382-1864-D7A7-A63B-EAC346A88337}"/>
          </ac:grpSpMkLst>
        </pc:grpChg>
        <pc:picChg chg="add mod">
          <ac:chgData name="김 범수" userId="863329ffd88cf9fc" providerId="LiveId" clId="{3326BAE5-B95C-41AC-96E5-BE09A3AC76FF}" dt="2023-09-03T08:00:21.703" v="19217" actId="164"/>
          <ac:picMkLst>
            <pc:docMk/>
            <pc:sldMk cId="1063404524" sldId="484"/>
            <ac:picMk id="7" creationId="{D221F827-64D7-BDE8-7D45-3F924079C059}"/>
          </ac:picMkLst>
        </pc:picChg>
        <pc:picChg chg="add del">
          <ac:chgData name="김 범수" userId="863329ffd88cf9fc" providerId="LiveId" clId="{3326BAE5-B95C-41AC-96E5-BE09A3AC76FF}" dt="2023-09-03T08:00:46.361" v="19220" actId="478"/>
          <ac:picMkLst>
            <pc:docMk/>
            <pc:sldMk cId="1063404524" sldId="484"/>
            <ac:picMk id="12" creationId="{ACEE2D83-13F3-14C1-0DAF-9BA931BA5B7D}"/>
          </ac:picMkLst>
        </pc:picChg>
        <pc:picChg chg="mod">
          <ac:chgData name="김 범수" userId="863329ffd88cf9fc" providerId="LiveId" clId="{3326BAE5-B95C-41AC-96E5-BE09A3AC76FF}" dt="2023-09-03T07:59:27.365" v="19207" actId="164"/>
          <ac:picMkLst>
            <pc:docMk/>
            <pc:sldMk cId="1063404524" sldId="484"/>
            <ac:picMk id="15" creationId="{FA2B19A6-8230-82B8-7F0F-DB46841E2FEB}"/>
          </ac:picMkLst>
        </pc:picChg>
      </pc:sldChg>
      <pc:sldChg chg="addSp delSp modSp add mod">
        <pc:chgData name="김 범수" userId="863329ffd88cf9fc" providerId="LiveId" clId="{3326BAE5-B95C-41AC-96E5-BE09A3AC76FF}" dt="2023-09-03T08:02:13.057" v="19245" actId="22"/>
        <pc:sldMkLst>
          <pc:docMk/>
          <pc:sldMk cId="2708009133" sldId="485"/>
        </pc:sldMkLst>
        <pc:spChg chg="add mod">
          <ac:chgData name="김 범수" userId="863329ffd88cf9fc" providerId="LiveId" clId="{3326BAE5-B95C-41AC-96E5-BE09A3AC76FF}" dt="2023-09-03T08:01:01.301" v="19229" actId="164"/>
          <ac:spMkLst>
            <pc:docMk/>
            <pc:sldMk cId="2708009133" sldId="485"/>
            <ac:spMk id="2" creationId="{E2347914-95D3-9CB8-2200-AC07AA561992}"/>
          </ac:spMkLst>
        </pc:spChg>
        <pc:spChg chg="mod">
          <ac:chgData name="김 범수" userId="863329ffd88cf9fc" providerId="LiveId" clId="{3326BAE5-B95C-41AC-96E5-BE09A3AC76FF}" dt="2023-09-03T08:01:09.019" v="19244" actId="20577"/>
          <ac:spMkLst>
            <pc:docMk/>
            <pc:sldMk cId="2708009133" sldId="485"/>
            <ac:spMk id="4" creationId="{99BA3D9B-A6C7-B3BC-CF53-9CFC8B50472B}"/>
          </ac:spMkLst>
        </pc:spChg>
        <pc:grpChg chg="add mod">
          <ac:chgData name="김 범수" userId="863329ffd88cf9fc" providerId="LiveId" clId="{3326BAE5-B95C-41AC-96E5-BE09A3AC76FF}" dt="2023-09-03T08:01:01.301" v="19229" actId="164"/>
          <ac:grpSpMkLst>
            <pc:docMk/>
            <pc:sldMk cId="2708009133" sldId="485"/>
            <ac:grpSpMk id="3" creationId="{9CAAD534-C63A-BC7B-8B30-B4677DF133EA}"/>
          </ac:grpSpMkLst>
        </pc:grpChg>
        <pc:grpChg chg="del">
          <ac:chgData name="김 범수" userId="863329ffd88cf9fc" providerId="LiveId" clId="{3326BAE5-B95C-41AC-96E5-BE09A3AC76FF}" dt="2023-09-03T08:00:48.838" v="19221" actId="478"/>
          <ac:grpSpMkLst>
            <pc:docMk/>
            <pc:sldMk cId="2708009133" sldId="485"/>
            <ac:grpSpMk id="9" creationId="{8A5B7E00-FAE5-AA44-89BE-752CC8BDDA3A}"/>
          </ac:grpSpMkLst>
        </pc:grpChg>
        <pc:picChg chg="add">
          <ac:chgData name="김 범수" userId="863329ffd88cf9fc" providerId="LiveId" clId="{3326BAE5-B95C-41AC-96E5-BE09A3AC76FF}" dt="2023-09-03T08:02:13.057" v="19245" actId="22"/>
          <ac:picMkLst>
            <pc:docMk/>
            <pc:sldMk cId="2708009133" sldId="485"/>
            <ac:picMk id="6" creationId="{C9DDEA76-5C65-C943-B927-669FF2453A32}"/>
          </ac:picMkLst>
        </pc:picChg>
        <pc:picChg chg="mod">
          <ac:chgData name="김 범수" userId="863329ffd88cf9fc" providerId="LiveId" clId="{3326BAE5-B95C-41AC-96E5-BE09A3AC76FF}" dt="2023-09-03T08:01:03.911" v="19230" actId="208"/>
          <ac:picMkLst>
            <pc:docMk/>
            <pc:sldMk cId="2708009133" sldId="485"/>
            <ac:picMk id="12" creationId="{ACEE2D83-13F3-14C1-0DAF-9BA931BA5B7D}"/>
          </ac:picMkLst>
        </pc:picChg>
      </pc:sldChg>
      <pc:sldChg chg="addSp delSp modSp add mod">
        <pc:chgData name="김 범수" userId="863329ffd88cf9fc" providerId="LiveId" clId="{3326BAE5-B95C-41AC-96E5-BE09A3AC76FF}" dt="2023-09-03T08:03:05.771" v="19427" actId="20577"/>
        <pc:sldMkLst>
          <pc:docMk/>
          <pc:sldMk cId="1159840920" sldId="486"/>
        </pc:sldMkLst>
        <pc:spChg chg="del topLvl">
          <ac:chgData name="김 범수" userId="863329ffd88cf9fc" providerId="LiveId" clId="{3326BAE5-B95C-41AC-96E5-BE09A3AC76FF}" dt="2023-09-03T08:02:20.708" v="19250" actId="478"/>
          <ac:spMkLst>
            <pc:docMk/>
            <pc:sldMk cId="1159840920" sldId="486"/>
            <ac:spMk id="2" creationId="{E2347914-95D3-9CB8-2200-AC07AA561992}"/>
          </ac:spMkLst>
        </pc:spChg>
        <pc:spChg chg="mod">
          <ac:chgData name="김 범수" userId="863329ffd88cf9fc" providerId="LiveId" clId="{3326BAE5-B95C-41AC-96E5-BE09A3AC76FF}" dt="2023-09-03T08:03:05.771" v="19427" actId="20577"/>
          <ac:spMkLst>
            <pc:docMk/>
            <pc:sldMk cId="1159840920" sldId="486"/>
            <ac:spMk id="4" creationId="{99BA3D9B-A6C7-B3BC-CF53-9CFC8B50472B}"/>
          </ac:spMkLst>
        </pc:spChg>
        <pc:spChg chg="add mod">
          <ac:chgData name="김 범수" userId="863329ffd88cf9fc" providerId="LiveId" clId="{3326BAE5-B95C-41AC-96E5-BE09A3AC76FF}" dt="2023-09-03T08:02:36.036" v="19258" actId="164"/>
          <ac:spMkLst>
            <pc:docMk/>
            <pc:sldMk cId="1159840920" sldId="486"/>
            <ac:spMk id="5" creationId="{E93B2176-D6E4-A826-814D-28671D01516B}"/>
          </ac:spMkLst>
        </pc:spChg>
        <pc:grpChg chg="del">
          <ac:chgData name="김 범수" userId="863329ffd88cf9fc" providerId="LiveId" clId="{3326BAE5-B95C-41AC-96E5-BE09A3AC76FF}" dt="2023-09-03T08:02:16.633" v="19247" actId="478"/>
          <ac:grpSpMkLst>
            <pc:docMk/>
            <pc:sldMk cId="1159840920" sldId="486"/>
            <ac:grpSpMk id="3" creationId="{9CAAD534-C63A-BC7B-8B30-B4677DF133EA}"/>
          </ac:grpSpMkLst>
        </pc:grpChg>
        <pc:grpChg chg="add mod">
          <ac:chgData name="김 범수" userId="863329ffd88cf9fc" providerId="LiveId" clId="{3326BAE5-B95C-41AC-96E5-BE09A3AC76FF}" dt="2023-09-03T08:02:36.036" v="19258" actId="164"/>
          <ac:grpSpMkLst>
            <pc:docMk/>
            <pc:sldMk cId="1159840920" sldId="486"/>
            <ac:grpSpMk id="7" creationId="{6A7E99C7-0FAC-60A9-1716-55AA85413031}"/>
          </ac:grpSpMkLst>
        </pc:grpChg>
        <pc:picChg chg="mod">
          <ac:chgData name="김 범수" userId="863329ffd88cf9fc" providerId="LiveId" clId="{3326BAE5-B95C-41AC-96E5-BE09A3AC76FF}" dt="2023-09-03T08:02:36.036" v="19258" actId="164"/>
          <ac:picMkLst>
            <pc:docMk/>
            <pc:sldMk cId="1159840920" sldId="486"/>
            <ac:picMk id="6" creationId="{C9DDEA76-5C65-C943-B927-669FF2453A32}"/>
          </ac:picMkLst>
        </pc:picChg>
        <pc:picChg chg="del topLvl">
          <ac:chgData name="김 범수" userId="863329ffd88cf9fc" providerId="LiveId" clId="{3326BAE5-B95C-41AC-96E5-BE09A3AC76FF}" dt="2023-09-03T08:02:16.633" v="19247" actId="478"/>
          <ac:picMkLst>
            <pc:docMk/>
            <pc:sldMk cId="1159840920" sldId="486"/>
            <ac:picMk id="12" creationId="{ACEE2D83-13F3-14C1-0DAF-9BA931BA5B7D}"/>
          </ac:picMkLst>
        </pc:picChg>
      </pc:sldChg>
      <pc:sldChg chg="addSp delSp modSp add mod">
        <pc:chgData name="김 범수" userId="863329ffd88cf9fc" providerId="LiveId" clId="{3326BAE5-B95C-41AC-96E5-BE09A3AC76FF}" dt="2023-09-03T08:03:59.578" v="19450" actId="164"/>
        <pc:sldMkLst>
          <pc:docMk/>
          <pc:sldMk cId="3122041273" sldId="487"/>
        </pc:sldMkLst>
        <pc:spChg chg="mod">
          <ac:chgData name="김 범수" userId="863329ffd88cf9fc" providerId="LiveId" clId="{3326BAE5-B95C-41AC-96E5-BE09A3AC76FF}" dt="2023-09-03T08:03:33.901" v="19440" actId="20577"/>
          <ac:spMkLst>
            <pc:docMk/>
            <pc:sldMk cId="3122041273" sldId="487"/>
            <ac:spMk id="4" creationId="{99BA3D9B-A6C7-B3BC-CF53-9CFC8B50472B}"/>
          </ac:spMkLst>
        </pc:spChg>
        <pc:spChg chg="del topLvl">
          <ac:chgData name="김 범수" userId="863329ffd88cf9fc" providerId="LiveId" clId="{3326BAE5-B95C-41AC-96E5-BE09A3AC76FF}" dt="2023-09-03T08:03:49.601" v="19443" actId="478"/>
          <ac:spMkLst>
            <pc:docMk/>
            <pc:sldMk cId="3122041273" sldId="487"/>
            <ac:spMk id="5" creationId="{E93B2176-D6E4-A826-814D-28671D01516B}"/>
          </ac:spMkLst>
        </pc:spChg>
        <pc:spChg chg="add mod">
          <ac:chgData name="김 범수" userId="863329ffd88cf9fc" providerId="LiveId" clId="{3326BAE5-B95C-41AC-96E5-BE09A3AC76FF}" dt="2023-09-03T08:03:59.578" v="19450" actId="164"/>
          <ac:spMkLst>
            <pc:docMk/>
            <pc:sldMk cId="3122041273" sldId="487"/>
            <ac:spMk id="8" creationId="{3CCF07C1-3462-E2D4-AFBC-7FC1A23C34AD}"/>
          </ac:spMkLst>
        </pc:spChg>
        <pc:grpChg chg="del">
          <ac:chgData name="김 범수" userId="863329ffd88cf9fc" providerId="LiveId" clId="{3326BAE5-B95C-41AC-96E5-BE09A3AC76FF}" dt="2023-09-03T08:03:30.934" v="19429" actId="478"/>
          <ac:grpSpMkLst>
            <pc:docMk/>
            <pc:sldMk cId="3122041273" sldId="487"/>
            <ac:grpSpMk id="7" creationId="{6A7E99C7-0FAC-60A9-1716-55AA85413031}"/>
          </ac:grpSpMkLst>
        </pc:grpChg>
        <pc:grpChg chg="add mod">
          <ac:chgData name="김 범수" userId="863329ffd88cf9fc" providerId="LiveId" clId="{3326BAE5-B95C-41AC-96E5-BE09A3AC76FF}" dt="2023-09-03T08:03:59.578" v="19450" actId="164"/>
          <ac:grpSpMkLst>
            <pc:docMk/>
            <pc:sldMk cId="3122041273" sldId="487"/>
            <ac:grpSpMk id="9" creationId="{299AC4D4-D616-C550-39C5-C892683D9A2E}"/>
          </ac:grpSpMkLst>
        </pc:grpChg>
        <pc:picChg chg="add mod">
          <ac:chgData name="김 범수" userId="863329ffd88cf9fc" providerId="LiveId" clId="{3326BAE5-B95C-41AC-96E5-BE09A3AC76FF}" dt="2023-09-03T08:03:59.578" v="19450" actId="164"/>
          <ac:picMkLst>
            <pc:docMk/>
            <pc:sldMk cId="3122041273" sldId="487"/>
            <ac:picMk id="3" creationId="{9CC02D81-C525-7C39-DC41-97919BA13D05}"/>
          </ac:picMkLst>
        </pc:picChg>
        <pc:picChg chg="del topLvl">
          <ac:chgData name="김 범수" userId="863329ffd88cf9fc" providerId="LiveId" clId="{3326BAE5-B95C-41AC-96E5-BE09A3AC76FF}" dt="2023-09-03T08:03:30.934" v="19429" actId="478"/>
          <ac:picMkLst>
            <pc:docMk/>
            <pc:sldMk cId="3122041273" sldId="487"/>
            <ac:picMk id="6" creationId="{C9DDEA76-5C65-C943-B927-669FF2453A32}"/>
          </ac:picMkLst>
        </pc:picChg>
      </pc:sldChg>
      <pc:sldChg chg="addSp delSp modSp add mod">
        <pc:chgData name="김 범수" userId="863329ffd88cf9fc" providerId="LiveId" clId="{3326BAE5-B95C-41AC-96E5-BE09A3AC76FF}" dt="2023-09-03T08:05:59.698" v="19557" actId="164"/>
        <pc:sldMkLst>
          <pc:docMk/>
          <pc:sldMk cId="3107464570" sldId="488"/>
        </pc:sldMkLst>
        <pc:spChg chg="mod">
          <ac:chgData name="김 범수" userId="863329ffd88cf9fc" providerId="LiveId" clId="{3326BAE5-B95C-41AC-96E5-BE09A3AC76FF}" dt="2023-09-03T08:05:05.053" v="19536" actId="20577"/>
          <ac:spMkLst>
            <pc:docMk/>
            <pc:sldMk cId="3107464570" sldId="488"/>
            <ac:spMk id="4" creationId="{99BA3D9B-A6C7-B3BC-CF53-9CFC8B50472B}"/>
          </ac:spMkLst>
        </pc:spChg>
        <pc:spChg chg="add del mod">
          <ac:chgData name="김 범수" userId="863329ffd88cf9fc" providerId="LiveId" clId="{3326BAE5-B95C-41AC-96E5-BE09A3AC76FF}" dt="2023-09-03T08:05:34.680" v="19545"/>
          <ac:spMkLst>
            <pc:docMk/>
            <pc:sldMk cId="3107464570" sldId="488"/>
            <ac:spMk id="7" creationId="{941D2588-0CF4-C2ED-7DD0-612FCAE52689}"/>
          </ac:spMkLst>
        </pc:spChg>
        <pc:spChg chg="add mod">
          <ac:chgData name="김 범수" userId="863329ffd88cf9fc" providerId="LiveId" clId="{3326BAE5-B95C-41AC-96E5-BE09A3AC76FF}" dt="2023-09-03T08:05:59.698" v="19557" actId="164"/>
          <ac:spMkLst>
            <pc:docMk/>
            <pc:sldMk cId="3107464570" sldId="488"/>
            <ac:spMk id="10" creationId="{B4933487-63C3-3E71-913B-98A6520BDD8F}"/>
          </ac:spMkLst>
        </pc:spChg>
        <pc:spChg chg="add mod">
          <ac:chgData name="김 범수" userId="863329ffd88cf9fc" providerId="LiveId" clId="{3326BAE5-B95C-41AC-96E5-BE09A3AC76FF}" dt="2023-09-03T08:05:46.521" v="19550" actId="571"/>
          <ac:spMkLst>
            <pc:docMk/>
            <pc:sldMk cId="3107464570" sldId="488"/>
            <ac:spMk id="12" creationId="{EBCD0C50-010E-5CA5-2720-7976CED27BDC}"/>
          </ac:spMkLst>
        </pc:spChg>
        <pc:spChg chg="add mod">
          <ac:chgData name="김 범수" userId="863329ffd88cf9fc" providerId="LiveId" clId="{3326BAE5-B95C-41AC-96E5-BE09A3AC76FF}" dt="2023-09-03T08:05:48.450" v="19552" actId="571"/>
          <ac:spMkLst>
            <pc:docMk/>
            <pc:sldMk cId="3107464570" sldId="488"/>
            <ac:spMk id="14" creationId="{F9CE23B5-043D-D0CD-3054-8662FAFF17B4}"/>
          </ac:spMkLst>
        </pc:spChg>
        <pc:spChg chg="add mod">
          <ac:chgData name="김 범수" userId="863329ffd88cf9fc" providerId="LiveId" clId="{3326BAE5-B95C-41AC-96E5-BE09A3AC76FF}" dt="2023-09-03T08:05:59.698" v="19557" actId="164"/>
          <ac:spMkLst>
            <pc:docMk/>
            <pc:sldMk cId="3107464570" sldId="488"/>
            <ac:spMk id="15" creationId="{B19AE449-C40B-96AF-07AD-38F3591552C4}"/>
          </ac:spMkLst>
        </pc:spChg>
        <pc:grpChg chg="del">
          <ac:chgData name="김 범수" userId="863329ffd88cf9fc" providerId="LiveId" clId="{3326BAE5-B95C-41AC-96E5-BE09A3AC76FF}" dt="2023-09-03T08:04:20.610" v="19452" actId="478"/>
          <ac:grpSpMkLst>
            <pc:docMk/>
            <pc:sldMk cId="3107464570" sldId="488"/>
            <ac:grpSpMk id="9" creationId="{299AC4D4-D616-C550-39C5-C892683D9A2E}"/>
          </ac:grpSpMkLst>
        </pc:grpChg>
        <pc:grpChg chg="add mod">
          <ac:chgData name="김 범수" userId="863329ffd88cf9fc" providerId="LiveId" clId="{3326BAE5-B95C-41AC-96E5-BE09A3AC76FF}" dt="2023-09-03T08:05:59.698" v="19557" actId="164"/>
          <ac:grpSpMkLst>
            <pc:docMk/>
            <pc:sldMk cId="3107464570" sldId="488"/>
            <ac:grpSpMk id="16" creationId="{6585FFEB-C15C-237F-DC8F-F5F81469BCBE}"/>
          </ac:grpSpMkLst>
        </pc:grpChg>
        <pc:picChg chg="add mod">
          <ac:chgData name="김 범수" userId="863329ffd88cf9fc" providerId="LiveId" clId="{3326BAE5-B95C-41AC-96E5-BE09A3AC76FF}" dt="2023-09-03T08:05:59.698" v="19557" actId="164"/>
          <ac:picMkLst>
            <pc:docMk/>
            <pc:sldMk cId="3107464570" sldId="488"/>
            <ac:picMk id="5" creationId="{0BD129DF-258A-5E9F-C9DC-9869D83C144F}"/>
          </ac:picMkLst>
        </pc:picChg>
        <pc:picChg chg="add del mod">
          <ac:chgData name="김 범수" userId="863329ffd88cf9fc" providerId="LiveId" clId="{3326BAE5-B95C-41AC-96E5-BE09A3AC76FF}" dt="2023-09-03T08:05:34.680" v="19545"/>
          <ac:picMkLst>
            <pc:docMk/>
            <pc:sldMk cId="3107464570" sldId="488"/>
            <ac:picMk id="6" creationId="{19BAFF89-9244-53D3-111C-945A3E078615}"/>
          </ac:picMkLst>
        </pc:picChg>
        <pc:picChg chg="add mod">
          <ac:chgData name="김 범수" userId="863329ffd88cf9fc" providerId="LiveId" clId="{3326BAE5-B95C-41AC-96E5-BE09A3AC76FF}" dt="2023-09-03T08:05:46.521" v="19550" actId="571"/>
          <ac:picMkLst>
            <pc:docMk/>
            <pc:sldMk cId="3107464570" sldId="488"/>
            <ac:picMk id="11" creationId="{22FCD644-EA46-E931-8195-FE0D0C7D8E47}"/>
          </ac:picMkLst>
        </pc:picChg>
        <pc:picChg chg="add mod">
          <ac:chgData name="김 범수" userId="863329ffd88cf9fc" providerId="LiveId" clId="{3326BAE5-B95C-41AC-96E5-BE09A3AC76FF}" dt="2023-09-03T08:05:48.450" v="19552" actId="571"/>
          <ac:picMkLst>
            <pc:docMk/>
            <pc:sldMk cId="3107464570" sldId="488"/>
            <ac:picMk id="13" creationId="{1EEEAAF7-05B0-1516-51B6-544B190BC2A2}"/>
          </ac:picMkLst>
        </pc:picChg>
      </pc:sldChg>
      <pc:sldChg chg="addSp delSp modSp add mod">
        <pc:chgData name="김 범수" userId="863329ffd88cf9fc" providerId="LiveId" clId="{3326BAE5-B95C-41AC-96E5-BE09A3AC76FF}" dt="2023-09-03T08:10:17.415" v="20002" actId="478"/>
        <pc:sldMkLst>
          <pc:docMk/>
          <pc:sldMk cId="684504778" sldId="489"/>
        </pc:sldMkLst>
        <pc:spChg chg="mod">
          <ac:chgData name="김 범수" userId="863329ffd88cf9fc" providerId="LiveId" clId="{3326BAE5-B95C-41AC-96E5-BE09A3AC76FF}" dt="2023-09-03T08:09:52.447" v="19997" actId="20577"/>
          <ac:spMkLst>
            <pc:docMk/>
            <pc:sldMk cId="684504778" sldId="489"/>
            <ac:spMk id="4" creationId="{99BA3D9B-A6C7-B3BC-CF53-9CFC8B50472B}"/>
          </ac:spMkLst>
        </pc:spChg>
        <pc:spChg chg="add mod">
          <ac:chgData name="김 범수" userId="863329ffd88cf9fc" providerId="LiveId" clId="{3326BAE5-B95C-41AC-96E5-BE09A3AC76FF}" dt="2023-09-03T08:08:19.996" v="19579" actId="14100"/>
          <ac:spMkLst>
            <pc:docMk/>
            <pc:sldMk cId="684504778" sldId="489"/>
            <ac:spMk id="6" creationId="{BD101DBE-1A94-D1F5-7668-C27D5604577D}"/>
          </ac:spMkLst>
        </pc:spChg>
        <pc:grpChg chg="add mod">
          <ac:chgData name="김 범수" userId="863329ffd88cf9fc" providerId="LiveId" clId="{3326BAE5-B95C-41AC-96E5-BE09A3AC76FF}" dt="2023-09-03T08:07:56.695" v="19578" actId="1076"/>
          <ac:grpSpMkLst>
            <pc:docMk/>
            <pc:sldMk cId="684504778" sldId="489"/>
            <ac:grpSpMk id="7" creationId="{84380A44-9114-0B51-C5DF-3A5D97F0840A}"/>
          </ac:grpSpMkLst>
        </pc:grpChg>
        <pc:grpChg chg="del">
          <ac:chgData name="김 범수" userId="863329ffd88cf9fc" providerId="LiveId" clId="{3326BAE5-B95C-41AC-96E5-BE09A3AC76FF}" dt="2023-09-03T08:07:42.666" v="19569" actId="478"/>
          <ac:grpSpMkLst>
            <pc:docMk/>
            <pc:sldMk cId="684504778" sldId="489"/>
            <ac:grpSpMk id="16" creationId="{6585FFEB-C15C-237F-DC8F-F5F81469BCBE}"/>
          </ac:grpSpMkLst>
        </pc:grpChg>
        <pc:picChg chg="add mod">
          <ac:chgData name="김 범수" userId="863329ffd88cf9fc" providerId="LiveId" clId="{3326BAE5-B95C-41AC-96E5-BE09A3AC76FF}" dt="2023-09-03T08:07:49.749" v="19573" actId="164"/>
          <ac:picMkLst>
            <pc:docMk/>
            <pc:sldMk cId="684504778" sldId="489"/>
            <ac:picMk id="3" creationId="{FA48B4D3-BE95-F2B8-BD23-EE72C3C79606}"/>
          </ac:picMkLst>
        </pc:picChg>
        <pc:picChg chg="del">
          <ac:chgData name="김 범수" userId="863329ffd88cf9fc" providerId="LiveId" clId="{3326BAE5-B95C-41AC-96E5-BE09A3AC76FF}" dt="2023-09-03T08:07:22.751" v="19559" actId="478"/>
          <ac:picMkLst>
            <pc:docMk/>
            <pc:sldMk cId="684504778" sldId="489"/>
            <ac:picMk id="5" creationId="{0BD129DF-258A-5E9F-C9DC-9869D83C144F}"/>
          </ac:picMkLst>
        </pc:picChg>
        <pc:picChg chg="add del">
          <ac:chgData name="김 범수" userId="863329ffd88cf9fc" providerId="LiveId" clId="{3326BAE5-B95C-41AC-96E5-BE09A3AC76FF}" dt="2023-09-03T08:10:17.415" v="20002" actId="478"/>
          <ac:picMkLst>
            <pc:docMk/>
            <pc:sldMk cId="684504778" sldId="489"/>
            <ac:picMk id="9" creationId="{AF22F10E-2595-170A-90D6-48F04291952A}"/>
          </ac:picMkLst>
        </pc:picChg>
      </pc:sldChg>
      <pc:sldChg chg="addSp delSp modSp add mod">
        <pc:chgData name="김 범수" userId="863329ffd88cf9fc" providerId="LiveId" clId="{3326BAE5-B95C-41AC-96E5-BE09A3AC76FF}" dt="2023-09-03T08:10:37.471" v="20020" actId="20577"/>
        <pc:sldMkLst>
          <pc:docMk/>
          <pc:sldMk cId="2720090794" sldId="490"/>
        </pc:sldMkLst>
        <pc:spChg chg="add mod">
          <ac:chgData name="김 범수" userId="863329ffd88cf9fc" providerId="LiveId" clId="{3326BAE5-B95C-41AC-96E5-BE09A3AC76FF}" dt="2023-09-03T08:10:33.123" v="20009" actId="164"/>
          <ac:spMkLst>
            <pc:docMk/>
            <pc:sldMk cId="2720090794" sldId="490"/>
            <ac:spMk id="2" creationId="{4FAD4053-1254-301E-CF18-F9CF63D3CC1C}"/>
          </ac:spMkLst>
        </pc:spChg>
        <pc:spChg chg="mod">
          <ac:chgData name="김 범수" userId="863329ffd88cf9fc" providerId="LiveId" clId="{3326BAE5-B95C-41AC-96E5-BE09A3AC76FF}" dt="2023-09-03T08:10:37.471" v="20020" actId="20577"/>
          <ac:spMkLst>
            <pc:docMk/>
            <pc:sldMk cId="2720090794" sldId="490"/>
            <ac:spMk id="4" creationId="{99BA3D9B-A6C7-B3BC-CF53-9CFC8B50472B}"/>
          </ac:spMkLst>
        </pc:spChg>
        <pc:grpChg chg="add mod">
          <ac:chgData name="김 범수" userId="863329ffd88cf9fc" providerId="LiveId" clId="{3326BAE5-B95C-41AC-96E5-BE09A3AC76FF}" dt="2023-09-03T08:10:33.123" v="20009" actId="164"/>
          <ac:grpSpMkLst>
            <pc:docMk/>
            <pc:sldMk cId="2720090794" sldId="490"/>
            <ac:grpSpMk id="5" creationId="{1F597415-01B6-2944-3FDC-D71603351BC1}"/>
          </ac:grpSpMkLst>
        </pc:grpChg>
        <pc:grpChg chg="del">
          <ac:chgData name="김 범수" userId="863329ffd88cf9fc" providerId="LiveId" clId="{3326BAE5-B95C-41AC-96E5-BE09A3AC76FF}" dt="2023-09-03T08:10:14.382" v="20000" actId="478"/>
          <ac:grpSpMkLst>
            <pc:docMk/>
            <pc:sldMk cId="2720090794" sldId="490"/>
            <ac:grpSpMk id="7" creationId="{84380A44-9114-0B51-C5DF-3A5D97F0840A}"/>
          </ac:grpSpMkLst>
        </pc:grpChg>
        <pc:picChg chg="mod">
          <ac:chgData name="김 범수" userId="863329ffd88cf9fc" providerId="LiveId" clId="{3326BAE5-B95C-41AC-96E5-BE09A3AC76FF}" dt="2023-09-03T08:10:33.123" v="20009" actId="164"/>
          <ac:picMkLst>
            <pc:docMk/>
            <pc:sldMk cId="2720090794" sldId="490"/>
            <ac:picMk id="9" creationId="{AF22F10E-2595-170A-90D6-48F04291952A}"/>
          </ac:picMkLst>
        </pc:picChg>
      </pc:sldChg>
      <pc:sldChg chg="addSp delSp modSp add mod">
        <pc:chgData name="김 범수" userId="863329ffd88cf9fc" providerId="LiveId" clId="{3326BAE5-B95C-41AC-96E5-BE09A3AC76FF}" dt="2023-09-03T08:11:34.741" v="20151" actId="208"/>
        <pc:sldMkLst>
          <pc:docMk/>
          <pc:sldMk cId="1463922561" sldId="491"/>
        </pc:sldMkLst>
        <pc:spChg chg="mod">
          <ac:chgData name="김 범수" userId="863329ffd88cf9fc" providerId="LiveId" clId="{3326BAE5-B95C-41AC-96E5-BE09A3AC76FF}" dt="2023-09-03T08:11:31.527" v="20149" actId="20577"/>
          <ac:spMkLst>
            <pc:docMk/>
            <pc:sldMk cId="1463922561" sldId="491"/>
            <ac:spMk id="4" creationId="{99BA3D9B-A6C7-B3BC-CF53-9CFC8B50472B}"/>
          </ac:spMkLst>
        </pc:spChg>
        <pc:grpChg chg="del">
          <ac:chgData name="김 범수" userId="863329ffd88cf9fc" providerId="LiveId" clId="{3326BAE5-B95C-41AC-96E5-BE09A3AC76FF}" dt="2023-09-03T08:11:05.334" v="20022" actId="478"/>
          <ac:grpSpMkLst>
            <pc:docMk/>
            <pc:sldMk cId="1463922561" sldId="491"/>
            <ac:grpSpMk id="5" creationId="{1F597415-01B6-2944-3FDC-D71603351BC1}"/>
          </ac:grpSpMkLst>
        </pc:grpChg>
        <pc:picChg chg="add del mod">
          <ac:chgData name="김 범수" userId="863329ffd88cf9fc" providerId="LiveId" clId="{3326BAE5-B95C-41AC-96E5-BE09A3AC76FF}" dt="2023-09-03T08:11:07.881" v="20026" actId="22"/>
          <ac:picMkLst>
            <pc:docMk/>
            <pc:sldMk cId="1463922561" sldId="491"/>
            <ac:picMk id="6" creationId="{F07CAB06-162A-487D-09BA-D92B08FA8AF2}"/>
          </ac:picMkLst>
        </pc:picChg>
        <pc:picChg chg="add mod">
          <ac:chgData name="김 범수" userId="863329ffd88cf9fc" providerId="LiveId" clId="{3326BAE5-B95C-41AC-96E5-BE09A3AC76FF}" dt="2023-09-03T08:11:34.741" v="20151" actId="208"/>
          <ac:picMkLst>
            <pc:docMk/>
            <pc:sldMk cId="1463922561" sldId="491"/>
            <ac:picMk id="8" creationId="{8F0B563C-7DF1-5233-0400-C0D8A6C56114}"/>
          </ac:picMkLst>
        </pc:picChg>
      </pc:sldChg>
      <pc:sldChg chg="modSp add mod">
        <pc:chgData name="김 범수" userId="863329ffd88cf9fc" providerId="LiveId" clId="{3326BAE5-B95C-41AC-96E5-BE09A3AC76FF}" dt="2023-09-03T08:11:55.431" v="20155" actId="20577"/>
        <pc:sldMkLst>
          <pc:docMk/>
          <pc:sldMk cId="2502704203" sldId="492"/>
        </pc:sldMkLst>
        <pc:spChg chg="mod">
          <ac:chgData name="김 범수" userId="863329ffd88cf9fc" providerId="LiveId" clId="{3326BAE5-B95C-41AC-96E5-BE09A3AC76FF}" dt="2023-09-03T08:11:55.431" v="20155" actId="20577"/>
          <ac:spMkLst>
            <pc:docMk/>
            <pc:sldMk cId="2502704203" sldId="492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08:50:27.505" v="20795" actId="20577"/>
        <pc:sldMkLst>
          <pc:docMk/>
          <pc:sldMk cId="4121704926" sldId="493"/>
        </pc:sldMkLst>
        <pc:spChg chg="mod">
          <ac:chgData name="김 범수" userId="863329ffd88cf9fc" providerId="LiveId" clId="{3326BAE5-B95C-41AC-96E5-BE09A3AC76FF}" dt="2023-09-03T08:50:27.505" v="20795" actId="20577"/>
          <ac:spMkLst>
            <pc:docMk/>
            <pc:sldMk cId="4121704926" sldId="493"/>
            <ac:spMk id="4" creationId="{99BA3D9B-A6C7-B3BC-CF53-9CFC8B50472B}"/>
          </ac:spMkLst>
        </pc:spChg>
        <pc:spChg chg="add mod">
          <ac:chgData name="김 범수" userId="863329ffd88cf9fc" providerId="LiveId" clId="{3326BAE5-B95C-41AC-96E5-BE09A3AC76FF}" dt="2023-09-03T08:49:07.671" v="20250" actId="571"/>
          <ac:spMkLst>
            <pc:docMk/>
            <pc:sldMk cId="4121704926" sldId="493"/>
            <ac:spMk id="5" creationId="{AD6E3D35-E352-07EB-E71E-70E7B4243348}"/>
          </ac:spMkLst>
        </pc:spChg>
        <pc:spChg chg="add mod">
          <ac:chgData name="김 범수" userId="863329ffd88cf9fc" providerId="LiveId" clId="{3326BAE5-B95C-41AC-96E5-BE09A3AC76FF}" dt="2023-09-03T08:49:09.648" v="20251" actId="1076"/>
          <ac:spMkLst>
            <pc:docMk/>
            <pc:sldMk cId="4121704926" sldId="493"/>
            <ac:spMk id="7" creationId="{B3126196-C84F-FDBE-3FC0-37C5B03FFCE0}"/>
          </ac:spMkLst>
        </pc:spChg>
        <pc:grpChg chg="add mod">
          <ac:chgData name="김 범수" userId="863329ffd88cf9fc" providerId="LiveId" clId="{3326BAE5-B95C-41AC-96E5-BE09A3AC76FF}" dt="2023-09-03T08:49:45.205" v="20475" actId="1076"/>
          <ac:grpSpMkLst>
            <pc:docMk/>
            <pc:sldMk cId="4121704926" sldId="493"/>
            <ac:grpSpMk id="6" creationId="{D67B362E-253D-21A1-A2B3-D98B17C53B62}"/>
          </ac:grpSpMkLst>
        </pc:grpChg>
        <pc:picChg chg="add mod">
          <ac:chgData name="김 범수" userId="863329ffd88cf9fc" providerId="LiveId" clId="{3326BAE5-B95C-41AC-96E5-BE09A3AC76FF}" dt="2023-09-03T08:49:07.671" v="20250" actId="571"/>
          <ac:picMkLst>
            <pc:docMk/>
            <pc:sldMk cId="4121704926" sldId="493"/>
            <ac:picMk id="3" creationId="{5942C3F6-DABB-87C0-79B4-185DE79745E3}"/>
          </ac:picMkLst>
        </pc:picChg>
        <pc:picChg chg="del">
          <ac:chgData name="김 범수" userId="863329ffd88cf9fc" providerId="LiveId" clId="{3326BAE5-B95C-41AC-96E5-BE09A3AC76FF}" dt="2023-09-03T08:48:08.361" v="20157" actId="478"/>
          <ac:picMkLst>
            <pc:docMk/>
            <pc:sldMk cId="4121704926" sldId="493"/>
            <ac:picMk id="8" creationId="{8F0B563C-7DF1-5233-0400-C0D8A6C56114}"/>
          </ac:picMkLst>
        </pc:picChg>
      </pc:sldChg>
      <pc:sldChg chg="addSp delSp modSp add mod">
        <pc:chgData name="김 범수" userId="863329ffd88cf9fc" providerId="LiveId" clId="{3326BAE5-B95C-41AC-96E5-BE09A3AC76FF}" dt="2023-09-03T11:21:19.557" v="22428" actId="20577"/>
        <pc:sldMkLst>
          <pc:docMk/>
          <pc:sldMk cId="4019998467" sldId="494"/>
        </pc:sldMkLst>
        <pc:spChg chg="mod">
          <ac:chgData name="김 범수" userId="863329ffd88cf9fc" providerId="LiveId" clId="{3326BAE5-B95C-41AC-96E5-BE09A3AC76FF}" dt="2023-09-03T11:21:19.557" v="22428" actId="20577"/>
          <ac:spMkLst>
            <pc:docMk/>
            <pc:sldMk cId="4019998467" sldId="494"/>
            <ac:spMk id="4" creationId="{99BA3D9B-A6C7-B3BC-CF53-9CFC8B50472B}"/>
          </ac:spMkLst>
        </pc:spChg>
        <pc:grpChg chg="del">
          <ac:chgData name="김 범수" userId="863329ffd88cf9fc" providerId="LiveId" clId="{3326BAE5-B95C-41AC-96E5-BE09A3AC76FF}" dt="2023-09-03T08:51:50.796" v="21022" actId="478"/>
          <ac:grpSpMkLst>
            <pc:docMk/>
            <pc:sldMk cId="4019998467" sldId="494"/>
            <ac:grpSpMk id="6" creationId="{D67B362E-253D-21A1-A2B3-D98B17C53B62}"/>
          </ac:grpSpMkLst>
        </pc:grpChg>
        <pc:picChg chg="add mod">
          <ac:chgData name="김 범수" userId="863329ffd88cf9fc" providerId="LiveId" clId="{3326BAE5-B95C-41AC-96E5-BE09A3AC76FF}" dt="2023-09-03T08:52:07.766" v="21026" actId="1076"/>
          <ac:picMkLst>
            <pc:docMk/>
            <pc:sldMk cId="4019998467" sldId="494"/>
            <ac:picMk id="8" creationId="{5C03D35F-1B1A-FFD0-AC63-C118FD974A14}"/>
          </ac:picMkLst>
        </pc:picChg>
      </pc:sldChg>
      <pc:sldChg chg="modSp add mod">
        <pc:chgData name="김 범수" userId="863329ffd88cf9fc" providerId="LiveId" clId="{3326BAE5-B95C-41AC-96E5-BE09A3AC76FF}" dt="2023-09-03T08:53:52.749" v="21440" actId="20577"/>
        <pc:sldMkLst>
          <pc:docMk/>
          <pc:sldMk cId="2853439287" sldId="495"/>
        </pc:sldMkLst>
        <pc:spChg chg="mod">
          <ac:chgData name="김 범수" userId="863329ffd88cf9fc" providerId="LiveId" clId="{3326BAE5-B95C-41AC-96E5-BE09A3AC76FF}" dt="2023-09-03T08:53:52.749" v="21440" actId="20577"/>
          <ac:spMkLst>
            <pc:docMk/>
            <pc:sldMk cId="2853439287" sldId="495"/>
            <ac:spMk id="4" creationId="{99BA3D9B-A6C7-B3BC-CF53-9CFC8B50472B}"/>
          </ac:spMkLst>
        </pc:spChg>
        <pc:picChg chg="mod">
          <ac:chgData name="김 범수" userId="863329ffd88cf9fc" providerId="LiveId" clId="{3326BAE5-B95C-41AC-96E5-BE09A3AC76FF}" dt="2023-09-03T08:53:45.302" v="21417" actId="1076"/>
          <ac:picMkLst>
            <pc:docMk/>
            <pc:sldMk cId="2853439287" sldId="495"/>
            <ac:picMk id="8" creationId="{5C03D35F-1B1A-FFD0-AC63-C118FD974A14}"/>
          </ac:picMkLst>
        </pc:picChg>
      </pc:sldChg>
      <pc:sldChg chg="modSp add mod">
        <pc:chgData name="김 범수" userId="863329ffd88cf9fc" providerId="LiveId" clId="{3326BAE5-B95C-41AC-96E5-BE09A3AC76FF}" dt="2023-09-03T09:17:32.596" v="21966" actId="20577"/>
        <pc:sldMkLst>
          <pc:docMk/>
          <pc:sldMk cId="3136078443" sldId="496"/>
        </pc:sldMkLst>
        <pc:spChg chg="mod">
          <ac:chgData name="김 범수" userId="863329ffd88cf9fc" providerId="LiveId" clId="{3326BAE5-B95C-41AC-96E5-BE09A3AC76FF}" dt="2023-09-03T09:17:32.596" v="21966" actId="20577"/>
          <ac:spMkLst>
            <pc:docMk/>
            <pc:sldMk cId="3136078443" sldId="496"/>
            <ac:spMk id="4" creationId="{99BA3D9B-A6C7-B3BC-CF53-9CFC8B50472B}"/>
          </ac:spMkLst>
        </pc:spChg>
      </pc:sldChg>
      <pc:sldChg chg="modSp add mod">
        <pc:chgData name="김 범수" userId="863329ffd88cf9fc" providerId="LiveId" clId="{3326BAE5-B95C-41AC-96E5-BE09A3AC76FF}" dt="2023-09-03T09:20:08.024" v="22374" actId="20577"/>
        <pc:sldMkLst>
          <pc:docMk/>
          <pc:sldMk cId="761539380" sldId="497"/>
        </pc:sldMkLst>
        <pc:spChg chg="mod">
          <ac:chgData name="김 범수" userId="863329ffd88cf9fc" providerId="LiveId" clId="{3326BAE5-B95C-41AC-96E5-BE09A3AC76FF}" dt="2023-09-03T09:20:08.024" v="22374" actId="20577"/>
          <ac:spMkLst>
            <pc:docMk/>
            <pc:sldMk cId="761539380" sldId="497"/>
            <ac:spMk id="4" creationId="{99BA3D9B-A6C7-B3BC-CF53-9CFC8B50472B}"/>
          </ac:spMkLst>
        </pc:spChg>
      </pc:sldChg>
      <pc:sldChg chg="modSp add mod">
        <pc:chgData name="김 범수" userId="863329ffd88cf9fc" providerId="LiveId" clId="{3326BAE5-B95C-41AC-96E5-BE09A3AC76FF}" dt="2023-09-03T09:19:55.017" v="22344"/>
        <pc:sldMkLst>
          <pc:docMk/>
          <pc:sldMk cId="1828174106" sldId="498"/>
        </pc:sldMkLst>
        <pc:spChg chg="mod">
          <ac:chgData name="김 범수" userId="863329ffd88cf9fc" providerId="LiveId" clId="{3326BAE5-B95C-41AC-96E5-BE09A3AC76FF}" dt="2023-09-03T09:19:55.017" v="22344"/>
          <ac:spMkLst>
            <pc:docMk/>
            <pc:sldMk cId="1828174106" sldId="498"/>
            <ac:spMk id="4" creationId="{99BA3D9B-A6C7-B3BC-CF53-9CFC8B50472B}"/>
          </ac:spMkLst>
        </pc:spChg>
      </pc:sldChg>
      <pc:sldChg chg="new del">
        <pc:chgData name="김 범수" userId="863329ffd88cf9fc" providerId="LiveId" clId="{3326BAE5-B95C-41AC-96E5-BE09A3AC76FF}" dt="2023-09-03T11:20:47.288" v="22376" actId="680"/>
        <pc:sldMkLst>
          <pc:docMk/>
          <pc:sldMk cId="37742837" sldId="499"/>
        </pc:sldMkLst>
      </pc:sldChg>
      <pc:sldChg chg="modSp add mod">
        <pc:chgData name="김 범수" userId="863329ffd88cf9fc" providerId="LiveId" clId="{3326BAE5-B95C-41AC-96E5-BE09A3AC76FF}" dt="2023-09-03T11:24:01.928" v="22461" actId="20577"/>
        <pc:sldMkLst>
          <pc:docMk/>
          <pc:sldMk cId="3513763246" sldId="499"/>
        </pc:sldMkLst>
        <pc:spChg chg="mod">
          <ac:chgData name="김 범수" userId="863329ffd88cf9fc" providerId="LiveId" clId="{3326BAE5-B95C-41AC-96E5-BE09A3AC76FF}" dt="2023-09-03T11:24:01.928" v="22461" actId="20577"/>
          <ac:spMkLst>
            <pc:docMk/>
            <pc:sldMk cId="3513763246" sldId="499"/>
            <ac:spMk id="6" creationId="{8052232D-6EE7-1554-575E-69155D0D4015}"/>
          </ac:spMkLst>
        </pc:spChg>
      </pc:sldChg>
      <pc:sldChg chg="delSp modSp add mod ord">
        <pc:chgData name="김 범수" userId="863329ffd88cf9fc" providerId="LiveId" clId="{3326BAE5-B95C-41AC-96E5-BE09A3AC76FF}" dt="2023-09-03T11:24:50.165" v="22749" actId="20577"/>
        <pc:sldMkLst>
          <pc:docMk/>
          <pc:sldMk cId="137414115" sldId="500"/>
        </pc:sldMkLst>
        <pc:spChg chg="mod">
          <ac:chgData name="김 범수" userId="863329ffd88cf9fc" providerId="LiveId" clId="{3326BAE5-B95C-41AC-96E5-BE09A3AC76FF}" dt="2023-09-03T11:24:50.165" v="22749" actId="20577"/>
          <ac:spMkLst>
            <pc:docMk/>
            <pc:sldMk cId="137414115" sldId="500"/>
            <ac:spMk id="4" creationId="{99BA3D9B-A6C7-B3BC-CF53-9CFC8B50472B}"/>
          </ac:spMkLst>
        </pc:spChg>
        <pc:picChg chg="del">
          <ac:chgData name="김 범수" userId="863329ffd88cf9fc" providerId="LiveId" clId="{3326BAE5-B95C-41AC-96E5-BE09A3AC76FF}" dt="2023-09-03T11:24:07.006" v="22465" actId="478"/>
          <ac:picMkLst>
            <pc:docMk/>
            <pc:sldMk cId="137414115" sldId="500"/>
            <ac:picMk id="8" creationId="{5C03D35F-1B1A-FFD0-AC63-C118FD974A14}"/>
          </ac:picMkLst>
        </pc:picChg>
      </pc:sldChg>
      <pc:sldChg chg="modSp add mod">
        <pc:chgData name="김 범수" userId="863329ffd88cf9fc" providerId="LiveId" clId="{3326BAE5-B95C-41AC-96E5-BE09A3AC76FF}" dt="2023-09-03T11:27:08.989" v="22780"/>
        <pc:sldMkLst>
          <pc:docMk/>
          <pc:sldMk cId="552549038" sldId="501"/>
        </pc:sldMkLst>
        <pc:spChg chg="mod">
          <ac:chgData name="김 범수" userId="863329ffd88cf9fc" providerId="LiveId" clId="{3326BAE5-B95C-41AC-96E5-BE09A3AC76FF}" dt="2023-09-03T11:27:08.989" v="22780"/>
          <ac:spMkLst>
            <pc:docMk/>
            <pc:sldMk cId="552549038" sldId="501"/>
            <ac:spMk id="6" creationId="{8052232D-6EE7-1554-575E-69155D0D4015}"/>
          </ac:spMkLst>
        </pc:spChg>
      </pc:sldChg>
      <pc:sldChg chg="modSp add mod">
        <pc:chgData name="김 범수" userId="863329ffd88cf9fc" providerId="LiveId" clId="{3326BAE5-B95C-41AC-96E5-BE09A3AC76FF}" dt="2023-09-03T11:28:08.325" v="23023" actId="20577"/>
        <pc:sldMkLst>
          <pc:docMk/>
          <pc:sldMk cId="3833922112" sldId="502"/>
        </pc:sldMkLst>
        <pc:spChg chg="mod">
          <ac:chgData name="김 범수" userId="863329ffd88cf9fc" providerId="LiveId" clId="{3326BAE5-B95C-41AC-96E5-BE09A3AC76FF}" dt="2023-09-03T11:28:08.325" v="23023" actId="20577"/>
          <ac:spMkLst>
            <pc:docMk/>
            <pc:sldMk cId="3833922112" sldId="502"/>
            <ac:spMk id="4" creationId="{99BA3D9B-A6C7-B3BC-CF53-9CFC8B50472B}"/>
          </ac:spMkLst>
        </pc:spChg>
      </pc:sldChg>
      <pc:sldChg chg="modSp add mod">
        <pc:chgData name="김 범수" userId="863329ffd88cf9fc" providerId="LiveId" clId="{3326BAE5-B95C-41AC-96E5-BE09A3AC76FF}" dt="2023-09-03T11:30:38.196" v="23100"/>
        <pc:sldMkLst>
          <pc:docMk/>
          <pc:sldMk cId="3207609672" sldId="503"/>
        </pc:sldMkLst>
        <pc:spChg chg="mod">
          <ac:chgData name="김 범수" userId="863329ffd88cf9fc" providerId="LiveId" clId="{3326BAE5-B95C-41AC-96E5-BE09A3AC76FF}" dt="2023-09-03T11:30:38.196" v="23100"/>
          <ac:spMkLst>
            <pc:docMk/>
            <pc:sldMk cId="3207609672" sldId="503"/>
            <ac:spMk id="6" creationId="{8052232D-6EE7-1554-575E-69155D0D4015}"/>
          </ac:spMkLst>
        </pc:spChg>
      </pc:sldChg>
      <pc:sldChg chg="addSp modSp add mod ord">
        <pc:chgData name="김 범수" userId="863329ffd88cf9fc" providerId="LiveId" clId="{3326BAE5-B95C-41AC-96E5-BE09A3AC76FF}" dt="2023-09-03T11:31:12.443" v="23183" actId="20577"/>
        <pc:sldMkLst>
          <pc:docMk/>
          <pc:sldMk cId="1164671099" sldId="504"/>
        </pc:sldMkLst>
        <pc:spChg chg="mod">
          <ac:chgData name="김 범수" userId="863329ffd88cf9fc" providerId="LiveId" clId="{3326BAE5-B95C-41AC-96E5-BE09A3AC76FF}" dt="2023-09-03T11:31:12.443" v="23183" actId="20577"/>
          <ac:spMkLst>
            <pc:docMk/>
            <pc:sldMk cId="1164671099" sldId="504"/>
            <ac:spMk id="4" creationId="{99BA3D9B-A6C7-B3BC-CF53-9CFC8B50472B}"/>
          </ac:spMkLst>
        </pc:spChg>
        <pc:picChg chg="add mod">
          <ac:chgData name="김 범수" userId="863329ffd88cf9fc" providerId="LiveId" clId="{3326BAE5-B95C-41AC-96E5-BE09A3AC76FF}" dt="2023-09-03T11:30:52.139" v="23106" actId="208"/>
          <ac:picMkLst>
            <pc:docMk/>
            <pc:sldMk cId="1164671099" sldId="504"/>
            <ac:picMk id="3" creationId="{ED217118-1850-7925-7231-5AD0526A1EF2}"/>
          </ac:picMkLst>
        </pc:picChg>
      </pc:sldChg>
      <pc:sldChg chg="modSp add mod">
        <pc:chgData name="김 범수" userId="863329ffd88cf9fc" providerId="LiveId" clId="{3326BAE5-B95C-41AC-96E5-BE09A3AC76FF}" dt="2023-09-03T11:32:25.681" v="23248"/>
        <pc:sldMkLst>
          <pc:docMk/>
          <pc:sldMk cId="9837430" sldId="505"/>
        </pc:sldMkLst>
        <pc:spChg chg="mod">
          <ac:chgData name="김 범수" userId="863329ffd88cf9fc" providerId="LiveId" clId="{3326BAE5-B95C-41AC-96E5-BE09A3AC76FF}" dt="2023-09-03T11:32:25.681" v="23248"/>
          <ac:spMkLst>
            <pc:docMk/>
            <pc:sldMk cId="9837430" sldId="505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11:33:18.878" v="23444" actId="20577"/>
        <pc:sldMkLst>
          <pc:docMk/>
          <pc:sldMk cId="600801460" sldId="506"/>
        </pc:sldMkLst>
        <pc:spChg chg="mod">
          <ac:chgData name="김 범수" userId="863329ffd88cf9fc" providerId="LiveId" clId="{3326BAE5-B95C-41AC-96E5-BE09A3AC76FF}" dt="2023-09-03T11:33:18.878" v="23444" actId="20577"/>
          <ac:spMkLst>
            <pc:docMk/>
            <pc:sldMk cId="600801460" sldId="506"/>
            <ac:spMk id="4" creationId="{99BA3D9B-A6C7-B3BC-CF53-9CFC8B50472B}"/>
          </ac:spMkLst>
        </pc:spChg>
        <pc:picChg chg="del mod">
          <ac:chgData name="김 범수" userId="863329ffd88cf9fc" providerId="LiveId" clId="{3326BAE5-B95C-41AC-96E5-BE09A3AC76FF}" dt="2023-09-03T11:32:33.334" v="23252" actId="478"/>
          <ac:picMkLst>
            <pc:docMk/>
            <pc:sldMk cId="600801460" sldId="506"/>
            <ac:picMk id="3" creationId="{ED217118-1850-7925-7231-5AD0526A1EF2}"/>
          </ac:picMkLst>
        </pc:picChg>
        <pc:picChg chg="add mod">
          <ac:chgData name="김 범수" userId="863329ffd88cf9fc" providerId="LiveId" clId="{3326BAE5-B95C-41AC-96E5-BE09A3AC76FF}" dt="2023-09-03T11:32:35.242" v="23255" actId="208"/>
          <ac:picMkLst>
            <pc:docMk/>
            <pc:sldMk cId="600801460" sldId="506"/>
            <ac:picMk id="5" creationId="{A868B6CA-8513-5CD1-DC9A-8B0C871F4ABE}"/>
          </ac:picMkLst>
        </pc:picChg>
      </pc:sldChg>
      <pc:sldChg chg="modSp add mod">
        <pc:chgData name="김 범수" userId="863329ffd88cf9fc" providerId="LiveId" clId="{3326BAE5-B95C-41AC-96E5-BE09A3AC76FF}" dt="2023-09-03T11:34:21.039" v="23474"/>
        <pc:sldMkLst>
          <pc:docMk/>
          <pc:sldMk cId="128900527" sldId="507"/>
        </pc:sldMkLst>
        <pc:spChg chg="mod">
          <ac:chgData name="김 범수" userId="863329ffd88cf9fc" providerId="LiveId" clId="{3326BAE5-B95C-41AC-96E5-BE09A3AC76FF}" dt="2023-09-03T11:34:21.039" v="23474"/>
          <ac:spMkLst>
            <pc:docMk/>
            <pc:sldMk cId="128900527" sldId="507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11:35:26.338" v="23632" actId="20577"/>
        <pc:sldMkLst>
          <pc:docMk/>
          <pc:sldMk cId="1840337263" sldId="508"/>
        </pc:sldMkLst>
        <pc:spChg chg="mod">
          <ac:chgData name="김 범수" userId="863329ffd88cf9fc" providerId="LiveId" clId="{3326BAE5-B95C-41AC-96E5-BE09A3AC76FF}" dt="2023-09-03T11:35:26.338" v="23632" actId="20577"/>
          <ac:spMkLst>
            <pc:docMk/>
            <pc:sldMk cId="1840337263" sldId="508"/>
            <ac:spMk id="4" creationId="{99BA3D9B-A6C7-B3BC-CF53-9CFC8B50472B}"/>
          </ac:spMkLst>
        </pc:spChg>
        <pc:picChg chg="add mod">
          <ac:chgData name="김 범수" userId="863329ffd88cf9fc" providerId="LiveId" clId="{3326BAE5-B95C-41AC-96E5-BE09A3AC76FF}" dt="2023-09-03T11:34:32.706" v="23481" actId="208"/>
          <ac:picMkLst>
            <pc:docMk/>
            <pc:sldMk cId="1840337263" sldId="508"/>
            <ac:picMk id="3" creationId="{F341ACE6-E703-068A-5093-731BF15236B6}"/>
          </ac:picMkLst>
        </pc:picChg>
        <pc:picChg chg="del">
          <ac:chgData name="김 범수" userId="863329ffd88cf9fc" providerId="LiveId" clId="{3326BAE5-B95C-41AC-96E5-BE09A3AC76FF}" dt="2023-09-03T11:34:24.914" v="23476" actId="478"/>
          <ac:picMkLst>
            <pc:docMk/>
            <pc:sldMk cId="1840337263" sldId="508"/>
            <ac:picMk id="5" creationId="{A868B6CA-8513-5CD1-DC9A-8B0C871F4ABE}"/>
          </ac:picMkLst>
        </pc:picChg>
      </pc:sldChg>
      <pc:sldChg chg="modSp add mod">
        <pc:chgData name="김 범수" userId="863329ffd88cf9fc" providerId="LiveId" clId="{3326BAE5-B95C-41AC-96E5-BE09A3AC76FF}" dt="2023-09-03T11:40:24.287" v="23671" actId="20577"/>
        <pc:sldMkLst>
          <pc:docMk/>
          <pc:sldMk cId="4017009445" sldId="509"/>
        </pc:sldMkLst>
        <pc:spChg chg="mod">
          <ac:chgData name="김 범수" userId="863329ffd88cf9fc" providerId="LiveId" clId="{3326BAE5-B95C-41AC-96E5-BE09A3AC76FF}" dt="2023-09-03T11:40:24.287" v="23671" actId="20577"/>
          <ac:spMkLst>
            <pc:docMk/>
            <pc:sldMk cId="4017009445" sldId="509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11:44:57.839" v="24615"/>
        <pc:sldMkLst>
          <pc:docMk/>
          <pc:sldMk cId="1594940405" sldId="510"/>
        </pc:sldMkLst>
        <pc:spChg chg="mod">
          <ac:chgData name="김 범수" userId="863329ffd88cf9fc" providerId="LiveId" clId="{3326BAE5-B95C-41AC-96E5-BE09A3AC76FF}" dt="2023-09-03T11:44:57.839" v="24615"/>
          <ac:spMkLst>
            <pc:docMk/>
            <pc:sldMk cId="1594940405" sldId="510"/>
            <ac:spMk id="4" creationId="{99BA3D9B-A6C7-B3BC-CF53-9CFC8B50472B}"/>
          </ac:spMkLst>
        </pc:spChg>
        <pc:picChg chg="del">
          <ac:chgData name="김 범수" userId="863329ffd88cf9fc" providerId="LiveId" clId="{3326BAE5-B95C-41AC-96E5-BE09A3AC76FF}" dt="2023-09-03T11:40:27.280" v="23673" actId="478"/>
          <ac:picMkLst>
            <pc:docMk/>
            <pc:sldMk cId="1594940405" sldId="510"/>
            <ac:picMk id="3" creationId="{F341ACE6-E703-068A-5093-731BF15236B6}"/>
          </ac:picMkLst>
        </pc:picChg>
        <pc:picChg chg="add mod">
          <ac:chgData name="김 범수" userId="863329ffd88cf9fc" providerId="LiveId" clId="{3326BAE5-B95C-41AC-96E5-BE09A3AC76FF}" dt="2023-09-03T11:41:48.778" v="24020" actId="208"/>
          <ac:picMkLst>
            <pc:docMk/>
            <pc:sldMk cId="1594940405" sldId="510"/>
            <ac:picMk id="5" creationId="{0D527641-5CE1-7A27-71AB-92488E66D84C}"/>
          </ac:picMkLst>
        </pc:picChg>
      </pc:sldChg>
      <pc:sldChg chg="modSp add mod">
        <pc:chgData name="김 범수" userId="863329ffd88cf9fc" providerId="LiveId" clId="{3326BAE5-B95C-41AC-96E5-BE09A3AC76FF}" dt="2023-09-03T11:45:56.276" v="24647"/>
        <pc:sldMkLst>
          <pc:docMk/>
          <pc:sldMk cId="2099669144" sldId="511"/>
        </pc:sldMkLst>
        <pc:spChg chg="mod">
          <ac:chgData name="김 범수" userId="863329ffd88cf9fc" providerId="LiveId" clId="{3326BAE5-B95C-41AC-96E5-BE09A3AC76FF}" dt="2023-09-03T11:45:56.276" v="24647"/>
          <ac:spMkLst>
            <pc:docMk/>
            <pc:sldMk cId="2099669144" sldId="511"/>
            <ac:spMk id="6" creationId="{8052232D-6EE7-1554-575E-69155D0D4015}"/>
          </ac:spMkLst>
        </pc:spChg>
      </pc:sldChg>
      <pc:sldChg chg="delSp modSp add mod">
        <pc:chgData name="김 범수" userId="863329ffd88cf9fc" providerId="LiveId" clId="{3326BAE5-B95C-41AC-96E5-BE09A3AC76FF}" dt="2023-09-03T11:46:10.604" v="24721"/>
        <pc:sldMkLst>
          <pc:docMk/>
          <pc:sldMk cId="2965095480" sldId="512"/>
        </pc:sldMkLst>
        <pc:spChg chg="mod">
          <ac:chgData name="김 범수" userId="863329ffd88cf9fc" providerId="LiveId" clId="{3326BAE5-B95C-41AC-96E5-BE09A3AC76FF}" dt="2023-09-03T11:46:10.604" v="24721"/>
          <ac:spMkLst>
            <pc:docMk/>
            <pc:sldMk cId="2965095480" sldId="512"/>
            <ac:spMk id="4" creationId="{99BA3D9B-A6C7-B3BC-CF53-9CFC8B50472B}"/>
          </ac:spMkLst>
        </pc:spChg>
        <pc:picChg chg="del">
          <ac:chgData name="김 범수" userId="863329ffd88cf9fc" providerId="LiveId" clId="{3326BAE5-B95C-41AC-96E5-BE09A3AC76FF}" dt="2023-09-03T11:45:59.447" v="24649" actId="478"/>
          <ac:picMkLst>
            <pc:docMk/>
            <pc:sldMk cId="2965095480" sldId="512"/>
            <ac:picMk id="5" creationId="{0D527641-5CE1-7A27-71AB-92488E66D84C}"/>
          </ac:picMkLst>
        </pc:picChg>
      </pc:sldChg>
      <pc:sldChg chg="modSp add mod">
        <pc:chgData name="김 범수" userId="863329ffd88cf9fc" providerId="LiveId" clId="{3326BAE5-B95C-41AC-96E5-BE09A3AC76FF}" dt="2023-09-03T11:47:57.593" v="25140"/>
        <pc:sldMkLst>
          <pc:docMk/>
          <pc:sldMk cId="1917515823" sldId="513"/>
        </pc:sldMkLst>
        <pc:spChg chg="mod">
          <ac:chgData name="김 범수" userId="863329ffd88cf9fc" providerId="LiveId" clId="{3326BAE5-B95C-41AC-96E5-BE09A3AC76FF}" dt="2023-09-03T11:47:57.593" v="25140"/>
          <ac:spMkLst>
            <pc:docMk/>
            <pc:sldMk cId="1917515823" sldId="513"/>
            <ac:spMk id="4" creationId="{99BA3D9B-A6C7-B3BC-CF53-9CFC8B50472B}"/>
          </ac:spMkLst>
        </pc:spChg>
      </pc:sldChg>
      <pc:sldChg chg="modSp add mod">
        <pc:chgData name="김 범수" userId="863329ffd88cf9fc" providerId="LiveId" clId="{3326BAE5-B95C-41AC-96E5-BE09A3AC76FF}" dt="2023-09-03T11:49:45.325" v="25390"/>
        <pc:sldMkLst>
          <pc:docMk/>
          <pc:sldMk cId="2443845195" sldId="514"/>
        </pc:sldMkLst>
        <pc:spChg chg="mod">
          <ac:chgData name="김 범수" userId="863329ffd88cf9fc" providerId="LiveId" clId="{3326BAE5-B95C-41AC-96E5-BE09A3AC76FF}" dt="2023-09-03T11:49:45.325" v="25390"/>
          <ac:spMkLst>
            <pc:docMk/>
            <pc:sldMk cId="2443845195" sldId="514"/>
            <ac:spMk id="4" creationId="{99BA3D9B-A6C7-B3BC-CF53-9CFC8B50472B}"/>
          </ac:spMkLst>
        </pc:spChg>
      </pc:sldChg>
      <pc:sldChg chg="modSp add mod">
        <pc:chgData name="김 범수" userId="863329ffd88cf9fc" providerId="LiveId" clId="{3326BAE5-B95C-41AC-96E5-BE09A3AC76FF}" dt="2023-09-03T11:51:04.433" v="25452"/>
        <pc:sldMkLst>
          <pc:docMk/>
          <pc:sldMk cId="366127956" sldId="515"/>
        </pc:sldMkLst>
        <pc:spChg chg="mod">
          <ac:chgData name="김 범수" userId="863329ffd88cf9fc" providerId="LiveId" clId="{3326BAE5-B95C-41AC-96E5-BE09A3AC76FF}" dt="2023-09-03T11:51:04.433" v="25452"/>
          <ac:spMkLst>
            <pc:docMk/>
            <pc:sldMk cId="366127956" sldId="515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11:54:55.427" v="25731" actId="14100"/>
        <pc:sldMkLst>
          <pc:docMk/>
          <pc:sldMk cId="1687256513" sldId="516"/>
        </pc:sldMkLst>
        <pc:spChg chg="mod">
          <ac:chgData name="김 범수" userId="863329ffd88cf9fc" providerId="LiveId" clId="{3326BAE5-B95C-41AC-96E5-BE09A3AC76FF}" dt="2023-09-03T11:52:11.284" v="25562"/>
          <ac:spMkLst>
            <pc:docMk/>
            <pc:sldMk cId="1687256513" sldId="516"/>
            <ac:spMk id="4" creationId="{99BA3D9B-A6C7-B3BC-CF53-9CFC8B50472B}"/>
          </ac:spMkLst>
        </pc:spChg>
        <pc:spChg chg="add mod">
          <ac:chgData name="김 범수" userId="863329ffd88cf9fc" providerId="LiveId" clId="{3326BAE5-B95C-41AC-96E5-BE09A3AC76FF}" dt="2023-09-03T11:54:55.427" v="25731" actId="14100"/>
          <ac:spMkLst>
            <pc:docMk/>
            <pc:sldMk cId="1687256513" sldId="516"/>
            <ac:spMk id="5" creationId="{B2B6BEC2-CF36-E46E-C9CB-C635D3B83A6C}"/>
          </ac:spMkLst>
        </pc:spChg>
        <pc:grpChg chg="add mod">
          <ac:chgData name="김 범수" userId="863329ffd88cf9fc" providerId="LiveId" clId="{3326BAE5-B95C-41AC-96E5-BE09A3AC76FF}" dt="2023-09-03T11:52:40.444" v="25568" actId="164"/>
          <ac:grpSpMkLst>
            <pc:docMk/>
            <pc:sldMk cId="1687256513" sldId="516"/>
            <ac:grpSpMk id="6" creationId="{F807DF40-0AAF-C8CB-FC64-D2FF21FBA5E2}"/>
          </ac:grpSpMkLst>
        </pc:grpChg>
        <pc:picChg chg="add mod">
          <ac:chgData name="김 범수" userId="863329ffd88cf9fc" providerId="LiveId" clId="{3326BAE5-B95C-41AC-96E5-BE09A3AC76FF}" dt="2023-09-03T11:52:40.444" v="25568" actId="164"/>
          <ac:picMkLst>
            <pc:docMk/>
            <pc:sldMk cId="1687256513" sldId="516"/>
            <ac:picMk id="3" creationId="{7193CD45-E12A-72C3-28AA-BDF908E924CC}"/>
          </ac:picMkLst>
        </pc:picChg>
        <pc:picChg chg="add del">
          <ac:chgData name="김 범수" userId="863329ffd88cf9fc" providerId="LiveId" clId="{3326BAE5-B95C-41AC-96E5-BE09A3AC76FF}" dt="2023-09-03T11:54:19.150" v="25571" actId="478"/>
          <ac:picMkLst>
            <pc:docMk/>
            <pc:sldMk cId="1687256513" sldId="516"/>
            <ac:picMk id="8" creationId="{5C3876AD-6391-0EBB-A75F-E31E81CDDD04}"/>
          </ac:picMkLst>
        </pc:picChg>
      </pc:sldChg>
      <pc:sldChg chg="addSp delSp modSp add mod">
        <pc:chgData name="김 범수" userId="863329ffd88cf9fc" providerId="LiveId" clId="{3326BAE5-B95C-41AC-96E5-BE09A3AC76FF}" dt="2023-09-03T11:55:34.612" v="25747" actId="478"/>
        <pc:sldMkLst>
          <pc:docMk/>
          <pc:sldMk cId="1756591627" sldId="517"/>
        </pc:sldMkLst>
        <pc:spChg chg="add mod">
          <ac:chgData name="김 범수" userId="863329ffd88cf9fc" providerId="LiveId" clId="{3326BAE5-B95C-41AC-96E5-BE09A3AC76FF}" dt="2023-09-03T11:55:13.216" v="25741" actId="164"/>
          <ac:spMkLst>
            <pc:docMk/>
            <pc:sldMk cId="1756591627" sldId="517"/>
            <ac:spMk id="2" creationId="{27598341-D1EF-C7D4-7D5C-2AC584717FFE}"/>
          </ac:spMkLst>
        </pc:spChg>
        <pc:spChg chg="mod">
          <ac:chgData name="김 범수" userId="863329ffd88cf9fc" providerId="LiveId" clId="{3326BAE5-B95C-41AC-96E5-BE09A3AC76FF}" dt="2023-09-03T11:54:49.998" v="25730" actId="20577"/>
          <ac:spMkLst>
            <pc:docMk/>
            <pc:sldMk cId="1756591627" sldId="517"/>
            <ac:spMk id="4" creationId="{99BA3D9B-A6C7-B3BC-CF53-9CFC8B50472B}"/>
          </ac:spMkLst>
        </pc:spChg>
        <pc:spChg chg="add mod">
          <ac:chgData name="김 범수" userId="863329ffd88cf9fc" providerId="LiveId" clId="{3326BAE5-B95C-41AC-96E5-BE09A3AC76FF}" dt="2023-09-03T11:55:13.216" v="25741" actId="164"/>
          <ac:spMkLst>
            <pc:docMk/>
            <pc:sldMk cId="1756591627" sldId="517"/>
            <ac:spMk id="7" creationId="{5068C6B5-8B33-62AE-1C6F-D0C747976578}"/>
          </ac:spMkLst>
        </pc:spChg>
        <pc:grpChg chg="del">
          <ac:chgData name="김 범수" userId="863329ffd88cf9fc" providerId="LiveId" clId="{3326BAE5-B95C-41AC-96E5-BE09A3AC76FF}" dt="2023-09-03T11:54:20.343" v="25572" actId="478"/>
          <ac:grpSpMkLst>
            <pc:docMk/>
            <pc:sldMk cId="1756591627" sldId="517"/>
            <ac:grpSpMk id="6" creationId="{F807DF40-0AAF-C8CB-FC64-D2FF21FBA5E2}"/>
          </ac:grpSpMkLst>
        </pc:grpChg>
        <pc:grpChg chg="add mod">
          <ac:chgData name="김 범수" userId="863329ffd88cf9fc" providerId="LiveId" clId="{3326BAE5-B95C-41AC-96E5-BE09A3AC76FF}" dt="2023-09-03T11:55:10.996" v="25740" actId="164"/>
          <ac:grpSpMkLst>
            <pc:docMk/>
            <pc:sldMk cId="1756591627" sldId="517"/>
            <ac:grpSpMk id="9" creationId="{191D3286-6359-C52D-112A-72A003A1CF5E}"/>
          </ac:grpSpMkLst>
        </pc:grpChg>
        <pc:grpChg chg="add mod">
          <ac:chgData name="김 범수" userId="863329ffd88cf9fc" providerId="LiveId" clId="{3326BAE5-B95C-41AC-96E5-BE09A3AC76FF}" dt="2023-09-03T11:55:18.330" v="25744" actId="1076"/>
          <ac:grpSpMkLst>
            <pc:docMk/>
            <pc:sldMk cId="1756591627" sldId="517"/>
            <ac:grpSpMk id="10" creationId="{0D78C273-F8F8-BEC4-BE0E-31DC89871553}"/>
          </ac:grpSpMkLst>
        </pc:grpChg>
        <pc:picChg chg="mod">
          <ac:chgData name="김 범수" userId="863329ffd88cf9fc" providerId="LiveId" clId="{3326BAE5-B95C-41AC-96E5-BE09A3AC76FF}" dt="2023-09-03T11:55:16.416" v="25743" actId="1076"/>
          <ac:picMkLst>
            <pc:docMk/>
            <pc:sldMk cId="1756591627" sldId="517"/>
            <ac:picMk id="8" creationId="{5C3876AD-6391-0EBB-A75F-E31E81CDDD04}"/>
          </ac:picMkLst>
        </pc:picChg>
        <pc:picChg chg="add del">
          <ac:chgData name="김 범수" userId="863329ffd88cf9fc" providerId="LiveId" clId="{3326BAE5-B95C-41AC-96E5-BE09A3AC76FF}" dt="2023-09-03T11:55:34.612" v="25747" actId="478"/>
          <ac:picMkLst>
            <pc:docMk/>
            <pc:sldMk cId="1756591627" sldId="517"/>
            <ac:picMk id="12" creationId="{BC36650F-36C8-044A-F7B2-2B7567122124}"/>
          </ac:picMkLst>
        </pc:picChg>
      </pc:sldChg>
      <pc:sldChg chg="addSp delSp modSp add mod">
        <pc:chgData name="김 범수" userId="863329ffd88cf9fc" providerId="LiveId" clId="{3326BAE5-B95C-41AC-96E5-BE09A3AC76FF}" dt="2023-09-03T11:56:43.803" v="25854" actId="478"/>
        <pc:sldMkLst>
          <pc:docMk/>
          <pc:sldMk cId="731029635" sldId="518"/>
        </pc:sldMkLst>
        <pc:spChg chg="add mod">
          <ac:chgData name="김 범수" userId="863329ffd88cf9fc" providerId="LiveId" clId="{3326BAE5-B95C-41AC-96E5-BE09A3AC76FF}" dt="2023-09-03T11:55:50.411" v="25757" actId="164"/>
          <ac:spMkLst>
            <pc:docMk/>
            <pc:sldMk cId="731029635" sldId="518"/>
            <ac:spMk id="3" creationId="{FA3BA36C-FF1C-A751-4039-29F10DBD51A3}"/>
          </ac:spMkLst>
        </pc:spChg>
        <pc:spChg chg="mod">
          <ac:chgData name="김 범수" userId="863329ffd88cf9fc" providerId="LiveId" clId="{3326BAE5-B95C-41AC-96E5-BE09A3AC76FF}" dt="2023-09-03T11:56:03.053" v="25851"/>
          <ac:spMkLst>
            <pc:docMk/>
            <pc:sldMk cId="731029635" sldId="518"/>
            <ac:spMk id="4" creationId="{99BA3D9B-A6C7-B3BC-CF53-9CFC8B50472B}"/>
          </ac:spMkLst>
        </pc:spChg>
        <pc:spChg chg="add mod">
          <ac:chgData name="김 범수" userId="863329ffd88cf9fc" providerId="LiveId" clId="{3326BAE5-B95C-41AC-96E5-BE09A3AC76FF}" dt="2023-09-03T11:55:50.411" v="25757" actId="164"/>
          <ac:spMkLst>
            <pc:docMk/>
            <pc:sldMk cId="731029635" sldId="518"/>
            <ac:spMk id="5" creationId="{36F612FD-8B51-0268-AB20-F297C8EE4B6E}"/>
          </ac:spMkLst>
        </pc:spChg>
        <pc:grpChg chg="add mod">
          <ac:chgData name="김 범수" userId="863329ffd88cf9fc" providerId="LiveId" clId="{3326BAE5-B95C-41AC-96E5-BE09A3AC76FF}" dt="2023-09-03T11:55:49.149" v="25756" actId="164"/>
          <ac:grpSpMkLst>
            <pc:docMk/>
            <pc:sldMk cId="731029635" sldId="518"/>
            <ac:grpSpMk id="6" creationId="{B624CB13-B079-DED7-8ACD-98C3875C08BE}"/>
          </ac:grpSpMkLst>
        </pc:grpChg>
        <pc:grpChg chg="add mod">
          <ac:chgData name="김 범수" userId="863329ffd88cf9fc" providerId="LiveId" clId="{3326BAE5-B95C-41AC-96E5-BE09A3AC76FF}" dt="2023-09-03T11:55:50.411" v="25757" actId="164"/>
          <ac:grpSpMkLst>
            <pc:docMk/>
            <pc:sldMk cId="731029635" sldId="518"/>
            <ac:grpSpMk id="9" creationId="{44C4AD71-DCA1-28F1-1182-22E19ECEB55F}"/>
          </ac:grpSpMkLst>
        </pc:grpChg>
        <pc:grpChg chg="del">
          <ac:chgData name="김 범수" userId="863329ffd88cf9fc" providerId="LiveId" clId="{3326BAE5-B95C-41AC-96E5-BE09A3AC76FF}" dt="2023-09-03T11:55:35.693" v="25748" actId="478"/>
          <ac:grpSpMkLst>
            <pc:docMk/>
            <pc:sldMk cId="731029635" sldId="518"/>
            <ac:grpSpMk id="10" creationId="{0D78C273-F8F8-BEC4-BE0E-31DC89871553}"/>
          </ac:grpSpMkLst>
        </pc:grpChg>
        <pc:picChg chg="mod">
          <ac:chgData name="김 범수" userId="863329ffd88cf9fc" providerId="LiveId" clId="{3326BAE5-B95C-41AC-96E5-BE09A3AC76FF}" dt="2023-09-03T11:55:50.411" v="25757" actId="164"/>
          <ac:picMkLst>
            <pc:docMk/>
            <pc:sldMk cId="731029635" sldId="518"/>
            <ac:picMk id="12" creationId="{BC36650F-36C8-044A-F7B2-2B7567122124}"/>
          </ac:picMkLst>
        </pc:picChg>
        <pc:picChg chg="add del">
          <ac:chgData name="김 범수" userId="863329ffd88cf9fc" providerId="LiveId" clId="{3326BAE5-B95C-41AC-96E5-BE09A3AC76FF}" dt="2023-09-03T11:56:43.803" v="25854" actId="478"/>
          <ac:picMkLst>
            <pc:docMk/>
            <pc:sldMk cId="731029635" sldId="518"/>
            <ac:picMk id="13" creationId="{3674D17F-D680-0F45-1C69-E6557DD8351C}"/>
          </ac:picMkLst>
        </pc:picChg>
      </pc:sldChg>
      <pc:sldChg chg="addSp delSp modSp add mod">
        <pc:chgData name="김 범수" userId="863329ffd88cf9fc" providerId="LiveId" clId="{3326BAE5-B95C-41AC-96E5-BE09A3AC76FF}" dt="2023-09-03T11:57:53.259" v="25982"/>
        <pc:sldMkLst>
          <pc:docMk/>
          <pc:sldMk cId="2378712525" sldId="519"/>
        </pc:sldMkLst>
        <pc:spChg chg="add mod">
          <ac:chgData name="김 범수" userId="863329ffd88cf9fc" providerId="LiveId" clId="{3326BAE5-B95C-41AC-96E5-BE09A3AC76FF}" dt="2023-09-03T11:57:15.280" v="25950" actId="164"/>
          <ac:spMkLst>
            <pc:docMk/>
            <pc:sldMk cId="2378712525" sldId="519"/>
            <ac:spMk id="2" creationId="{B3996CC7-175A-BE96-EB83-32798DF29774}"/>
          </ac:spMkLst>
        </pc:spChg>
        <pc:spChg chg="mod">
          <ac:chgData name="김 범수" userId="863329ffd88cf9fc" providerId="LiveId" clId="{3326BAE5-B95C-41AC-96E5-BE09A3AC76FF}" dt="2023-09-03T11:57:53.259" v="25982"/>
          <ac:spMkLst>
            <pc:docMk/>
            <pc:sldMk cId="2378712525" sldId="519"/>
            <ac:spMk id="4" creationId="{99BA3D9B-A6C7-B3BC-CF53-9CFC8B50472B}"/>
          </ac:spMkLst>
        </pc:spChg>
        <pc:grpChg chg="add mod">
          <ac:chgData name="김 범수" userId="863329ffd88cf9fc" providerId="LiveId" clId="{3326BAE5-B95C-41AC-96E5-BE09A3AC76FF}" dt="2023-09-03T11:57:15.280" v="25950" actId="164"/>
          <ac:grpSpMkLst>
            <pc:docMk/>
            <pc:sldMk cId="2378712525" sldId="519"/>
            <ac:grpSpMk id="6" creationId="{61C69146-4C9B-BE29-F964-98768AE366F1}"/>
          </ac:grpSpMkLst>
        </pc:grpChg>
        <pc:grpChg chg="del">
          <ac:chgData name="김 범수" userId="863329ffd88cf9fc" providerId="LiveId" clId="{3326BAE5-B95C-41AC-96E5-BE09A3AC76FF}" dt="2023-09-03T11:56:49.119" v="25856" actId="478"/>
          <ac:grpSpMkLst>
            <pc:docMk/>
            <pc:sldMk cId="2378712525" sldId="519"/>
            <ac:grpSpMk id="9" creationId="{44C4AD71-DCA1-28F1-1182-22E19ECEB55F}"/>
          </ac:grpSpMkLst>
        </pc:grpChg>
        <pc:picChg chg="mod">
          <ac:chgData name="김 범수" userId="863329ffd88cf9fc" providerId="LiveId" clId="{3326BAE5-B95C-41AC-96E5-BE09A3AC76FF}" dt="2023-09-03T11:57:15.280" v="25950" actId="164"/>
          <ac:picMkLst>
            <pc:docMk/>
            <pc:sldMk cId="2378712525" sldId="519"/>
            <ac:picMk id="13" creationId="{3674D17F-D680-0F45-1C69-E6557DD8351C}"/>
          </ac:picMkLst>
        </pc:picChg>
      </pc:sldChg>
      <pc:sldChg chg="modSp add mod">
        <pc:chgData name="김 범수" userId="863329ffd88cf9fc" providerId="LiveId" clId="{3326BAE5-B95C-41AC-96E5-BE09A3AC76FF}" dt="2023-09-03T11:58:27.124" v="26062"/>
        <pc:sldMkLst>
          <pc:docMk/>
          <pc:sldMk cId="2580156866" sldId="520"/>
        </pc:sldMkLst>
        <pc:spChg chg="mod">
          <ac:chgData name="김 범수" userId="863329ffd88cf9fc" providerId="LiveId" clId="{3326BAE5-B95C-41AC-96E5-BE09A3AC76FF}" dt="2023-09-03T11:58:27.124" v="26062"/>
          <ac:spMkLst>
            <pc:docMk/>
            <pc:sldMk cId="2580156866" sldId="520"/>
            <ac:spMk id="6" creationId="{8052232D-6EE7-1554-575E-69155D0D4015}"/>
          </ac:spMkLst>
        </pc:spChg>
      </pc:sldChg>
      <pc:sldChg chg="delSp modSp add mod">
        <pc:chgData name="김 범수" userId="863329ffd88cf9fc" providerId="LiveId" clId="{3326BAE5-B95C-41AC-96E5-BE09A3AC76FF}" dt="2023-09-03T11:59:14.132" v="26310" actId="20577"/>
        <pc:sldMkLst>
          <pc:docMk/>
          <pc:sldMk cId="3238779447" sldId="521"/>
        </pc:sldMkLst>
        <pc:spChg chg="mod">
          <ac:chgData name="김 범수" userId="863329ffd88cf9fc" providerId="LiveId" clId="{3326BAE5-B95C-41AC-96E5-BE09A3AC76FF}" dt="2023-09-03T11:59:14.132" v="26310" actId="20577"/>
          <ac:spMkLst>
            <pc:docMk/>
            <pc:sldMk cId="3238779447" sldId="521"/>
            <ac:spMk id="4" creationId="{99BA3D9B-A6C7-B3BC-CF53-9CFC8B50472B}"/>
          </ac:spMkLst>
        </pc:spChg>
        <pc:grpChg chg="del">
          <ac:chgData name="김 범수" userId="863329ffd88cf9fc" providerId="LiveId" clId="{3326BAE5-B95C-41AC-96E5-BE09A3AC76FF}" dt="2023-09-03T11:58:29.625" v="26064" actId="478"/>
          <ac:grpSpMkLst>
            <pc:docMk/>
            <pc:sldMk cId="3238779447" sldId="521"/>
            <ac:grpSpMk id="6" creationId="{61C69146-4C9B-BE29-F964-98768AE366F1}"/>
          </ac:grpSpMkLst>
        </pc:grpChg>
      </pc:sldChg>
      <pc:sldChg chg="modSp add mod">
        <pc:chgData name="김 범수" userId="863329ffd88cf9fc" providerId="LiveId" clId="{3326BAE5-B95C-41AC-96E5-BE09A3AC76FF}" dt="2023-09-03T12:01:41.189" v="26355"/>
        <pc:sldMkLst>
          <pc:docMk/>
          <pc:sldMk cId="4158375028" sldId="522"/>
        </pc:sldMkLst>
        <pc:spChg chg="mod">
          <ac:chgData name="김 범수" userId="863329ffd88cf9fc" providerId="LiveId" clId="{3326BAE5-B95C-41AC-96E5-BE09A3AC76FF}" dt="2023-09-03T12:01:41.189" v="26355"/>
          <ac:spMkLst>
            <pc:docMk/>
            <pc:sldMk cId="4158375028" sldId="522"/>
            <ac:spMk id="6" creationId="{8052232D-6EE7-1554-575E-69155D0D4015}"/>
          </ac:spMkLst>
        </pc:spChg>
      </pc:sldChg>
      <pc:sldChg chg="addSp modSp add mod">
        <pc:chgData name="김 범수" userId="863329ffd88cf9fc" providerId="LiveId" clId="{3326BAE5-B95C-41AC-96E5-BE09A3AC76FF}" dt="2023-09-03T12:02:07.647" v="26484" actId="208"/>
        <pc:sldMkLst>
          <pc:docMk/>
          <pc:sldMk cId="604216852" sldId="523"/>
        </pc:sldMkLst>
        <pc:spChg chg="mod">
          <ac:chgData name="김 범수" userId="863329ffd88cf9fc" providerId="LiveId" clId="{3326BAE5-B95C-41AC-96E5-BE09A3AC76FF}" dt="2023-09-03T12:02:02.073" v="26481"/>
          <ac:spMkLst>
            <pc:docMk/>
            <pc:sldMk cId="604216852" sldId="523"/>
            <ac:spMk id="4" creationId="{99BA3D9B-A6C7-B3BC-CF53-9CFC8B50472B}"/>
          </ac:spMkLst>
        </pc:spChg>
        <pc:picChg chg="add mod">
          <ac:chgData name="김 범수" userId="863329ffd88cf9fc" providerId="LiveId" clId="{3326BAE5-B95C-41AC-96E5-BE09A3AC76FF}" dt="2023-09-03T12:02:07.647" v="26484" actId="208"/>
          <ac:picMkLst>
            <pc:docMk/>
            <pc:sldMk cId="604216852" sldId="523"/>
            <ac:picMk id="3" creationId="{FBCDA947-D804-766D-543B-EFCE47DC602E}"/>
          </ac:picMkLst>
        </pc:picChg>
      </pc:sldChg>
      <pc:sldChg chg="add del">
        <pc:chgData name="김 범수" userId="863329ffd88cf9fc" providerId="LiveId" clId="{3326BAE5-B95C-41AC-96E5-BE09A3AC76FF}" dt="2023-09-03T12:01:44.953" v="26357"/>
        <pc:sldMkLst>
          <pc:docMk/>
          <pc:sldMk cId="2170284245" sldId="523"/>
        </pc:sldMkLst>
      </pc:sldChg>
      <pc:sldChg chg="modSp add mod">
        <pc:chgData name="김 범수" userId="863329ffd88cf9fc" providerId="LiveId" clId="{3326BAE5-B95C-41AC-96E5-BE09A3AC76FF}" dt="2023-09-03T12:02:56.748" v="26543"/>
        <pc:sldMkLst>
          <pc:docMk/>
          <pc:sldMk cId="47269832" sldId="524"/>
        </pc:sldMkLst>
        <pc:spChg chg="mod">
          <ac:chgData name="김 범수" userId="863329ffd88cf9fc" providerId="LiveId" clId="{3326BAE5-B95C-41AC-96E5-BE09A3AC76FF}" dt="2023-09-03T12:02:56.748" v="26543"/>
          <ac:spMkLst>
            <pc:docMk/>
            <pc:sldMk cId="47269832" sldId="524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12:03:38.951" v="26747" actId="1076"/>
        <pc:sldMkLst>
          <pc:docMk/>
          <pc:sldMk cId="3458395196" sldId="525"/>
        </pc:sldMkLst>
        <pc:spChg chg="mod">
          <ac:chgData name="김 범수" userId="863329ffd88cf9fc" providerId="LiveId" clId="{3326BAE5-B95C-41AC-96E5-BE09A3AC76FF}" dt="2023-09-03T12:03:20.484" v="26741"/>
          <ac:spMkLst>
            <pc:docMk/>
            <pc:sldMk cId="3458395196" sldId="525"/>
            <ac:spMk id="4" creationId="{99BA3D9B-A6C7-B3BC-CF53-9CFC8B50472B}"/>
          </ac:spMkLst>
        </pc:spChg>
        <pc:picChg chg="del">
          <ac:chgData name="김 범수" userId="863329ffd88cf9fc" providerId="LiveId" clId="{3326BAE5-B95C-41AC-96E5-BE09A3AC76FF}" dt="2023-09-03T12:02:59.352" v="26545" actId="478"/>
          <ac:picMkLst>
            <pc:docMk/>
            <pc:sldMk cId="3458395196" sldId="525"/>
            <ac:picMk id="3" creationId="{FBCDA947-D804-766D-543B-EFCE47DC602E}"/>
          </ac:picMkLst>
        </pc:picChg>
        <pc:picChg chg="add mod">
          <ac:chgData name="김 범수" userId="863329ffd88cf9fc" providerId="LiveId" clId="{3326BAE5-B95C-41AC-96E5-BE09A3AC76FF}" dt="2023-09-03T12:03:38.951" v="26747" actId="1076"/>
          <ac:picMkLst>
            <pc:docMk/>
            <pc:sldMk cId="3458395196" sldId="525"/>
            <ac:picMk id="5" creationId="{7D244EAC-C717-5B14-E1EB-55B4E30C89DE}"/>
          </ac:picMkLst>
        </pc:picChg>
      </pc:sldChg>
      <pc:sldChg chg="modSp add mod">
        <pc:chgData name="김 범수" userId="863329ffd88cf9fc" providerId="LiveId" clId="{3326BAE5-B95C-41AC-96E5-BE09A3AC76FF}" dt="2023-09-03T12:03:53.838" v="26807"/>
        <pc:sldMkLst>
          <pc:docMk/>
          <pc:sldMk cId="2972155167" sldId="526"/>
        </pc:sldMkLst>
        <pc:spChg chg="mod">
          <ac:chgData name="김 범수" userId="863329ffd88cf9fc" providerId="LiveId" clId="{3326BAE5-B95C-41AC-96E5-BE09A3AC76FF}" dt="2023-09-03T12:03:53.838" v="26807"/>
          <ac:spMkLst>
            <pc:docMk/>
            <pc:sldMk cId="2972155167" sldId="526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12:04:40.647" v="27022"/>
        <pc:sldMkLst>
          <pc:docMk/>
          <pc:sldMk cId="3681926397" sldId="527"/>
        </pc:sldMkLst>
        <pc:spChg chg="mod">
          <ac:chgData name="김 범수" userId="863329ffd88cf9fc" providerId="LiveId" clId="{3326BAE5-B95C-41AC-96E5-BE09A3AC76FF}" dt="2023-09-03T12:04:40.647" v="27022"/>
          <ac:spMkLst>
            <pc:docMk/>
            <pc:sldMk cId="3681926397" sldId="527"/>
            <ac:spMk id="4" creationId="{99BA3D9B-A6C7-B3BC-CF53-9CFC8B50472B}"/>
          </ac:spMkLst>
        </pc:spChg>
        <pc:picChg chg="add mod">
          <ac:chgData name="김 범수" userId="863329ffd88cf9fc" providerId="LiveId" clId="{3326BAE5-B95C-41AC-96E5-BE09A3AC76FF}" dt="2023-09-03T12:04:24.770" v="26928" actId="1076"/>
          <ac:picMkLst>
            <pc:docMk/>
            <pc:sldMk cId="3681926397" sldId="527"/>
            <ac:picMk id="3" creationId="{5BB845E4-6772-6F99-5222-3DCA25304DCB}"/>
          </ac:picMkLst>
        </pc:picChg>
        <pc:picChg chg="del">
          <ac:chgData name="김 범수" userId="863329ffd88cf9fc" providerId="LiveId" clId="{3326BAE5-B95C-41AC-96E5-BE09A3AC76FF}" dt="2023-09-03T12:03:56.570" v="26809" actId="478"/>
          <ac:picMkLst>
            <pc:docMk/>
            <pc:sldMk cId="3681926397" sldId="527"/>
            <ac:picMk id="5" creationId="{7D244EAC-C717-5B14-E1EB-55B4E30C89DE}"/>
          </ac:picMkLst>
        </pc:picChg>
      </pc:sldChg>
      <pc:sldChg chg="modSp add mod">
        <pc:chgData name="김 범수" userId="863329ffd88cf9fc" providerId="LiveId" clId="{3326BAE5-B95C-41AC-96E5-BE09A3AC76FF}" dt="2023-09-03T13:05:42.984" v="27056" actId="20577"/>
        <pc:sldMkLst>
          <pc:docMk/>
          <pc:sldMk cId="101817585" sldId="528"/>
        </pc:sldMkLst>
        <pc:spChg chg="mod">
          <ac:chgData name="김 범수" userId="863329ffd88cf9fc" providerId="LiveId" clId="{3326BAE5-B95C-41AC-96E5-BE09A3AC76FF}" dt="2023-09-03T13:05:42.984" v="27056" actId="20577"/>
          <ac:spMkLst>
            <pc:docMk/>
            <pc:sldMk cId="101817585" sldId="528"/>
            <ac:spMk id="6" creationId="{8052232D-6EE7-1554-575E-69155D0D4015}"/>
          </ac:spMkLst>
        </pc:spChg>
      </pc:sldChg>
      <pc:sldChg chg="addSp delSp modSp add mod">
        <pc:chgData name="김 범수" userId="863329ffd88cf9fc" providerId="LiveId" clId="{3326BAE5-B95C-41AC-96E5-BE09A3AC76FF}" dt="2023-09-03T13:05:53.332" v="27083" actId="20577"/>
        <pc:sldMkLst>
          <pc:docMk/>
          <pc:sldMk cId="3765068527" sldId="529"/>
        </pc:sldMkLst>
        <pc:spChg chg="add mod">
          <ac:chgData name="김 범수" userId="863329ffd88cf9fc" providerId="LiveId" clId="{3326BAE5-B95C-41AC-96E5-BE09A3AC76FF}" dt="2023-09-03T13:05:53.332" v="27083" actId="20577"/>
          <ac:spMkLst>
            <pc:docMk/>
            <pc:sldMk cId="3765068527" sldId="529"/>
            <ac:spMk id="2" creationId="{508E5A33-F83C-0F1D-1584-911B5CFB46D2}"/>
          </ac:spMkLst>
        </pc:spChg>
        <pc:spChg chg="del">
          <ac:chgData name="김 범수" userId="863329ffd88cf9fc" providerId="LiveId" clId="{3326BAE5-B95C-41AC-96E5-BE09A3AC76FF}" dt="2023-09-03T13:05:47.324" v="27058" actId="478"/>
          <ac:spMkLst>
            <pc:docMk/>
            <pc:sldMk cId="3765068527" sldId="529"/>
            <ac:spMk id="4" creationId="{99BA3D9B-A6C7-B3BC-CF53-9CFC8B50472B}"/>
          </ac:spMkLst>
        </pc:spChg>
        <pc:picChg chg="del">
          <ac:chgData name="김 범수" userId="863329ffd88cf9fc" providerId="LiveId" clId="{3326BAE5-B95C-41AC-96E5-BE09A3AC76FF}" dt="2023-09-03T13:05:47.704" v="27059" actId="478"/>
          <ac:picMkLst>
            <pc:docMk/>
            <pc:sldMk cId="3765068527" sldId="529"/>
            <ac:picMk id="3" creationId="{5BB845E4-6772-6F99-5222-3DCA25304DCB}"/>
          </ac:picMkLst>
        </pc:picChg>
      </pc:sldChg>
    </pc:docChg>
  </pc:docChgLst>
  <pc:docChgLst>
    <pc:chgData name="범수 김" userId="863329ffd88cf9fc" providerId="LiveId" clId="{1D8223AE-E26F-441B-A1AE-D75775B5685A}"/>
    <pc:docChg chg="undo custSel addSld delSld modSld sldOrd">
      <pc:chgData name="범수 김" userId="863329ffd88cf9fc" providerId="LiveId" clId="{1D8223AE-E26F-441B-A1AE-D75775B5685A}" dt="2023-10-06T11:40:41.926" v="47356" actId="20577"/>
      <pc:docMkLst>
        <pc:docMk/>
      </pc:docMkLst>
      <pc:sldChg chg="modSp mod">
        <pc:chgData name="범수 김" userId="863329ffd88cf9fc" providerId="LiveId" clId="{1D8223AE-E26F-441B-A1AE-D75775B5685A}" dt="2023-10-04T06:48:43.017" v="3712" actId="20577"/>
        <pc:sldMkLst>
          <pc:docMk/>
          <pc:sldMk cId="1511696133" sldId="546"/>
        </pc:sldMkLst>
        <pc:spChg chg="mod">
          <ac:chgData name="범수 김" userId="863329ffd88cf9fc" providerId="LiveId" clId="{1D8223AE-E26F-441B-A1AE-D75775B5685A}" dt="2023-10-04T06:48:43.017" v="3712" actId="20577"/>
          <ac:spMkLst>
            <pc:docMk/>
            <pc:sldMk cId="1511696133" sldId="546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0:28:16.259" v="5793" actId="20577"/>
        <pc:sldMkLst>
          <pc:docMk/>
          <pc:sldMk cId="1478974528" sldId="598"/>
        </pc:sldMkLst>
        <pc:spChg chg="mod">
          <ac:chgData name="범수 김" userId="863329ffd88cf9fc" providerId="LiveId" clId="{1D8223AE-E26F-441B-A1AE-D75775B5685A}" dt="2023-10-05T00:28:16.259" v="5793" actId="20577"/>
          <ac:spMkLst>
            <pc:docMk/>
            <pc:sldMk cId="1478974528" sldId="598"/>
            <ac:spMk id="2" creationId="{508E5A33-F83C-0F1D-1584-911B5CFB46D2}"/>
          </ac:spMkLst>
        </pc:spChg>
      </pc:sldChg>
      <pc:sldChg chg="modSp mod">
        <pc:chgData name="범수 김" userId="863329ffd88cf9fc" providerId="LiveId" clId="{1D8223AE-E26F-441B-A1AE-D75775B5685A}" dt="2023-10-05T00:10:55.702" v="4773" actId="20577"/>
        <pc:sldMkLst>
          <pc:docMk/>
          <pc:sldMk cId="1688028973" sldId="602"/>
        </pc:sldMkLst>
        <pc:spChg chg="mod">
          <ac:chgData name="범수 김" userId="863329ffd88cf9fc" providerId="LiveId" clId="{1D8223AE-E26F-441B-A1AE-D75775B5685A}" dt="2023-10-05T00:10:55.702" v="4773" actId="20577"/>
          <ac:spMkLst>
            <pc:docMk/>
            <pc:sldMk cId="1688028973" sldId="602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0:12:32.626" v="5213" actId="20577"/>
        <pc:sldMkLst>
          <pc:docMk/>
          <pc:sldMk cId="337065869" sldId="603"/>
        </pc:sldMkLst>
        <pc:spChg chg="mod">
          <ac:chgData name="범수 김" userId="863329ffd88cf9fc" providerId="LiveId" clId="{1D8223AE-E26F-441B-A1AE-D75775B5685A}" dt="2023-10-05T00:12:32.626" v="5213" actId="20577"/>
          <ac:spMkLst>
            <pc:docMk/>
            <pc:sldMk cId="337065869" sldId="603"/>
            <ac:spMk id="2" creationId="{508E5A33-F83C-0F1D-1584-911B5CFB46D2}"/>
          </ac:spMkLst>
        </pc:spChg>
        <pc:grpChg chg="mod">
          <ac:chgData name="범수 김" userId="863329ffd88cf9fc" providerId="LiveId" clId="{1D8223AE-E26F-441B-A1AE-D75775B5685A}" dt="2023-10-05T00:12:05.624" v="5031" actId="1076"/>
          <ac:grpSpMkLst>
            <pc:docMk/>
            <pc:sldMk cId="337065869" sldId="603"/>
            <ac:grpSpMk id="5" creationId="{EC060357-3B1B-F1DF-91E0-7B6675C131EF}"/>
          </ac:grpSpMkLst>
        </pc:grpChg>
      </pc:sldChg>
      <pc:sldChg chg="addSp delSp modSp mod">
        <pc:chgData name="범수 김" userId="863329ffd88cf9fc" providerId="LiveId" clId="{1D8223AE-E26F-441B-A1AE-D75775B5685A}" dt="2023-10-05T00:23:23.466" v="5516" actId="1076"/>
        <pc:sldMkLst>
          <pc:docMk/>
          <pc:sldMk cId="4242495145" sldId="605"/>
        </pc:sldMkLst>
        <pc:spChg chg="add del mod">
          <ac:chgData name="범수 김" userId="863329ffd88cf9fc" providerId="LiveId" clId="{1D8223AE-E26F-441B-A1AE-D75775B5685A}" dt="2023-10-05T00:23:22.624" v="5515" actId="1076"/>
          <ac:spMkLst>
            <pc:docMk/>
            <pc:sldMk cId="4242495145" sldId="605"/>
            <ac:spMk id="2" creationId="{508E5A33-F83C-0F1D-1584-911B5CFB46D2}"/>
          </ac:spMkLst>
        </pc:spChg>
        <pc:spChg chg="del mod topLvl">
          <ac:chgData name="범수 김" userId="863329ffd88cf9fc" providerId="LiveId" clId="{1D8223AE-E26F-441B-A1AE-D75775B5685A}" dt="2023-10-05T00:13:45.327" v="5218" actId="478"/>
          <ac:spMkLst>
            <pc:docMk/>
            <pc:sldMk cId="4242495145" sldId="605"/>
            <ac:spMk id="4" creationId="{49EFD910-6635-67F6-E668-92E498C3AE9B}"/>
          </ac:spMkLst>
        </pc:spChg>
        <pc:spChg chg="add mod">
          <ac:chgData name="범수 김" userId="863329ffd88cf9fc" providerId="LiveId" clId="{1D8223AE-E26F-441B-A1AE-D75775B5685A}" dt="2023-10-05T00:13:54.008" v="5224" actId="164"/>
          <ac:spMkLst>
            <pc:docMk/>
            <pc:sldMk cId="4242495145" sldId="605"/>
            <ac:spMk id="8" creationId="{53245A21-DACC-5DB4-A059-F1FF8E7F68D2}"/>
          </ac:spMkLst>
        </pc:spChg>
        <pc:grpChg chg="del">
          <ac:chgData name="범수 김" userId="863329ffd88cf9fc" providerId="LiveId" clId="{1D8223AE-E26F-441B-A1AE-D75775B5685A}" dt="2023-10-05T00:13:13.830" v="5215" actId="478"/>
          <ac:grpSpMkLst>
            <pc:docMk/>
            <pc:sldMk cId="4242495145" sldId="605"/>
            <ac:grpSpMk id="6" creationId="{4A73A244-BB17-C9B8-9F4C-CA79DB1867F1}"/>
          </ac:grpSpMkLst>
        </pc:grpChg>
        <pc:grpChg chg="add mod">
          <ac:chgData name="범수 김" userId="863329ffd88cf9fc" providerId="LiveId" clId="{1D8223AE-E26F-441B-A1AE-D75775B5685A}" dt="2023-10-05T00:23:23.466" v="5516" actId="1076"/>
          <ac:grpSpMkLst>
            <pc:docMk/>
            <pc:sldMk cId="4242495145" sldId="605"/>
            <ac:grpSpMk id="9" creationId="{416D6998-CF43-4337-A47F-0284160D23BD}"/>
          </ac:grpSpMkLst>
        </pc:grpChg>
        <pc:picChg chg="del topLvl">
          <ac:chgData name="범수 김" userId="863329ffd88cf9fc" providerId="LiveId" clId="{1D8223AE-E26F-441B-A1AE-D75775B5685A}" dt="2023-10-05T00:13:13.830" v="5215" actId="478"/>
          <ac:picMkLst>
            <pc:docMk/>
            <pc:sldMk cId="4242495145" sldId="605"/>
            <ac:picMk id="5" creationId="{BAC84FC5-99C6-54C1-3106-2DEB2945B6AE}"/>
          </ac:picMkLst>
        </pc:picChg>
        <pc:picChg chg="add mod">
          <ac:chgData name="범수 김" userId="863329ffd88cf9fc" providerId="LiveId" clId="{1D8223AE-E26F-441B-A1AE-D75775B5685A}" dt="2023-10-05T00:13:54.008" v="5224" actId="164"/>
          <ac:picMkLst>
            <pc:docMk/>
            <pc:sldMk cId="4242495145" sldId="605"/>
            <ac:picMk id="7" creationId="{071617D8-48F0-2A9E-6B4C-ADC85D50CD23}"/>
          </ac:picMkLst>
        </pc:picChg>
      </pc:sldChg>
      <pc:sldChg chg="modSp mod">
        <pc:chgData name="범수 김" userId="863329ffd88cf9fc" providerId="LiveId" clId="{1D8223AE-E26F-441B-A1AE-D75775B5685A}" dt="2023-10-05T00:25:12.371" v="5705" actId="20577"/>
        <pc:sldMkLst>
          <pc:docMk/>
          <pc:sldMk cId="3395403302" sldId="607"/>
        </pc:sldMkLst>
        <pc:spChg chg="mod">
          <ac:chgData name="범수 김" userId="863329ffd88cf9fc" providerId="LiveId" clId="{1D8223AE-E26F-441B-A1AE-D75775B5685A}" dt="2023-10-05T00:25:12.371" v="5705" actId="20577"/>
          <ac:spMkLst>
            <pc:docMk/>
            <pc:sldMk cId="3395403302" sldId="607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0:32:32.136" v="5914" actId="20577"/>
        <pc:sldMkLst>
          <pc:docMk/>
          <pc:sldMk cId="2087485214" sldId="618"/>
        </pc:sldMkLst>
        <pc:spChg chg="mod">
          <ac:chgData name="범수 김" userId="863329ffd88cf9fc" providerId="LiveId" clId="{1D8223AE-E26F-441B-A1AE-D75775B5685A}" dt="2023-10-05T00:32:32.136" v="5914" actId="20577"/>
          <ac:spMkLst>
            <pc:docMk/>
            <pc:sldMk cId="2087485214" sldId="618"/>
            <ac:spMk id="6" creationId="{8052232D-6EE7-1554-575E-69155D0D4015}"/>
          </ac:spMkLst>
        </pc:spChg>
      </pc:sldChg>
      <pc:sldChg chg="addSp delSp modSp mod">
        <pc:chgData name="범수 김" userId="863329ffd88cf9fc" providerId="LiveId" clId="{1D8223AE-E26F-441B-A1AE-D75775B5685A}" dt="2023-10-05T00:32:42.654" v="5917" actId="1076"/>
        <pc:sldMkLst>
          <pc:docMk/>
          <pc:sldMk cId="1086523075" sldId="626"/>
        </pc:sldMkLst>
        <pc:picChg chg="add del mod">
          <ac:chgData name="범수 김" userId="863329ffd88cf9fc" providerId="LiveId" clId="{1D8223AE-E26F-441B-A1AE-D75775B5685A}" dt="2023-10-05T00:32:42.654" v="5917" actId="1076"/>
          <ac:picMkLst>
            <pc:docMk/>
            <pc:sldMk cId="1086523075" sldId="626"/>
            <ac:picMk id="5" creationId="{3AB800F7-9CF0-A748-F0D6-DB75AD766150}"/>
          </ac:picMkLst>
        </pc:picChg>
      </pc:sldChg>
      <pc:sldChg chg="del">
        <pc:chgData name="범수 김" userId="863329ffd88cf9fc" providerId="LiveId" clId="{1D8223AE-E26F-441B-A1AE-D75775B5685A}" dt="2023-10-05T00:32:48.070" v="5918" actId="47"/>
        <pc:sldMkLst>
          <pc:docMk/>
          <pc:sldMk cId="1258366514" sldId="627"/>
        </pc:sldMkLst>
      </pc:sldChg>
      <pc:sldChg chg="modSp del mod">
        <pc:chgData name="범수 김" userId="863329ffd88cf9fc" providerId="LiveId" clId="{1D8223AE-E26F-441B-A1AE-D75775B5685A}" dt="2023-10-05T00:33:04.670" v="5924" actId="47"/>
        <pc:sldMkLst>
          <pc:docMk/>
          <pc:sldMk cId="2519399006" sldId="628"/>
        </pc:sldMkLst>
        <pc:spChg chg="mod">
          <ac:chgData name="범수 김" userId="863329ffd88cf9fc" providerId="LiveId" clId="{1D8223AE-E26F-441B-A1AE-D75775B5685A}" dt="2023-10-05T00:32:00.886" v="5900" actId="20577"/>
          <ac:spMkLst>
            <pc:docMk/>
            <pc:sldMk cId="2519399006" sldId="628"/>
            <ac:spMk id="3" creationId="{50CD3121-8AD8-E121-1A18-FD4AAE1ECBD8}"/>
          </ac:spMkLst>
        </pc:spChg>
      </pc:sldChg>
      <pc:sldChg chg="modSp mod">
        <pc:chgData name="범수 김" userId="863329ffd88cf9fc" providerId="LiveId" clId="{1D8223AE-E26F-441B-A1AE-D75775B5685A}" dt="2023-10-05T00:52:51.957" v="8872" actId="20577"/>
        <pc:sldMkLst>
          <pc:docMk/>
          <pc:sldMk cId="268270173" sldId="631"/>
        </pc:sldMkLst>
        <pc:spChg chg="mod">
          <ac:chgData name="범수 김" userId="863329ffd88cf9fc" providerId="LiveId" clId="{1D8223AE-E26F-441B-A1AE-D75775B5685A}" dt="2023-10-05T00:52:51.957" v="8872" actId="20577"/>
          <ac:spMkLst>
            <pc:docMk/>
            <pc:sldMk cId="268270173" sldId="631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0:50:00.763" v="8438" actId="20577"/>
        <pc:sldMkLst>
          <pc:docMk/>
          <pc:sldMk cId="2687378336" sldId="633"/>
        </pc:sldMkLst>
        <pc:spChg chg="mod">
          <ac:chgData name="범수 김" userId="863329ffd88cf9fc" providerId="LiveId" clId="{1D8223AE-E26F-441B-A1AE-D75775B5685A}" dt="2023-10-05T00:50:00.763" v="8438" actId="20577"/>
          <ac:spMkLst>
            <pc:docMk/>
            <pc:sldMk cId="2687378336" sldId="633"/>
            <ac:spMk id="3" creationId="{50CD3121-8AD8-E121-1A18-FD4AAE1ECBD8}"/>
          </ac:spMkLst>
        </pc:spChg>
      </pc:sldChg>
      <pc:sldChg chg="modSp mod">
        <pc:chgData name="범수 김" userId="863329ffd88cf9fc" providerId="LiveId" clId="{1D8223AE-E26F-441B-A1AE-D75775B5685A}" dt="2023-10-05T00:35:55.438" v="6219" actId="20577"/>
        <pc:sldMkLst>
          <pc:docMk/>
          <pc:sldMk cId="3151708742" sldId="634"/>
        </pc:sldMkLst>
        <pc:spChg chg="mod">
          <ac:chgData name="범수 김" userId="863329ffd88cf9fc" providerId="LiveId" clId="{1D8223AE-E26F-441B-A1AE-D75775B5685A}" dt="2023-10-05T00:35:55.438" v="6219" actId="20577"/>
          <ac:spMkLst>
            <pc:docMk/>
            <pc:sldMk cId="3151708742" sldId="634"/>
            <ac:spMk id="3" creationId="{50CD3121-8AD8-E121-1A18-FD4AAE1ECBD8}"/>
          </ac:spMkLst>
        </pc:spChg>
      </pc:sldChg>
      <pc:sldChg chg="modSp mod">
        <pc:chgData name="범수 김" userId="863329ffd88cf9fc" providerId="LiveId" clId="{1D8223AE-E26F-441B-A1AE-D75775B5685A}" dt="2023-10-05T00:58:10.277" v="9777" actId="1076"/>
        <pc:sldMkLst>
          <pc:docMk/>
          <pc:sldMk cId="1302183151" sldId="635"/>
        </pc:sldMkLst>
        <pc:spChg chg="mod">
          <ac:chgData name="범수 김" userId="863329ffd88cf9fc" providerId="LiveId" clId="{1D8223AE-E26F-441B-A1AE-D75775B5685A}" dt="2023-10-05T00:58:10.277" v="9777" actId="1076"/>
          <ac:spMkLst>
            <pc:docMk/>
            <pc:sldMk cId="1302183151" sldId="635"/>
            <ac:spMk id="3" creationId="{50CD3121-8AD8-E121-1A18-FD4AAE1ECBD8}"/>
          </ac:spMkLst>
        </pc:spChg>
      </pc:sldChg>
      <pc:sldChg chg="modSp mod">
        <pc:chgData name="범수 김" userId="863329ffd88cf9fc" providerId="LiveId" clId="{1D8223AE-E26F-441B-A1AE-D75775B5685A}" dt="2023-10-05T00:52:29.213" v="8859" actId="113"/>
        <pc:sldMkLst>
          <pc:docMk/>
          <pc:sldMk cId="2565893353" sldId="636"/>
        </pc:sldMkLst>
        <pc:spChg chg="mod">
          <ac:chgData name="범수 김" userId="863329ffd88cf9fc" providerId="LiveId" clId="{1D8223AE-E26F-441B-A1AE-D75775B5685A}" dt="2023-10-05T00:52:29.213" v="8859" actId="113"/>
          <ac:spMkLst>
            <pc:docMk/>
            <pc:sldMk cId="2565893353" sldId="636"/>
            <ac:spMk id="3" creationId="{50CD3121-8AD8-E121-1A18-FD4AAE1ECBD8}"/>
          </ac:spMkLst>
        </pc:spChg>
      </pc:sldChg>
      <pc:sldChg chg="del">
        <pc:chgData name="범수 김" userId="863329ffd88cf9fc" providerId="LiveId" clId="{1D8223AE-E26F-441B-A1AE-D75775B5685A}" dt="2023-10-05T00:38:44.016" v="6525" actId="47"/>
        <pc:sldMkLst>
          <pc:docMk/>
          <pc:sldMk cId="2176451985" sldId="637"/>
        </pc:sldMkLst>
      </pc:sldChg>
      <pc:sldChg chg="del">
        <pc:chgData name="범수 김" userId="863329ffd88cf9fc" providerId="LiveId" clId="{1D8223AE-E26F-441B-A1AE-D75775B5685A}" dt="2023-10-05T00:38:55.979" v="6527" actId="47"/>
        <pc:sldMkLst>
          <pc:docMk/>
          <pc:sldMk cId="2678354596" sldId="638"/>
        </pc:sldMkLst>
      </pc:sldChg>
      <pc:sldChg chg="del">
        <pc:chgData name="범수 김" userId="863329ffd88cf9fc" providerId="LiveId" clId="{1D8223AE-E26F-441B-A1AE-D75775B5685A}" dt="2023-10-05T00:37:42.074" v="6499" actId="47"/>
        <pc:sldMkLst>
          <pc:docMk/>
          <pc:sldMk cId="946975383" sldId="639"/>
        </pc:sldMkLst>
      </pc:sldChg>
      <pc:sldChg chg="delSp modSp del mod">
        <pc:chgData name="범수 김" userId="863329ffd88cf9fc" providerId="LiveId" clId="{1D8223AE-E26F-441B-A1AE-D75775B5685A}" dt="2023-10-05T00:38:48.199" v="6526" actId="47"/>
        <pc:sldMkLst>
          <pc:docMk/>
          <pc:sldMk cId="4293755452" sldId="640"/>
        </pc:sldMkLst>
        <pc:spChg chg="del mod">
          <ac:chgData name="범수 김" userId="863329ffd88cf9fc" providerId="LiveId" clId="{1D8223AE-E26F-441B-A1AE-D75775B5685A}" dt="2023-10-05T00:37:52.146" v="6502"/>
          <ac:spMkLst>
            <pc:docMk/>
            <pc:sldMk cId="4293755452" sldId="640"/>
            <ac:spMk id="3" creationId="{50CD3121-8AD8-E121-1A18-FD4AAE1ECBD8}"/>
          </ac:spMkLst>
        </pc:spChg>
      </pc:sldChg>
      <pc:sldChg chg="modSp mod">
        <pc:chgData name="범수 김" userId="863329ffd88cf9fc" providerId="LiveId" clId="{1D8223AE-E26F-441B-A1AE-D75775B5685A}" dt="2023-10-05T00:58:30.950" v="9820" actId="6549"/>
        <pc:sldMkLst>
          <pc:docMk/>
          <pc:sldMk cId="4272045072" sldId="641"/>
        </pc:sldMkLst>
        <pc:spChg chg="mod">
          <ac:chgData name="범수 김" userId="863329ffd88cf9fc" providerId="LiveId" clId="{1D8223AE-E26F-441B-A1AE-D75775B5685A}" dt="2023-10-05T00:58:30.950" v="9820" actId="6549"/>
          <ac:spMkLst>
            <pc:docMk/>
            <pc:sldMk cId="4272045072" sldId="641"/>
            <ac:spMk id="6" creationId="{8052232D-6EE7-1554-575E-69155D0D4015}"/>
          </ac:spMkLst>
        </pc:spChg>
      </pc:sldChg>
      <pc:sldChg chg="addSp modSp mod">
        <pc:chgData name="범수 김" userId="863329ffd88cf9fc" providerId="LiveId" clId="{1D8223AE-E26F-441B-A1AE-D75775B5685A}" dt="2023-10-05T01:01:43.298" v="10134" actId="20577"/>
        <pc:sldMkLst>
          <pc:docMk/>
          <pc:sldMk cId="1386729058" sldId="642"/>
        </pc:sldMkLst>
        <pc:spChg chg="mod">
          <ac:chgData name="범수 김" userId="863329ffd88cf9fc" providerId="LiveId" clId="{1D8223AE-E26F-441B-A1AE-D75775B5685A}" dt="2023-10-05T01:01:43.298" v="10134" actId="20577"/>
          <ac:spMkLst>
            <pc:docMk/>
            <pc:sldMk cId="1386729058" sldId="642"/>
            <ac:spMk id="3" creationId="{50CD3121-8AD8-E121-1A18-FD4AAE1ECBD8}"/>
          </ac:spMkLst>
        </pc:spChg>
        <pc:grpChg chg="add mod">
          <ac:chgData name="범수 김" userId="863329ffd88cf9fc" providerId="LiveId" clId="{1D8223AE-E26F-441B-A1AE-D75775B5685A}" dt="2023-10-05T01:00:55.059" v="10017" actId="1076"/>
          <ac:grpSpMkLst>
            <pc:docMk/>
            <pc:sldMk cId="1386729058" sldId="642"/>
            <ac:grpSpMk id="2" creationId="{2B39FA89-E777-06B5-DD37-4DC3E86BACF2}"/>
          </ac:grpSpMkLst>
        </pc:grpChg>
        <pc:picChg chg="mod">
          <ac:chgData name="범수 김" userId="863329ffd88cf9fc" providerId="LiveId" clId="{1D8223AE-E26F-441B-A1AE-D75775B5685A}" dt="2023-10-05T01:00:53.796" v="10016" actId="164"/>
          <ac:picMkLst>
            <pc:docMk/>
            <pc:sldMk cId="1386729058" sldId="642"/>
            <ac:picMk id="5" creationId="{1A90DE94-1E34-8DE4-E15C-F0E71EBD15FE}"/>
          </ac:picMkLst>
        </pc:picChg>
        <pc:picChg chg="mod">
          <ac:chgData name="범수 김" userId="863329ffd88cf9fc" providerId="LiveId" clId="{1D8223AE-E26F-441B-A1AE-D75775B5685A}" dt="2023-10-05T01:00:53.796" v="10016" actId="164"/>
          <ac:picMkLst>
            <pc:docMk/>
            <pc:sldMk cId="1386729058" sldId="642"/>
            <ac:picMk id="7" creationId="{5347BED6-24C1-D345-2399-2BC3B7EBA277}"/>
          </ac:picMkLst>
        </pc:picChg>
      </pc:sldChg>
      <pc:sldChg chg="modSp del mod">
        <pc:chgData name="범수 김" userId="863329ffd88cf9fc" providerId="LiveId" clId="{1D8223AE-E26F-441B-A1AE-D75775B5685A}" dt="2023-10-05T01:00:58.604" v="10018" actId="47"/>
        <pc:sldMkLst>
          <pc:docMk/>
          <pc:sldMk cId="1630544315" sldId="643"/>
        </pc:sldMkLst>
        <pc:spChg chg="mod">
          <ac:chgData name="범수 김" userId="863329ffd88cf9fc" providerId="LiveId" clId="{1D8223AE-E26F-441B-A1AE-D75775B5685A}" dt="2023-10-05T01:00:48.984" v="10012" actId="21"/>
          <ac:spMkLst>
            <pc:docMk/>
            <pc:sldMk cId="1630544315" sldId="643"/>
            <ac:spMk id="3" creationId="{50CD3121-8AD8-E121-1A18-FD4AAE1ECBD8}"/>
          </ac:spMkLst>
        </pc:spChg>
      </pc:sldChg>
      <pc:sldChg chg="modSp mod">
        <pc:chgData name="범수 김" userId="863329ffd88cf9fc" providerId="LiveId" clId="{1D8223AE-E26F-441B-A1AE-D75775B5685A}" dt="2023-10-05T01:11:05.546" v="10155" actId="20577"/>
        <pc:sldMkLst>
          <pc:docMk/>
          <pc:sldMk cId="703953785" sldId="646"/>
        </pc:sldMkLst>
        <pc:spChg chg="mod">
          <ac:chgData name="범수 김" userId="863329ffd88cf9fc" providerId="LiveId" clId="{1D8223AE-E26F-441B-A1AE-D75775B5685A}" dt="2023-10-05T01:11:05.546" v="10155" actId="20577"/>
          <ac:spMkLst>
            <pc:docMk/>
            <pc:sldMk cId="703953785" sldId="646"/>
            <ac:spMk id="6" creationId="{8052232D-6EE7-1554-575E-69155D0D4015}"/>
          </ac:spMkLst>
        </pc:spChg>
      </pc:sldChg>
      <pc:sldChg chg="modSp mod ord">
        <pc:chgData name="범수 김" userId="863329ffd88cf9fc" providerId="LiveId" clId="{1D8223AE-E26F-441B-A1AE-D75775B5685A}" dt="2023-10-05T00:48:01.865" v="8228"/>
        <pc:sldMkLst>
          <pc:docMk/>
          <pc:sldMk cId="3519131243" sldId="647"/>
        </pc:sldMkLst>
        <pc:spChg chg="mod">
          <ac:chgData name="범수 김" userId="863329ffd88cf9fc" providerId="LiveId" clId="{1D8223AE-E26F-441B-A1AE-D75775B5685A}" dt="2023-10-05T00:42:41.811" v="7511" actId="20577"/>
          <ac:spMkLst>
            <pc:docMk/>
            <pc:sldMk cId="3519131243" sldId="647"/>
            <ac:spMk id="6" creationId="{8052232D-6EE7-1554-575E-69155D0D4015}"/>
          </ac:spMkLst>
        </pc:spChg>
      </pc:sldChg>
      <pc:sldChg chg="delSp modSp mod">
        <pc:chgData name="범수 김" userId="863329ffd88cf9fc" providerId="LiveId" clId="{1D8223AE-E26F-441B-A1AE-D75775B5685A}" dt="2023-10-05T01:21:39.073" v="12147" actId="20577"/>
        <pc:sldMkLst>
          <pc:docMk/>
          <pc:sldMk cId="465174144" sldId="648"/>
        </pc:sldMkLst>
        <pc:spChg chg="mod">
          <ac:chgData name="범수 김" userId="863329ffd88cf9fc" providerId="LiveId" clId="{1D8223AE-E26F-441B-A1AE-D75775B5685A}" dt="2023-10-05T01:21:39.073" v="12147" actId="20577"/>
          <ac:spMkLst>
            <pc:docMk/>
            <pc:sldMk cId="465174144" sldId="648"/>
            <ac:spMk id="4" creationId="{655EC2F3-BF1D-D32E-2D85-38BC392958D0}"/>
          </ac:spMkLst>
        </pc:spChg>
        <pc:picChg chg="del">
          <ac:chgData name="범수 김" userId="863329ffd88cf9fc" providerId="LiveId" clId="{1D8223AE-E26F-441B-A1AE-D75775B5685A}" dt="2023-10-05T01:15:20.051" v="10747" actId="478"/>
          <ac:picMkLst>
            <pc:docMk/>
            <pc:sldMk cId="465174144" sldId="648"/>
            <ac:picMk id="3" creationId="{143D8EE4-02FF-AC72-1E0C-1ADB959EFFEF}"/>
          </ac:picMkLst>
        </pc:picChg>
      </pc:sldChg>
      <pc:sldChg chg="modSp del mod">
        <pc:chgData name="범수 김" userId="863329ffd88cf9fc" providerId="LiveId" clId="{1D8223AE-E26F-441B-A1AE-D75775B5685A}" dt="2023-10-05T01:15:21.730" v="10748" actId="47"/>
        <pc:sldMkLst>
          <pc:docMk/>
          <pc:sldMk cId="548379938" sldId="649"/>
        </pc:sldMkLst>
        <pc:picChg chg="mod">
          <ac:chgData name="범수 김" userId="863329ffd88cf9fc" providerId="LiveId" clId="{1D8223AE-E26F-441B-A1AE-D75775B5685A}" dt="2023-10-05T01:11:43.685" v="10156" actId="1076"/>
          <ac:picMkLst>
            <pc:docMk/>
            <pc:sldMk cId="548379938" sldId="649"/>
            <ac:picMk id="5" creationId="{461573CD-3CA4-1E81-FC53-A2F7340B91D4}"/>
          </ac:picMkLst>
        </pc:picChg>
      </pc:sldChg>
      <pc:sldChg chg="del">
        <pc:chgData name="범수 김" userId="863329ffd88cf9fc" providerId="LiveId" clId="{1D8223AE-E26F-441B-A1AE-D75775B5685A}" dt="2023-10-05T01:15:24.796" v="10749" actId="47"/>
        <pc:sldMkLst>
          <pc:docMk/>
          <pc:sldMk cId="2351593974" sldId="650"/>
        </pc:sldMkLst>
      </pc:sldChg>
      <pc:sldChg chg="addSp delSp modSp mod">
        <pc:chgData name="범수 김" userId="863329ffd88cf9fc" providerId="LiveId" clId="{1D8223AE-E26F-441B-A1AE-D75775B5685A}" dt="2023-10-05T01:44:31.041" v="12186" actId="478"/>
        <pc:sldMkLst>
          <pc:docMk/>
          <pc:sldMk cId="949687093" sldId="651"/>
        </pc:sldMkLst>
        <pc:spChg chg="mod">
          <ac:chgData name="범수 김" userId="863329ffd88cf9fc" providerId="LiveId" clId="{1D8223AE-E26F-441B-A1AE-D75775B5685A}" dt="2023-10-05T01:22:05.008" v="12167" actId="20577"/>
          <ac:spMkLst>
            <pc:docMk/>
            <pc:sldMk cId="949687093" sldId="651"/>
            <ac:spMk id="6" creationId="{8052232D-6EE7-1554-575E-69155D0D4015}"/>
          </ac:spMkLst>
        </pc:spChg>
        <pc:picChg chg="add del mod">
          <ac:chgData name="범수 김" userId="863329ffd88cf9fc" providerId="LiveId" clId="{1D8223AE-E26F-441B-A1AE-D75775B5685A}" dt="2023-10-05T01:44:31.041" v="12186" actId="478"/>
          <ac:picMkLst>
            <pc:docMk/>
            <pc:sldMk cId="949687093" sldId="651"/>
            <ac:picMk id="3" creationId="{B2126F90-EE4B-46E1-EE59-D095FDD8E3CD}"/>
          </ac:picMkLst>
        </pc:picChg>
      </pc:sldChg>
      <pc:sldChg chg="modSp mod">
        <pc:chgData name="범수 김" userId="863329ffd88cf9fc" providerId="LiveId" clId="{1D8223AE-E26F-441B-A1AE-D75775B5685A}" dt="2023-10-05T01:44:37.161" v="12189" actId="1076"/>
        <pc:sldMkLst>
          <pc:docMk/>
          <pc:sldMk cId="3834132475" sldId="652"/>
        </pc:sldMkLst>
        <pc:spChg chg="mod">
          <ac:chgData name="범수 김" userId="863329ffd88cf9fc" providerId="LiveId" clId="{1D8223AE-E26F-441B-A1AE-D75775B5685A}" dt="2023-10-05T01:44:35.669" v="12188" actId="1076"/>
          <ac:spMkLst>
            <pc:docMk/>
            <pc:sldMk cId="3834132475" sldId="652"/>
            <ac:spMk id="6" creationId="{7C6CF5E1-A3EB-CF0A-5512-1B7B0175E939}"/>
          </ac:spMkLst>
        </pc:spChg>
        <pc:picChg chg="mod">
          <ac:chgData name="범수 김" userId="863329ffd88cf9fc" providerId="LiveId" clId="{1D8223AE-E26F-441B-A1AE-D75775B5685A}" dt="2023-10-05T01:44:37.161" v="12189" actId="1076"/>
          <ac:picMkLst>
            <pc:docMk/>
            <pc:sldMk cId="3834132475" sldId="652"/>
            <ac:picMk id="3" creationId="{4885CA48-D38D-F799-FC5B-71621F7A9D58}"/>
          </ac:picMkLst>
        </pc:picChg>
      </pc:sldChg>
      <pc:sldChg chg="delSp modSp del mod">
        <pc:chgData name="범수 김" userId="863329ffd88cf9fc" providerId="LiveId" clId="{1D8223AE-E26F-441B-A1AE-D75775B5685A}" dt="2023-10-05T01:44:49.601" v="12190" actId="47"/>
        <pc:sldMkLst>
          <pc:docMk/>
          <pc:sldMk cId="2768167323" sldId="653"/>
        </pc:sldMkLst>
        <pc:spChg chg="del mod">
          <ac:chgData name="범수 김" userId="863329ffd88cf9fc" providerId="LiveId" clId="{1D8223AE-E26F-441B-A1AE-D75775B5685A}" dt="2023-10-05T01:25:03.237" v="12176"/>
          <ac:spMkLst>
            <pc:docMk/>
            <pc:sldMk cId="2768167323" sldId="653"/>
            <ac:spMk id="6" creationId="{7C6CF5E1-A3EB-CF0A-5512-1B7B0175E939}"/>
          </ac:spMkLst>
        </pc:spChg>
      </pc:sldChg>
      <pc:sldChg chg="modSp mod">
        <pc:chgData name="범수 김" userId="863329ffd88cf9fc" providerId="LiveId" clId="{1D8223AE-E26F-441B-A1AE-D75775B5685A}" dt="2023-10-05T01:44:54.620" v="12192" actId="1076"/>
        <pc:sldMkLst>
          <pc:docMk/>
          <pc:sldMk cId="3447089986" sldId="654"/>
        </pc:sldMkLst>
        <pc:spChg chg="mod">
          <ac:chgData name="범수 김" userId="863329ffd88cf9fc" providerId="LiveId" clId="{1D8223AE-E26F-441B-A1AE-D75775B5685A}" dt="2023-10-05T01:44:54.620" v="12192" actId="1076"/>
          <ac:spMkLst>
            <pc:docMk/>
            <pc:sldMk cId="3447089986" sldId="654"/>
            <ac:spMk id="6" creationId="{7C6CF5E1-A3EB-CF0A-5512-1B7B0175E939}"/>
          </ac:spMkLst>
        </pc:spChg>
        <pc:picChg chg="mod">
          <ac:chgData name="범수 김" userId="863329ffd88cf9fc" providerId="LiveId" clId="{1D8223AE-E26F-441B-A1AE-D75775B5685A}" dt="2023-10-05T01:44:52.205" v="12191" actId="1076"/>
          <ac:picMkLst>
            <pc:docMk/>
            <pc:sldMk cId="3447089986" sldId="654"/>
            <ac:picMk id="3" creationId="{4885CA48-D38D-F799-FC5B-71621F7A9D58}"/>
          </ac:picMkLst>
        </pc:picChg>
      </pc:sldChg>
      <pc:sldChg chg="modSp mod">
        <pc:chgData name="범수 김" userId="863329ffd88cf9fc" providerId="LiveId" clId="{1D8223AE-E26F-441B-A1AE-D75775B5685A}" dt="2023-10-05T01:55:27.557" v="12246" actId="20577"/>
        <pc:sldMkLst>
          <pc:docMk/>
          <pc:sldMk cId="1498013686" sldId="661"/>
        </pc:sldMkLst>
        <pc:spChg chg="mod">
          <ac:chgData name="범수 김" userId="863329ffd88cf9fc" providerId="LiveId" clId="{1D8223AE-E26F-441B-A1AE-D75775B5685A}" dt="2023-10-05T01:55:27.557" v="12246" actId="20577"/>
          <ac:spMkLst>
            <pc:docMk/>
            <pc:sldMk cId="1498013686" sldId="661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1:56:24.634" v="12392" actId="20577"/>
        <pc:sldMkLst>
          <pc:docMk/>
          <pc:sldMk cId="1843370109" sldId="662"/>
        </pc:sldMkLst>
        <pc:spChg chg="mod">
          <ac:chgData name="범수 김" userId="863329ffd88cf9fc" providerId="LiveId" clId="{1D8223AE-E26F-441B-A1AE-D75775B5685A}" dt="2023-10-05T01:56:24.634" v="12392" actId="20577"/>
          <ac:spMkLst>
            <pc:docMk/>
            <pc:sldMk cId="1843370109" sldId="662"/>
            <ac:spMk id="6" creationId="{7C6CF5E1-A3EB-CF0A-5512-1B7B0175E939}"/>
          </ac:spMkLst>
        </pc:spChg>
      </pc:sldChg>
      <pc:sldChg chg="modSp mod">
        <pc:chgData name="범수 김" userId="863329ffd88cf9fc" providerId="LiveId" clId="{1D8223AE-E26F-441B-A1AE-D75775B5685A}" dt="2023-10-05T01:56:47.491" v="12416" actId="20577"/>
        <pc:sldMkLst>
          <pc:docMk/>
          <pc:sldMk cId="3835109510" sldId="663"/>
        </pc:sldMkLst>
        <pc:spChg chg="mod">
          <ac:chgData name="범수 김" userId="863329ffd88cf9fc" providerId="LiveId" clId="{1D8223AE-E26F-441B-A1AE-D75775B5685A}" dt="2023-10-05T01:56:47.491" v="12416" actId="20577"/>
          <ac:spMkLst>
            <pc:docMk/>
            <pc:sldMk cId="3835109510" sldId="663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1:57:53.326" v="12432" actId="20577"/>
        <pc:sldMkLst>
          <pc:docMk/>
          <pc:sldMk cId="4130328980" sldId="664"/>
        </pc:sldMkLst>
        <pc:spChg chg="mod">
          <ac:chgData name="범수 김" userId="863329ffd88cf9fc" providerId="LiveId" clId="{1D8223AE-E26F-441B-A1AE-D75775B5685A}" dt="2023-10-05T01:57:53.326" v="12432" actId="20577"/>
          <ac:spMkLst>
            <pc:docMk/>
            <pc:sldMk cId="4130328980" sldId="664"/>
            <ac:spMk id="6" creationId="{7C6CF5E1-A3EB-CF0A-5512-1B7B0175E939}"/>
          </ac:spMkLst>
        </pc:spChg>
        <pc:picChg chg="mod">
          <ac:chgData name="범수 김" userId="863329ffd88cf9fc" providerId="LiveId" clId="{1D8223AE-E26F-441B-A1AE-D75775B5685A}" dt="2023-10-05T01:57:35.899" v="12425" actId="1076"/>
          <ac:picMkLst>
            <pc:docMk/>
            <pc:sldMk cId="4130328980" sldId="664"/>
            <ac:picMk id="4" creationId="{CE526DB8-FC9B-6A60-102A-436427893290}"/>
          </ac:picMkLst>
        </pc:picChg>
      </pc:sldChg>
      <pc:sldChg chg="modSp mod">
        <pc:chgData name="범수 김" userId="863329ffd88cf9fc" providerId="LiveId" clId="{1D8223AE-E26F-441B-A1AE-D75775B5685A}" dt="2023-10-05T01:58:10.740" v="12453" actId="20577"/>
        <pc:sldMkLst>
          <pc:docMk/>
          <pc:sldMk cId="1902768486" sldId="665"/>
        </pc:sldMkLst>
        <pc:spChg chg="mod">
          <ac:chgData name="범수 김" userId="863329ffd88cf9fc" providerId="LiveId" clId="{1D8223AE-E26F-441B-A1AE-D75775B5685A}" dt="2023-10-05T01:58:10.740" v="12453" actId="20577"/>
          <ac:spMkLst>
            <pc:docMk/>
            <pc:sldMk cId="1902768486" sldId="665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1:59:56.915" v="12622" actId="6549"/>
        <pc:sldMkLst>
          <pc:docMk/>
          <pc:sldMk cId="1007985532" sldId="666"/>
        </pc:sldMkLst>
        <pc:spChg chg="mod">
          <ac:chgData name="범수 김" userId="863329ffd88cf9fc" providerId="LiveId" clId="{1D8223AE-E26F-441B-A1AE-D75775B5685A}" dt="2023-10-05T01:59:56.915" v="12622" actId="6549"/>
          <ac:spMkLst>
            <pc:docMk/>
            <pc:sldMk cId="1007985532" sldId="666"/>
            <ac:spMk id="6" creationId="{7C6CF5E1-A3EB-CF0A-5512-1B7B0175E939}"/>
          </ac:spMkLst>
        </pc:spChg>
        <pc:picChg chg="mod">
          <ac:chgData name="범수 김" userId="863329ffd88cf9fc" providerId="LiveId" clId="{1D8223AE-E26F-441B-A1AE-D75775B5685A}" dt="2023-10-05T01:59:11.030" v="12557" actId="1076"/>
          <ac:picMkLst>
            <pc:docMk/>
            <pc:sldMk cId="1007985532" sldId="666"/>
            <ac:picMk id="7" creationId="{285B9F8C-02A2-CB93-C9DB-FF093A32552A}"/>
          </ac:picMkLst>
        </pc:picChg>
      </pc:sldChg>
      <pc:sldChg chg="modSp mod">
        <pc:chgData name="범수 김" userId="863329ffd88cf9fc" providerId="LiveId" clId="{1D8223AE-E26F-441B-A1AE-D75775B5685A}" dt="2023-10-05T01:59:27.418" v="12609" actId="20577"/>
        <pc:sldMkLst>
          <pc:docMk/>
          <pc:sldMk cId="2761831466" sldId="667"/>
        </pc:sldMkLst>
        <pc:spChg chg="mod">
          <ac:chgData name="범수 김" userId="863329ffd88cf9fc" providerId="LiveId" clId="{1D8223AE-E26F-441B-A1AE-D75775B5685A}" dt="2023-10-05T01:59:27.418" v="12609" actId="20577"/>
          <ac:spMkLst>
            <pc:docMk/>
            <pc:sldMk cId="2761831466" sldId="667"/>
            <ac:spMk id="6" creationId="{7C6CF5E1-A3EB-CF0A-5512-1B7B0175E939}"/>
          </ac:spMkLst>
        </pc:spChg>
        <pc:picChg chg="mod">
          <ac:chgData name="범수 김" userId="863329ffd88cf9fc" providerId="LiveId" clId="{1D8223AE-E26F-441B-A1AE-D75775B5685A}" dt="2023-10-05T01:59:21.506" v="12560" actId="1076"/>
          <ac:picMkLst>
            <pc:docMk/>
            <pc:sldMk cId="2761831466" sldId="667"/>
            <ac:picMk id="3" creationId="{5559A31F-584F-ECEC-89B7-9ED0CFF2F19C}"/>
          </ac:picMkLst>
        </pc:picChg>
      </pc:sldChg>
      <pc:sldChg chg="delSp modSp del mod">
        <pc:chgData name="범수 김" userId="863329ffd88cf9fc" providerId="LiveId" clId="{1D8223AE-E26F-441B-A1AE-D75775B5685A}" dt="2023-10-05T01:59:16.069" v="12559" actId="47"/>
        <pc:sldMkLst>
          <pc:docMk/>
          <pc:sldMk cId="1224643895" sldId="668"/>
        </pc:sldMkLst>
        <pc:spChg chg="del mod">
          <ac:chgData name="범수 김" userId="863329ffd88cf9fc" providerId="LiveId" clId="{1D8223AE-E26F-441B-A1AE-D75775B5685A}" dt="2023-10-05T01:59:07.885" v="12553"/>
          <ac:spMkLst>
            <pc:docMk/>
            <pc:sldMk cId="1224643895" sldId="668"/>
            <ac:spMk id="6" creationId="{7C6CF5E1-A3EB-CF0A-5512-1B7B0175E939}"/>
          </ac:spMkLst>
        </pc:spChg>
        <pc:picChg chg="del mod">
          <ac:chgData name="범수 김" userId="863329ffd88cf9fc" providerId="LiveId" clId="{1D8223AE-E26F-441B-A1AE-D75775B5685A}" dt="2023-10-05T01:59:13.689" v="12558" actId="478"/>
          <ac:picMkLst>
            <pc:docMk/>
            <pc:sldMk cId="1224643895" sldId="668"/>
            <ac:picMk id="7" creationId="{285B9F8C-02A2-CB93-C9DB-FF093A32552A}"/>
          </ac:picMkLst>
        </pc:picChg>
      </pc:sldChg>
      <pc:sldChg chg="modSp mod">
        <pc:chgData name="범수 김" userId="863329ffd88cf9fc" providerId="LiveId" clId="{1D8223AE-E26F-441B-A1AE-D75775B5685A}" dt="2023-10-05T02:00:19.876" v="12744" actId="1076"/>
        <pc:sldMkLst>
          <pc:docMk/>
          <pc:sldMk cId="3310685285" sldId="669"/>
        </pc:sldMkLst>
        <pc:spChg chg="mod">
          <ac:chgData name="범수 김" userId="863329ffd88cf9fc" providerId="LiveId" clId="{1D8223AE-E26F-441B-A1AE-D75775B5685A}" dt="2023-10-05T02:00:18.650" v="12743" actId="20577"/>
          <ac:spMkLst>
            <pc:docMk/>
            <pc:sldMk cId="3310685285" sldId="669"/>
            <ac:spMk id="6" creationId="{7C6CF5E1-A3EB-CF0A-5512-1B7B0175E939}"/>
          </ac:spMkLst>
        </pc:spChg>
        <pc:picChg chg="mod">
          <ac:chgData name="범수 김" userId="863329ffd88cf9fc" providerId="LiveId" clId="{1D8223AE-E26F-441B-A1AE-D75775B5685A}" dt="2023-10-05T02:00:19.876" v="12744" actId="1076"/>
          <ac:picMkLst>
            <pc:docMk/>
            <pc:sldMk cId="3310685285" sldId="669"/>
            <ac:picMk id="7" creationId="{285B9F8C-02A2-CB93-C9DB-FF093A32552A}"/>
          </ac:picMkLst>
        </pc:picChg>
      </pc:sldChg>
      <pc:sldChg chg="modSp mod">
        <pc:chgData name="범수 김" userId="863329ffd88cf9fc" providerId="LiveId" clId="{1D8223AE-E26F-441B-A1AE-D75775B5685A}" dt="2023-10-05T02:00:58.040" v="12862" actId="20577"/>
        <pc:sldMkLst>
          <pc:docMk/>
          <pc:sldMk cId="346933704" sldId="670"/>
        </pc:sldMkLst>
        <pc:spChg chg="mod">
          <ac:chgData name="범수 김" userId="863329ffd88cf9fc" providerId="LiveId" clId="{1D8223AE-E26F-441B-A1AE-D75775B5685A}" dt="2023-10-05T02:00:58.040" v="12862" actId="20577"/>
          <ac:spMkLst>
            <pc:docMk/>
            <pc:sldMk cId="346933704" sldId="670"/>
            <ac:spMk id="6" creationId="{7C6CF5E1-A3EB-CF0A-5512-1B7B0175E939}"/>
          </ac:spMkLst>
        </pc:spChg>
        <pc:picChg chg="mod">
          <ac:chgData name="범수 김" userId="863329ffd88cf9fc" providerId="LiveId" clId="{1D8223AE-E26F-441B-A1AE-D75775B5685A}" dt="2023-10-05T02:00:24.851" v="12745" actId="1076"/>
          <ac:picMkLst>
            <pc:docMk/>
            <pc:sldMk cId="346933704" sldId="670"/>
            <ac:picMk id="7" creationId="{285B9F8C-02A2-CB93-C9DB-FF093A32552A}"/>
          </ac:picMkLst>
        </pc:picChg>
      </pc:sldChg>
      <pc:sldChg chg="modSp mod">
        <pc:chgData name="범수 김" userId="863329ffd88cf9fc" providerId="LiveId" clId="{1D8223AE-E26F-441B-A1AE-D75775B5685A}" dt="2023-10-05T02:07:05.163" v="12865" actId="1076"/>
        <pc:sldMkLst>
          <pc:docMk/>
          <pc:sldMk cId="1897058906" sldId="671"/>
        </pc:sldMkLst>
        <pc:picChg chg="mod">
          <ac:chgData name="범수 김" userId="863329ffd88cf9fc" providerId="LiveId" clId="{1D8223AE-E26F-441B-A1AE-D75775B5685A}" dt="2023-10-05T02:07:05.163" v="12865" actId="1076"/>
          <ac:picMkLst>
            <pc:docMk/>
            <pc:sldMk cId="1897058906" sldId="671"/>
            <ac:picMk id="7" creationId="{285B9F8C-02A2-CB93-C9DB-FF093A32552A}"/>
          </ac:picMkLst>
        </pc:picChg>
      </pc:sldChg>
      <pc:sldChg chg="del">
        <pc:chgData name="범수 김" userId="863329ffd88cf9fc" providerId="LiveId" clId="{1D8223AE-E26F-441B-A1AE-D75775B5685A}" dt="2023-10-05T02:01:23.958" v="12863" actId="47"/>
        <pc:sldMkLst>
          <pc:docMk/>
          <pc:sldMk cId="2584186949" sldId="672"/>
        </pc:sldMkLst>
      </pc:sldChg>
      <pc:sldChg chg="del">
        <pc:chgData name="범수 김" userId="863329ffd88cf9fc" providerId="LiveId" clId="{1D8223AE-E26F-441B-A1AE-D75775B5685A}" dt="2023-10-05T02:01:25.235" v="12864" actId="47"/>
        <pc:sldMkLst>
          <pc:docMk/>
          <pc:sldMk cId="4071201744" sldId="673"/>
        </pc:sldMkLst>
      </pc:sldChg>
      <pc:sldChg chg="modSp mod">
        <pc:chgData name="범수 김" userId="863329ffd88cf9fc" providerId="LiveId" clId="{1D8223AE-E26F-441B-A1AE-D75775B5685A}" dt="2023-10-05T02:08:38.492" v="13062" actId="20577"/>
        <pc:sldMkLst>
          <pc:docMk/>
          <pc:sldMk cId="269286794" sldId="674"/>
        </pc:sldMkLst>
        <pc:spChg chg="mod">
          <ac:chgData name="범수 김" userId="863329ffd88cf9fc" providerId="LiveId" clId="{1D8223AE-E26F-441B-A1AE-D75775B5685A}" dt="2023-10-05T02:08:38.492" v="13062" actId="20577"/>
          <ac:spMkLst>
            <pc:docMk/>
            <pc:sldMk cId="269286794" sldId="674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2:10:15.846" v="13289" actId="20577"/>
        <pc:sldMkLst>
          <pc:docMk/>
          <pc:sldMk cId="3792679255" sldId="675"/>
        </pc:sldMkLst>
        <pc:spChg chg="mod">
          <ac:chgData name="범수 김" userId="863329ffd88cf9fc" providerId="LiveId" clId="{1D8223AE-E26F-441B-A1AE-D75775B5685A}" dt="2023-10-05T02:10:15.846" v="13289" actId="20577"/>
          <ac:spMkLst>
            <pc:docMk/>
            <pc:sldMk cId="3792679255" sldId="675"/>
            <ac:spMk id="6" creationId="{7C6CF5E1-A3EB-CF0A-5512-1B7B0175E939}"/>
          </ac:spMkLst>
        </pc:spChg>
      </pc:sldChg>
      <pc:sldChg chg="modSp mod">
        <pc:chgData name="범수 김" userId="863329ffd88cf9fc" providerId="LiveId" clId="{1D8223AE-E26F-441B-A1AE-D75775B5685A}" dt="2023-10-05T02:11:24.982" v="13395" actId="1076"/>
        <pc:sldMkLst>
          <pc:docMk/>
          <pc:sldMk cId="3234653202" sldId="677"/>
        </pc:sldMkLst>
        <pc:spChg chg="mod">
          <ac:chgData name="범수 김" userId="863329ffd88cf9fc" providerId="LiveId" clId="{1D8223AE-E26F-441B-A1AE-D75775B5685A}" dt="2023-10-05T02:11:24.982" v="13395" actId="1076"/>
          <ac:spMkLst>
            <pc:docMk/>
            <pc:sldMk cId="3234653202" sldId="677"/>
            <ac:spMk id="6" creationId="{7C6CF5E1-A3EB-CF0A-5512-1B7B0175E939}"/>
          </ac:spMkLst>
        </pc:spChg>
      </pc:sldChg>
      <pc:sldChg chg="del">
        <pc:chgData name="범수 김" userId="863329ffd88cf9fc" providerId="LiveId" clId="{1D8223AE-E26F-441B-A1AE-D75775B5685A}" dt="2023-10-05T02:10:26.996" v="13292" actId="47"/>
        <pc:sldMkLst>
          <pc:docMk/>
          <pc:sldMk cId="4059454763" sldId="678"/>
        </pc:sldMkLst>
      </pc:sldChg>
      <pc:sldChg chg="delSp modSp del mod">
        <pc:chgData name="범수 김" userId="863329ffd88cf9fc" providerId="LiveId" clId="{1D8223AE-E26F-441B-A1AE-D75775B5685A}" dt="2023-10-05T02:10:08.320" v="13280" actId="47"/>
        <pc:sldMkLst>
          <pc:docMk/>
          <pc:sldMk cId="2836786172" sldId="679"/>
        </pc:sldMkLst>
        <pc:spChg chg="del mod">
          <ac:chgData name="범수 김" userId="863329ffd88cf9fc" providerId="LiveId" clId="{1D8223AE-E26F-441B-A1AE-D75775B5685A}" dt="2023-10-05T02:10:07.659" v="13279"/>
          <ac:spMkLst>
            <pc:docMk/>
            <pc:sldMk cId="2836786172" sldId="679"/>
            <ac:spMk id="6" creationId="{7C6CF5E1-A3EB-CF0A-5512-1B7B0175E939}"/>
          </ac:spMkLst>
        </pc:spChg>
      </pc:sldChg>
      <pc:sldChg chg="delSp modSp del mod">
        <pc:chgData name="범수 김" userId="863329ffd88cf9fc" providerId="LiveId" clId="{1D8223AE-E26F-441B-A1AE-D75775B5685A}" dt="2023-10-05T01:57:56.846" v="12433" actId="47"/>
        <pc:sldMkLst>
          <pc:docMk/>
          <pc:sldMk cId="660999928" sldId="680"/>
        </pc:sldMkLst>
        <pc:spChg chg="del mod">
          <ac:chgData name="범수 김" userId="863329ffd88cf9fc" providerId="LiveId" clId="{1D8223AE-E26F-441B-A1AE-D75775B5685A}" dt="2023-10-05T01:57:29.429" v="12420"/>
          <ac:spMkLst>
            <pc:docMk/>
            <pc:sldMk cId="660999928" sldId="680"/>
            <ac:spMk id="6" creationId="{7C6CF5E1-A3EB-CF0A-5512-1B7B0175E939}"/>
          </ac:spMkLst>
        </pc:spChg>
      </pc:sldChg>
      <pc:sldChg chg="modSp add del mod">
        <pc:chgData name="범수 김" userId="863329ffd88cf9fc" providerId="LiveId" clId="{1D8223AE-E26F-441B-A1AE-D75775B5685A}" dt="2023-10-05T02:12:15.789" v="13419" actId="20577"/>
        <pc:sldMkLst>
          <pc:docMk/>
          <pc:sldMk cId="4150068122" sldId="681"/>
        </pc:sldMkLst>
        <pc:spChg chg="mod">
          <ac:chgData name="범수 김" userId="863329ffd88cf9fc" providerId="LiveId" clId="{1D8223AE-E26F-441B-A1AE-D75775B5685A}" dt="2023-10-05T02:12:15.789" v="13419" actId="20577"/>
          <ac:spMkLst>
            <pc:docMk/>
            <pc:sldMk cId="4150068122" sldId="681"/>
            <ac:spMk id="6" creationId="{8052232D-6EE7-1554-575E-69155D0D4015}"/>
          </ac:spMkLst>
        </pc:spChg>
      </pc:sldChg>
      <pc:sldChg chg="addSp delSp modSp mod">
        <pc:chgData name="범수 김" userId="863329ffd88cf9fc" providerId="LiveId" clId="{1D8223AE-E26F-441B-A1AE-D75775B5685A}" dt="2023-10-05T02:14:48.964" v="13527" actId="1076"/>
        <pc:sldMkLst>
          <pc:docMk/>
          <pc:sldMk cId="3209419309" sldId="682"/>
        </pc:sldMkLst>
        <pc:spChg chg="add mod topLvl">
          <ac:chgData name="범수 김" userId="863329ffd88cf9fc" providerId="LiveId" clId="{1D8223AE-E26F-441B-A1AE-D75775B5685A}" dt="2023-10-05T02:14:14.641" v="13525" actId="1076"/>
          <ac:spMkLst>
            <pc:docMk/>
            <pc:sldMk cId="3209419309" sldId="682"/>
            <ac:spMk id="5" creationId="{2BEC53FC-E9FB-0519-B189-E0D504FC046D}"/>
          </ac:spMkLst>
        </pc:spChg>
        <pc:grpChg chg="add del mod">
          <ac:chgData name="범수 김" userId="863329ffd88cf9fc" providerId="LiveId" clId="{1D8223AE-E26F-441B-A1AE-D75775B5685A}" dt="2023-10-05T02:14:08.957" v="13521" actId="478"/>
          <ac:grpSpMkLst>
            <pc:docMk/>
            <pc:sldMk cId="3209419309" sldId="682"/>
            <ac:grpSpMk id="6" creationId="{566CCCD8-A42A-E939-568B-134460A3823A}"/>
          </ac:grpSpMkLst>
        </pc:grpChg>
        <pc:grpChg chg="add mod">
          <ac:chgData name="범수 김" userId="863329ffd88cf9fc" providerId="LiveId" clId="{1D8223AE-E26F-441B-A1AE-D75775B5685A}" dt="2023-10-05T02:14:11.460" v="13524" actId="164"/>
          <ac:grpSpMkLst>
            <pc:docMk/>
            <pc:sldMk cId="3209419309" sldId="682"/>
            <ac:grpSpMk id="8" creationId="{2E0F573F-001C-189C-AC5A-77EE9D66894E}"/>
          </ac:grpSpMkLst>
        </pc:grpChg>
        <pc:picChg chg="mod">
          <ac:chgData name="범수 김" userId="863329ffd88cf9fc" providerId="LiveId" clId="{1D8223AE-E26F-441B-A1AE-D75775B5685A}" dt="2023-10-05T02:14:48.964" v="13527" actId="1076"/>
          <ac:picMkLst>
            <pc:docMk/>
            <pc:sldMk cId="3209419309" sldId="682"/>
            <ac:picMk id="3" creationId="{EA1240E7-BE0A-050C-A3C2-D9409B906795}"/>
          </ac:picMkLst>
        </pc:picChg>
        <pc:picChg chg="add del mod topLvl">
          <ac:chgData name="범수 김" userId="863329ffd88cf9fc" providerId="LiveId" clId="{1D8223AE-E26F-441B-A1AE-D75775B5685A}" dt="2023-10-05T02:14:08.957" v="13521" actId="478"/>
          <ac:picMkLst>
            <pc:docMk/>
            <pc:sldMk cId="3209419309" sldId="682"/>
            <ac:picMk id="4" creationId="{E942602E-E534-587A-2C2D-79437F872E15}"/>
          </ac:picMkLst>
        </pc:picChg>
        <pc:picChg chg="add mod">
          <ac:chgData name="범수 김" userId="863329ffd88cf9fc" providerId="LiveId" clId="{1D8223AE-E26F-441B-A1AE-D75775B5685A}" dt="2023-10-05T02:14:11.460" v="13524" actId="164"/>
          <ac:picMkLst>
            <pc:docMk/>
            <pc:sldMk cId="3209419309" sldId="682"/>
            <ac:picMk id="7" creationId="{C1E14F55-7988-C4A5-7E80-2C6A06B1641C}"/>
          </ac:picMkLst>
        </pc:picChg>
      </pc:sldChg>
      <pc:sldChg chg="del">
        <pc:chgData name="범수 김" userId="863329ffd88cf9fc" providerId="LiveId" clId="{1D8223AE-E26F-441B-A1AE-D75775B5685A}" dt="2023-10-05T02:13:58.217" v="13517" actId="47"/>
        <pc:sldMkLst>
          <pc:docMk/>
          <pc:sldMk cId="1509085730" sldId="683"/>
        </pc:sldMkLst>
      </pc:sldChg>
      <pc:sldChg chg="delSp add del mod">
        <pc:chgData name="범수 김" userId="863329ffd88cf9fc" providerId="LiveId" clId="{1D8223AE-E26F-441B-A1AE-D75775B5685A}" dt="2023-10-05T02:14:46.641" v="13526" actId="47"/>
        <pc:sldMkLst>
          <pc:docMk/>
          <pc:sldMk cId="1972433659" sldId="684"/>
        </pc:sldMkLst>
        <pc:picChg chg="del">
          <ac:chgData name="범수 김" userId="863329ffd88cf9fc" providerId="LiveId" clId="{1D8223AE-E26F-441B-A1AE-D75775B5685A}" dt="2023-10-05T02:14:05.994" v="13520" actId="21"/>
          <ac:picMkLst>
            <pc:docMk/>
            <pc:sldMk cId="1972433659" sldId="684"/>
            <ac:picMk id="4" creationId="{9B6DF52D-3F03-F7F5-DA18-1CCFDB67F06E}"/>
          </ac:picMkLst>
        </pc:picChg>
      </pc:sldChg>
      <pc:sldChg chg="modSp mod">
        <pc:chgData name="범수 김" userId="863329ffd88cf9fc" providerId="LiveId" clId="{1D8223AE-E26F-441B-A1AE-D75775B5685A}" dt="2023-10-05T02:16:22.493" v="13568" actId="20577"/>
        <pc:sldMkLst>
          <pc:docMk/>
          <pc:sldMk cId="2687498035" sldId="685"/>
        </pc:sldMkLst>
        <pc:spChg chg="mod">
          <ac:chgData name="범수 김" userId="863329ffd88cf9fc" providerId="LiveId" clId="{1D8223AE-E26F-441B-A1AE-D75775B5685A}" dt="2023-10-05T02:16:22.493" v="13568" actId="20577"/>
          <ac:spMkLst>
            <pc:docMk/>
            <pc:sldMk cId="2687498035" sldId="685"/>
            <ac:spMk id="6" creationId="{8052232D-6EE7-1554-575E-69155D0D4015}"/>
          </ac:spMkLst>
        </pc:spChg>
      </pc:sldChg>
      <pc:sldChg chg="del">
        <pc:chgData name="범수 김" userId="863329ffd88cf9fc" providerId="LiveId" clId="{1D8223AE-E26F-441B-A1AE-D75775B5685A}" dt="2023-10-05T02:26:19.572" v="14342" actId="47"/>
        <pc:sldMkLst>
          <pc:docMk/>
          <pc:sldMk cId="1040363198" sldId="686"/>
        </pc:sldMkLst>
      </pc:sldChg>
      <pc:sldChg chg="modSp mod">
        <pc:chgData name="범수 김" userId="863329ffd88cf9fc" providerId="LiveId" clId="{1D8223AE-E26F-441B-A1AE-D75775B5685A}" dt="2023-10-05T02:28:17.105" v="14490" actId="1076"/>
        <pc:sldMkLst>
          <pc:docMk/>
          <pc:sldMk cId="3529734460" sldId="688"/>
        </pc:sldMkLst>
        <pc:spChg chg="mod">
          <ac:chgData name="범수 김" userId="863329ffd88cf9fc" providerId="LiveId" clId="{1D8223AE-E26F-441B-A1AE-D75775B5685A}" dt="2023-10-05T02:28:17.105" v="14490" actId="1076"/>
          <ac:spMkLst>
            <pc:docMk/>
            <pc:sldMk cId="3529734460" sldId="688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2:27:51.599" v="14489" actId="1076"/>
        <pc:sldMkLst>
          <pc:docMk/>
          <pc:sldMk cId="768231811" sldId="690"/>
        </pc:sldMkLst>
        <pc:spChg chg="mod">
          <ac:chgData name="범수 김" userId="863329ffd88cf9fc" providerId="LiveId" clId="{1D8223AE-E26F-441B-A1AE-D75775B5685A}" dt="2023-10-05T02:27:51.599" v="14489" actId="1076"/>
          <ac:spMkLst>
            <pc:docMk/>
            <pc:sldMk cId="768231811" sldId="690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2:30:07.919" v="14824" actId="1076"/>
        <pc:sldMkLst>
          <pc:docMk/>
          <pc:sldMk cId="3445477173" sldId="693"/>
        </pc:sldMkLst>
        <pc:spChg chg="mod">
          <ac:chgData name="범수 김" userId="863329ffd88cf9fc" providerId="LiveId" clId="{1D8223AE-E26F-441B-A1AE-D75775B5685A}" dt="2023-10-05T02:30:05.985" v="14823" actId="20577"/>
          <ac:spMkLst>
            <pc:docMk/>
            <pc:sldMk cId="3445477173" sldId="693"/>
            <ac:spMk id="2" creationId="{F3A47224-EBC0-D62B-8184-B05C9ED28EA6}"/>
          </ac:spMkLst>
        </pc:spChg>
        <pc:grpChg chg="mod">
          <ac:chgData name="범수 김" userId="863329ffd88cf9fc" providerId="LiveId" clId="{1D8223AE-E26F-441B-A1AE-D75775B5685A}" dt="2023-10-05T02:30:07.919" v="14824" actId="1076"/>
          <ac:grpSpMkLst>
            <pc:docMk/>
            <pc:sldMk cId="3445477173" sldId="693"/>
            <ac:grpSpMk id="7" creationId="{EE26BB39-36F8-D50C-F2BA-EA2D2E19F70E}"/>
          </ac:grpSpMkLst>
        </pc:grpChg>
      </pc:sldChg>
      <pc:sldChg chg="modSp mod">
        <pc:chgData name="범수 김" userId="863329ffd88cf9fc" providerId="LiveId" clId="{1D8223AE-E26F-441B-A1AE-D75775B5685A}" dt="2023-10-05T02:31:06.507" v="14886" actId="20577"/>
        <pc:sldMkLst>
          <pc:docMk/>
          <pc:sldMk cId="411581781" sldId="694"/>
        </pc:sldMkLst>
        <pc:spChg chg="mod">
          <ac:chgData name="범수 김" userId="863329ffd88cf9fc" providerId="LiveId" clId="{1D8223AE-E26F-441B-A1AE-D75775B5685A}" dt="2023-10-05T02:31:06.507" v="14886" actId="20577"/>
          <ac:spMkLst>
            <pc:docMk/>
            <pc:sldMk cId="411581781" sldId="694"/>
            <ac:spMk id="6" creationId="{8052232D-6EE7-1554-575E-69155D0D4015}"/>
          </ac:spMkLst>
        </pc:spChg>
      </pc:sldChg>
      <pc:sldChg chg="addSp modSp mod">
        <pc:chgData name="범수 김" userId="863329ffd88cf9fc" providerId="LiveId" clId="{1D8223AE-E26F-441B-A1AE-D75775B5685A}" dt="2023-10-05T02:38:17.381" v="15534" actId="20577"/>
        <pc:sldMkLst>
          <pc:docMk/>
          <pc:sldMk cId="1171907532" sldId="695"/>
        </pc:sldMkLst>
        <pc:spChg chg="mod">
          <ac:chgData name="범수 김" userId="863329ffd88cf9fc" providerId="LiveId" clId="{1D8223AE-E26F-441B-A1AE-D75775B5685A}" dt="2023-10-05T02:38:17.381" v="15534" actId="20577"/>
          <ac:spMkLst>
            <pc:docMk/>
            <pc:sldMk cId="1171907532" sldId="695"/>
            <ac:spMk id="2" creationId="{F3A47224-EBC0-D62B-8184-B05C9ED28EA6}"/>
          </ac:spMkLst>
        </pc:spChg>
        <pc:spChg chg="mod">
          <ac:chgData name="범수 김" userId="863329ffd88cf9fc" providerId="LiveId" clId="{1D8223AE-E26F-441B-A1AE-D75775B5685A}" dt="2023-10-05T02:31:47.059" v="14889" actId="164"/>
          <ac:spMkLst>
            <pc:docMk/>
            <pc:sldMk cId="1171907532" sldId="695"/>
            <ac:spMk id="6" creationId="{920FFD7F-0C63-B89B-7656-0CBD68DA9102}"/>
          </ac:spMkLst>
        </pc:spChg>
        <pc:grpChg chg="add mod">
          <ac:chgData name="범수 김" userId="863329ffd88cf9fc" providerId="LiveId" clId="{1D8223AE-E26F-441B-A1AE-D75775B5685A}" dt="2023-10-05T02:31:48.179" v="14890" actId="1076"/>
          <ac:grpSpMkLst>
            <pc:docMk/>
            <pc:sldMk cId="1171907532" sldId="695"/>
            <ac:grpSpMk id="3" creationId="{7652E347-82E2-E26F-BC77-15EF4C70D799}"/>
          </ac:grpSpMkLst>
        </pc:grpChg>
        <pc:picChg chg="mod">
          <ac:chgData name="범수 김" userId="863329ffd88cf9fc" providerId="LiveId" clId="{1D8223AE-E26F-441B-A1AE-D75775B5685A}" dt="2023-10-05T02:31:47.059" v="14889" actId="164"/>
          <ac:picMkLst>
            <pc:docMk/>
            <pc:sldMk cId="1171907532" sldId="695"/>
            <ac:picMk id="5" creationId="{C58028D7-50A0-C4D8-BF54-738B79A08784}"/>
          </ac:picMkLst>
        </pc:picChg>
      </pc:sldChg>
      <pc:sldChg chg="modSp mod">
        <pc:chgData name="범수 김" userId="863329ffd88cf9fc" providerId="LiveId" clId="{1D8223AE-E26F-441B-A1AE-D75775B5685A}" dt="2023-10-05T02:48:28.860" v="16438"/>
        <pc:sldMkLst>
          <pc:docMk/>
          <pc:sldMk cId="4232780127" sldId="696"/>
        </pc:sldMkLst>
        <pc:spChg chg="mod">
          <ac:chgData name="범수 김" userId="863329ffd88cf9fc" providerId="LiveId" clId="{1D8223AE-E26F-441B-A1AE-D75775B5685A}" dt="2023-10-05T02:48:28.860" v="16438"/>
          <ac:spMkLst>
            <pc:docMk/>
            <pc:sldMk cId="4232780127" sldId="696"/>
            <ac:spMk id="6" creationId="{8052232D-6EE7-1554-575E-69155D0D4015}"/>
          </ac:spMkLst>
        </pc:spChg>
      </pc:sldChg>
      <pc:sldChg chg="addSp modSp mod">
        <pc:chgData name="범수 김" userId="863329ffd88cf9fc" providerId="LiveId" clId="{1D8223AE-E26F-441B-A1AE-D75775B5685A}" dt="2023-10-05T03:11:37.532" v="16701" actId="20577"/>
        <pc:sldMkLst>
          <pc:docMk/>
          <pc:sldMk cId="1712284645" sldId="697"/>
        </pc:sldMkLst>
        <pc:spChg chg="mod">
          <ac:chgData name="범수 김" userId="863329ffd88cf9fc" providerId="LiveId" clId="{1D8223AE-E26F-441B-A1AE-D75775B5685A}" dt="2023-10-05T03:11:37.532" v="16701" actId="20577"/>
          <ac:spMkLst>
            <pc:docMk/>
            <pc:sldMk cId="1712284645" sldId="697"/>
            <ac:spMk id="2" creationId="{F3A47224-EBC0-D62B-8184-B05C9ED28EA6}"/>
          </ac:spMkLst>
        </pc:spChg>
        <pc:spChg chg="mod">
          <ac:chgData name="범수 김" userId="863329ffd88cf9fc" providerId="LiveId" clId="{1D8223AE-E26F-441B-A1AE-D75775B5685A}" dt="2023-10-05T02:42:38.960" v="15559" actId="164"/>
          <ac:spMkLst>
            <pc:docMk/>
            <pc:sldMk cId="1712284645" sldId="697"/>
            <ac:spMk id="12" creationId="{B3B0DC62-0592-2BC2-C717-25528CC3F3A5}"/>
          </ac:spMkLst>
        </pc:spChg>
        <pc:grpChg chg="add mod">
          <ac:chgData name="범수 김" userId="863329ffd88cf9fc" providerId="LiveId" clId="{1D8223AE-E26F-441B-A1AE-D75775B5685A}" dt="2023-10-05T02:42:41.237" v="15560" actId="1076"/>
          <ac:grpSpMkLst>
            <pc:docMk/>
            <pc:sldMk cId="1712284645" sldId="697"/>
            <ac:grpSpMk id="3" creationId="{3FBA6F6D-AA4C-FD79-DD39-190455D73E21}"/>
          </ac:grpSpMkLst>
        </pc:grpChg>
        <pc:grpChg chg="mod">
          <ac:chgData name="범수 김" userId="863329ffd88cf9fc" providerId="LiveId" clId="{1D8223AE-E26F-441B-A1AE-D75775B5685A}" dt="2023-10-05T02:42:38.960" v="15559" actId="164"/>
          <ac:grpSpMkLst>
            <pc:docMk/>
            <pc:sldMk cId="1712284645" sldId="697"/>
            <ac:grpSpMk id="7" creationId="{E4B388EA-6AD0-CA31-485C-009E4180D93E}"/>
          </ac:grpSpMkLst>
        </pc:grpChg>
        <pc:grpChg chg="mod">
          <ac:chgData name="범수 김" userId="863329ffd88cf9fc" providerId="LiveId" clId="{1D8223AE-E26F-441B-A1AE-D75775B5685A}" dt="2023-10-05T02:42:38.960" v="15559" actId="164"/>
          <ac:grpSpMkLst>
            <pc:docMk/>
            <pc:sldMk cId="1712284645" sldId="697"/>
            <ac:grpSpMk id="11" creationId="{35B747C7-185D-D052-3A6B-569E244E7915}"/>
          </ac:grpSpMkLst>
        </pc:grpChg>
      </pc:sldChg>
      <pc:sldChg chg="modSp mod">
        <pc:chgData name="범수 김" userId="863329ffd88cf9fc" providerId="LiveId" clId="{1D8223AE-E26F-441B-A1AE-D75775B5685A}" dt="2023-10-05T03:12:56.969" v="16725" actId="20577"/>
        <pc:sldMkLst>
          <pc:docMk/>
          <pc:sldMk cId="1261613746" sldId="702"/>
        </pc:sldMkLst>
        <pc:spChg chg="mod">
          <ac:chgData name="범수 김" userId="863329ffd88cf9fc" providerId="LiveId" clId="{1D8223AE-E26F-441B-A1AE-D75775B5685A}" dt="2023-10-05T03:12:56.969" v="16725" actId="20577"/>
          <ac:spMkLst>
            <pc:docMk/>
            <pc:sldMk cId="1261613746" sldId="702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3:15:17.817" v="16743" actId="20577"/>
        <pc:sldMkLst>
          <pc:docMk/>
          <pc:sldMk cId="512366319" sldId="705"/>
        </pc:sldMkLst>
        <pc:spChg chg="mod">
          <ac:chgData name="범수 김" userId="863329ffd88cf9fc" providerId="LiveId" clId="{1D8223AE-E26F-441B-A1AE-D75775B5685A}" dt="2023-10-05T03:15:17.817" v="16743" actId="20577"/>
          <ac:spMkLst>
            <pc:docMk/>
            <pc:sldMk cId="512366319" sldId="705"/>
            <ac:spMk id="6" creationId="{8052232D-6EE7-1554-575E-69155D0D4015}"/>
          </ac:spMkLst>
        </pc:spChg>
      </pc:sldChg>
      <pc:sldChg chg="addSp modSp mod">
        <pc:chgData name="범수 김" userId="863329ffd88cf9fc" providerId="LiveId" clId="{1D8223AE-E26F-441B-A1AE-D75775B5685A}" dt="2023-10-05T03:17:17.054" v="17156" actId="1076"/>
        <pc:sldMkLst>
          <pc:docMk/>
          <pc:sldMk cId="3949292211" sldId="706"/>
        </pc:sldMkLst>
        <pc:spChg chg="mod">
          <ac:chgData name="범수 김" userId="863329ffd88cf9fc" providerId="LiveId" clId="{1D8223AE-E26F-441B-A1AE-D75775B5685A}" dt="2023-10-05T03:17:17.054" v="17156" actId="1076"/>
          <ac:spMkLst>
            <pc:docMk/>
            <pc:sldMk cId="3949292211" sldId="706"/>
            <ac:spMk id="2" creationId="{F3A47224-EBC0-D62B-8184-B05C9ED28EA6}"/>
          </ac:spMkLst>
        </pc:spChg>
        <pc:spChg chg="add mod">
          <ac:chgData name="범수 김" userId="863329ffd88cf9fc" providerId="LiveId" clId="{1D8223AE-E26F-441B-A1AE-D75775B5685A}" dt="2023-10-05T03:16:24.174" v="16834" actId="14100"/>
          <ac:spMkLst>
            <pc:docMk/>
            <pc:sldMk cId="3949292211" sldId="706"/>
            <ac:spMk id="3" creationId="{9AE32717-723A-7F2E-4C35-8E3BC1A41503}"/>
          </ac:spMkLst>
        </pc:spChg>
        <pc:spChg chg="mod">
          <ac:chgData name="범수 김" userId="863329ffd88cf9fc" providerId="LiveId" clId="{1D8223AE-E26F-441B-A1AE-D75775B5685A}" dt="2023-10-05T03:16:21.732" v="16833" actId="571"/>
          <ac:spMkLst>
            <pc:docMk/>
            <pc:sldMk cId="3949292211" sldId="706"/>
            <ac:spMk id="5" creationId="{BD896D2D-2A8C-6BE9-15D6-D040C9918D59}"/>
          </ac:spMkLst>
        </pc:spChg>
        <pc:grpChg chg="mod">
          <ac:chgData name="범수 김" userId="863329ffd88cf9fc" providerId="LiveId" clId="{1D8223AE-E26F-441B-A1AE-D75775B5685A}" dt="2023-10-05T03:16:21.732" v="16833" actId="571"/>
          <ac:grpSpMkLst>
            <pc:docMk/>
            <pc:sldMk cId="3949292211" sldId="706"/>
            <ac:grpSpMk id="6" creationId="{3B59D550-6859-3F44-3013-4DA76B50E1B9}"/>
          </ac:grpSpMkLst>
        </pc:grpChg>
        <pc:picChg chg="mod">
          <ac:chgData name="범수 김" userId="863329ffd88cf9fc" providerId="LiveId" clId="{1D8223AE-E26F-441B-A1AE-D75775B5685A}" dt="2023-10-05T03:16:21.732" v="16833" actId="571"/>
          <ac:picMkLst>
            <pc:docMk/>
            <pc:sldMk cId="3949292211" sldId="706"/>
            <ac:picMk id="4" creationId="{6D87B8B6-B4B6-09A7-E95A-1AA416C86D17}"/>
          </ac:picMkLst>
        </pc:picChg>
      </pc:sldChg>
      <pc:sldChg chg="modSp del mod">
        <pc:chgData name="범수 김" userId="863329ffd88cf9fc" providerId="LiveId" clId="{1D8223AE-E26F-441B-A1AE-D75775B5685A}" dt="2023-10-05T03:18:14.106" v="17384" actId="47"/>
        <pc:sldMkLst>
          <pc:docMk/>
          <pc:sldMk cId="2256757358" sldId="707"/>
        </pc:sldMkLst>
        <pc:spChg chg="mod">
          <ac:chgData name="범수 김" userId="863329ffd88cf9fc" providerId="LiveId" clId="{1D8223AE-E26F-441B-A1AE-D75775B5685A}" dt="2023-10-05T03:16:04.143" v="16828" actId="20577"/>
          <ac:spMkLst>
            <pc:docMk/>
            <pc:sldMk cId="2256757358" sldId="707"/>
            <ac:spMk id="2" creationId="{F3A47224-EBC0-D62B-8184-B05C9ED28EA6}"/>
          </ac:spMkLst>
        </pc:spChg>
        <pc:spChg chg="mod">
          <ac:chgData name="범수 김" userId="863329ffd88cf9fc" providerId="LiveId" clId="{1D8223AE-E26F-441B-A1AE-D75775B5685A}" dt="2023-10-05T03:16:11.387" v="16830" actId="14100"/>
          <ac:spMkLst>
            <pc:docMk/>
            <pc:sldMk cId="2256757358" sldId="707"/>
            <ac:spMk id="5" creationId="{BD896D2D-2A8C-6BE9-15D6-D040C9918D59}"/>
          </ac:spMkLst>
        </pc:spChg>
      </pc:sldChg>
      <pc:sldChg chg="modSp mod">
        <pc:chgData name="범수 김" userId="863329ffd88cf9fc" providerId="LiveId" clId="{1D8223AE-E26F-441B-A1AE-D75775B5685A}" dt="2023-10-05T03:18:27.433" v="17389" actId="20577"/>
        <pc:sldMkLst>
          <pc:docMk/>
          <pc:sldMk cId="1994775689" sldId="709"/>
        </pc:sldMkLst>
        <pc:spChg chg="mod">
          <ac:chgData name="범수 김" userId="863329ffd88cf9fc" providerId="LiveId" clId="{1D8223AE-E26F-441B-A1AE-D75775B5685A}" dt="2023-10-05T03:18:27.433" v="17389" actId="20577"/>
          <ac:spMkLst>
            <pc:docMk/>
            <pc:sldMk cId="1994775689" sldId="709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3:19:35.764" v="17545" actId="20577"/>
        <pc:sldMkLst>
          <pc:docMk/>
          <pc:sldMk cId="282537019" sldId="711"/>
        </pc:sldMkLst>
        <pc:spChg chg="mod">
          <ac:chgData name="범수 김" userId="863329ffd88cf9fc" providerId="LiveId" clId="{1D8223AE-E26F-441B-A1AE-D75775B5685A}" dt="2023-10-05T03:19:35.764" v="17545" actId="20577"/>
          <ac:spMkLst>
            <pc:docMk/>
            <pc:sldMk cId="282537019" sldId="711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3:20:16.040" v="17565" actId="20577"/>
        <pc:sldMkLst>
          <pc:docMk/>
          <pc:sldMk cId="1405181466" sldId="714"/>
        </pc:sldMkLst>
        <pc:spChg chg="mod">
          <ac:chgData name="범수 김" userId="863329ffd88cf9fc" providerId="LiveId" clId="{1D8223AE-E26F-441B-A1AE-D75775B5685A}" dt="2023-10-05T03:20:16.040" v="17565" actId="20577"/>
          <ac:spMkLst>
            <pc:docMk/>
            <pc:sldMk cId="1405181466" sldId="714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3:21:17.037" v="17613" actId="20577"/>
        <pc:sldMkLst>
          <pc:docMk/>
          <pc:sldMk cId="3346710963" sldId="716"/>
        </pc:sldMkLst>
        <pc:spChg chg="mod">
          <ac:chgData name="범수 김" userId="863329ffd88cf9fc" providerId="LiveId" clId="{1D8223AE-E26F-441B-A1AE-D75775B5685A}" dt="2023-10-05T03:21:17.037" v="17613" actId="20577"/>
          <ac:spMkLst>
            <pc:docMk/>
            <pc:sldMk cId="3346710963" sldId="716"/>
            <ac:spMk id="6" creationId="{8052232D-6EE7-1554-575E-69155D0D4015}"/>
          </ac:spMkLst>
        </pc:spChg>
      </pc:sldChg>
      <pc:sldChg chg="addSp delSp modSp del mod">
        <pc:chgData name="범수 김" userId="863329ffd88cf9fc" providerId="LiveId" clId="{1D8223AE-E26F-441B-A1AE-D75775B5685A}" dt="2023-10-05T03:12:01.665" v="16702" actId="47"/>
        <pc:sldMkLst>
          <pc:docMk/>
          <pc:sldMk cId="3316972845" sldId="718"/>
        </pc:sldMkLst>
        <pc:spChg chg="mod">
          <ac:chgData name="범수 김" userId="863329ffd88cf9fc" providerId="LiveId" clId="{1D8223AE-E26F-441B-A1AE-D75775B5685A}" dt="2023-10-05T02:40:54.387" v="15537" actId="164"/>
          <ac:spMkLst>
            <pc:docMk/>
            <pc:sldMk cId="3316972845" sldId="718"/>
            <ac:spMk id="12" creationId="{B3B0DC62-0592-2BC2-C717-25528CC3F3A5}"/>
          </ac:spMkLst>
        </pc:spChg>
        <pc:grpChg chg="add del mod">
          <ac:chgData name="범수 김" userId="863329ffd88cf9fc" providerId="LiveId" clId="{1D8223AE-E26F-441B-A1AE-D75775B5685A}" dt="2023-10-05T02:47:34.617" v="16388" actId="478"/>
          <ac:grpSpMkLst>
            <pc:docMk/>
            <pc:sldMk cId="3316972845" sldId="718"/>
            <ac:grpSpMk id="3" creationId="{037B6DCF-2047-D342-C427-E4F84DEB8BE4}"/>
          </ac:grpSpMkLst>
        </pc:grpChg>
        <pc:grpChg chg="mod">
          <ac:chgData name="범수 김" userId="863329ffd88cf9fc" providerId="LiveId" clId="{1D8223AE-E26F-441B-A1AE-D75775B5685A}" dt="2023-10-05T02:40:54.387" v="15537" actId="164"/>
          <ac:grpSpMkLst>
            <pc:docMk/>
            <pc:sldMk cId="3316972845" sldId="718"/>
            <ac:grpSpMk id="7" creationId="{E4B388EA-6AD0-CA31-485C-009E4180D93E}"/>
          </ac:grpSpMkLst>
        </pc:grpChg>
        <pc:grpChg chg="mod">
          <ac:chgData name="범수 김" userId="863329ffd88cf9fc" providerId="LiveId" clId="{1D8223AE-E26F-441B-A1AE-D75775B5685A}" dt="2023-10-05T02:40:54.387" v="15537" actId="164"/>
          <ac:grpSpMkLst>
            <pc:docMk/>
            <pc:sldMk cId="3316972845" sldId="718"/>
            <ac:grpSpMk id="11" creationId="{35B747C7-185D-D052-3A6B-569E244E7915}"/>
          </ac:grpSpMkLst>
        </pc:grpChg>
      </pc:sldChg>
      <pc:sldChg chg="del">
        <pc:chgData name="범수 김" userId="863329ffd88cf9fc" providerId="LiveId" clId="{1D8223AE-E26F-441B-A1AE-D75775B5685A}" dt="2023-10-05T03:12:11.920" v="16703" actId="47"/>
        <pc:sldMkLst>
          <pc:docMk/>
          <pc:sldMk cId="3535467685" sldId="719"/>
        </pc:sldMkLst>
      </pc:sldChg>
      <pc:sldChg chg="modSp mod">
        <pc:chgData name="범수 김" userId="863329ffd88cf9fc" providerId="LiveId" clId="{1D8223AE-E26F-441B-A1AE-D75775B5685A}" dt="2023-10-05T03:44:57.367" v="18254" actId="20577"/>
        <pc:sldMkLst>
          <pc:docMk/>
          <pc:sldMk cId="2530407922" sldId="720"/>
        </pc:sldMkLst>
        <pc:spChg chg="mod">
          <ac:chgData name="범수 김" userId="863329ffd88cf9fc" providerId="LiveId" clId="{1D8223AE-E26F-441B-A1AE-D75775B5685A}" dt="2023-10-05T03:44:57.367" v="18254" actId="20577"/>
          <ac:spMkLst>
            <pc:docMk/>
            <pc:sldMk cId="2530407922" sldId="720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3:44:43.173" v="18233" actId="21"/>
        <pc:sldMkLst>
          <pc:docMk/>
          <pc:sldMk cId="2079140913" sldId="721"/>
        </pc:sldMkLst>
        <pc:spChg chg="mod">
          <ac:chgData name="범수 김" userId="863329ffd88cf9fc" providerId="LiveId" clId="{1D8223AE-E26F-441B-A1AE-D75775B5685A}" dt="2023-10-05T03:44:43.173" v="18233" actId="21"/>
          <ac:spMkLst>
            <pc:docMk/>
            <pc:sldMk cId="2079140913" sldId="721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3:45:37.593" v="18338" actId="1076"/>
        <pc:sldMkLst>
          <pc:docMk/>
          <pc:sldMk cId="340094447" sldId="722"/>
        </pc:sldMkLst>
        <pc:spChg chg="mod">
          <ac:chgData name="범수 김" userId="863329ffd88cf9fc" providerId="LiveId" clId="{1D8223AE-E26F-441B-A1AE-D75775B5685A}" dt="2023-10-05T03:45:36.184" v="18336" actId="1076"/>
          <ac:spMkLst>
            <pc:docMk/>
            <pc:sldMk cId="340094447" sldId="722"/>
            <ac:spMk id="2" creationId="{F3A47224-EBC0-D62B-8184-B05C9ED28EA6}"/>
          </ac:spMkLst>
        </pc:spChg>
        <pc:grpChg chg="mod">
          <ac:chgData name="범수 김" userId="863329ffd88cf9fc" providerId="LiveId" clId="{1D8223AE-E26F-441B-A1AE-D75775B5685A}" dt="2023-10-05T03:45:37.593" v="18338" actId="1076"/>
          <ac:grpSpMkLst>
            <pc:docMk/>
            <pc:sldMk cId="340094447" sldId="722"/>
            <ac:grpSpMk id="7" creationId="{7B1E3AE7-CCD5-AFA1-5CAE-5B374FE3BBF2}"/>
          </ac:grpSpMkLst>
        </pc:grpChg>
      </pc:sldChg>
      <pc:sldChg chg="addSp modSp mod">
        <pc:chgData name="범수 김" userId="863329ffd88cf9fc" providerId="LiveId" clId="{1D8223AE-E26F-441B-A1AE-D75775B5685A}" dt="2023-10-05T03:46:10.669" v="18377" actId="164"/>
        <pc:sldMkLst>
          <pc:docMk/>
          <pc:sldMk cId="2404984642" sldId="724"/>
        </pc:sldMkLst>
        <pc:spChg chg="mod">
          <ac:chgData name="범수 김" userId="863329ffd88cf9fc" providerId="LiveId" clId="{1D8223AE-E26F-441B-A1AE-D75775B5685A}" dt="2023-10-05T03:45:52.806" v="18371"/>
          <ac:spMkLst>
            <pc:docMk/>
            <pc:sldMk cId="2404984642" sldId="724"/>
            <ac:spMk id="2" creationId="{F3A47224-EBC0-D62B-8184-B05C9ED28EA6}"/>
          </ac:spMkLst>
        </pc:spChg>
        <pc:spChg chg="add mod">
          <ac:chgData name="범수 김" userId="863329ffd88cf9fc" providerId="LiveId" clId="{1D8223AE-E26F-441B-A1AE-D75775B5685A}" dt="2023-10-05T03:46:10.669" v="18377" actId="164"/>
          <ac:spMkLst>
            <pc:docMk/>
            <pc:sldMk cId="2404984642" sldId="724"/>
            <ac:spMk id="5" creationId="{D4CCEB7E-689B-37B2-F226-D0828F99F949}"/>
          </ac:spMkLst>
        </pc:spChg>
        <pc:grpChg chg="add mod">
          <ac:chgData name="범수 김" userId="863329ffd88cf9fc" providerId="LiveId" clId="{1D8223AE-E26F-441B-A1AE-D75775B5685A}" dt="2023-10-05T03:46:10.669" v="18377" actId="164"/>
          <ac:grpSpMkLst>
            <pc:docMk/>
            <pc:sldMk cId="2404984642" sldId="724"/>
            <ac:grpSpMk id="6" creationId="{D1EB10E6-EC81-C814-1F59-AB908B5B415B}"/>
          </ac:grpSpMkLst>
        </pc:grpChg>
        <pc:picChg chg="add mod">
          <ac:chgData name="범수 김" userId="863329ffd88cf9fc" providerId="LiveId" clId="{1D8223AE-E26F-441B-A1AE-D75775B5685A}" dt="2023-10-05T03:46:10.669" v="18377" actId="164"/>
          <ac:picMkLst>
            <pc:docMk/>
            <pc:sldMk cId="2404984642" sldId="724"/>
            <ac:picMk id="4" creationId="{CBC07B63-A32F-C6C4-0C2E-92D7B6660B8D}"/>
          </ac:picMkLst>
        </pc:picChg>
        <pc:picChg chg="mod">
          <ac:chgData name="범수 김" userId="863329ffd88cf9fc" providerId="LiveId" clId="{1D8223AE-E26F-441B-A1AE-D75775B5685A}" dt="2023-10-05T03:46:10.669" v="18377" actId="164"/>
          <ac:picMkLst>
            <pc:docMk/>
            <pc:sldMk cId="2404984642" sldId="724"/>
            <ac:picMk id="9" creationId="{DD7311F0-2636-0ADF-10B6-F26A0F2F3E27}"/>
          </ac:picMkLst>
        </pc:picChg>
      </pc:sldChg>
      <pc:sldChg chg="modSp mod">
        <pc:chgData name="범수 김" userId="863329ffd88cf9fc" providerId="LiveId" clId="{1D8223AE-E26F-441B-A1AE-D75775B5685A}" dt="2023-10-05T03:46:54.610" v="18395"/>
        <pc:sldMkLst>
          <pc:docMk/>
          <pc:sldMk cId="3845975755" sldId="725"/>
        </pc:sldMkLst>
        <pc:spChg chg="mod">
          <ac:chgData name="범수 김" userId="863329ffd88cf9fc" providerId="LiveId" clId="{1D8223AE-E26F-441B-A1AE-D75775B5685A}" dt="2023-10-05T03:46:54.610" v="18395"/>
          <ac:spMkLst>
            <pc:docMk/>
            <pc:sldMk cId="3845975755" sldId="725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3:50:34.045" v="18435"/>
        <pc:sldMkLst>
          <pc:docMk/>
          <pc:sldMk cId="694619538" sldId="729"/>
        </pc:sldMkLst>
        <pc:spChg chg="mod">
          <ac:chgData name="범수 김" userId="863329ffd88cf9fc" providerId="LiveId" clId="{1D8223AE-E26F-441B-A1AE-D75775B5685A}" dt="2023-10-05T03:50:34.045" v="18435"/>
          <ac:spMkLst>
            <pc:docMk/>
            <pc:sldMk cId="694619538" sldId="729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3:51:23.319" v="18469"/>
        <pc:sldMkLst>
          <pc:docMk/>
          <pc:sldMk cId="3841486421" sldId="730"/>
        </pc:sldMkLst>
        <pc:spChg chg="mod">
          <ac:chgData name="범수 김" userId="863329ffd88cf9fc" providerId="LiveId" clId="{1D8223AE-E26F-441B-A1AE-D75775B5685A}" dt="2023-10-05T03:51:23.319" v="18469"/>
          <ac:spMkLst>
            <pc:docMk/>
            <pc:sldMk cId="3841486421" sldId="730"/>
            <ac:spMk id="2" creationId="{F3A47224-EBC0-D62B-8184-B05C9ED28EA6}"/>
          </ac:spMkLst>
        </pc:spChg>
      </pc:sldChg>
      <pc:sldChg chg="modSp del mod">
        <pc:chgData name="범수 김" userId="863329ffd88cf9fc" providerId="LiveId" clId="{1D8223AE-E26F-441B-A1AE-D75775B5685A}" dt="2023-10-05T04:01:27.724" v="19072" actId="47"/>
        <pc:sldMkLst>
          <pc:docMk/>
          <pc:sldMk cId="1782437014" sldId="736"/>
        </pc:sldMkLst>
        <pc:spChg chg="mod">
          <ac:chgData name="범수 김" userId="863329ffd88cf9fc" providerId="LiveId" clId="{1D8223AE-E26F-441B-A1AE-D75775B5685A}" dt="2023-10-05T04:00:59.310" v="18980" actId="21"/>
          <ac:spMkLst>
            <pc:docMk/>
            <pc:sldMk cId="1782437014" sldId="736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3:57:52.560" v="18790" actId="20577"/>
        <pc:sldMkLst>
          <pc:docMk/>
          <pc:sldMk cId="3798186009" sldId="737"/>
        </pc:sldMkLst>
        <pc:spChg chg="mod">
          <ac:chgData name="범수 김" userId="863329ffd88cf9fc" providerId="LiveId" clId="{1D8223AE-E26F-441B-A1AE-D75775B5685A}" dt="2023-10-05T03:57:52.560" v="18790" actId="20577"/>
          <ac:spMkLst>
            <pc:docMk/>
            <pc:sldMk cId="3798186009" sldId="737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3:58:06.305" v="18805" actId="20577"/>
        <pc:sldMkLst>
          <pc:docMk/>
          <pc:sldMk cId="1804156044" sldId="739"/>
        </pc:sldMkLst>
        <pc:spChg chg="mod">
          <ac:chgData name="범수 김" userId="863329ffd88cf9fc" providerId="LiveId" clId="{1D8223AE-E26F-441B-A1AE-D75775B5685A}" dt="2023-10-05T03:58:06.305" v="18805" actId="20577"/>
          <ac:spMkLst>
            <pc:docMk/>
            <pc:sldMk cId="1804156044" sldId="739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3:58:16.790" v="18806" actId="20577"/>
        <pc:sldMkLst>
          <pc:docMk/>
          <pc:sldMk cId="1373651017" sldId="740"/>
        </pc:sldMkLst>
        <pc:spChg chg="mod">
          <ac:chgData name="범수 김" userId="863329ffd88cf9fc" providerId="LiveId" clId="{1D8223AE-E26F-441B-A1AE-D75775B5685A}" dt="2023-10-05T03:58:16.790" v="18806" actId="20577"/>
          <ac:spMkLst>
            <pc:docMk/>
            <pc:sldMk cId="1373651017" sldId="740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3:58:32.248" v="18828" actId="20577"/>
        <pc:sldMkLst>
          <pc:docMk/>
          <pc:sldMk cId="2029542286" sldId="741"/>
        </pc:sldMkLst>
        <pc:spChg chg="mod">
          <ac:chgData name="범수 김" userId="863329ffd88cf9fc" providerId="LiveId" clId="{1D8223AE-E26F-441B-A1AE-D75775B5685A}" dt="2023-10-05T03:58:32.248" v="18828" actId="20577"/>
          <ac:spMkLst>
            <pc:docMk/>
            <pc:sldMk cId="2029542286" sldId="741"/>
            <ac:spMk id="2" creationId="{F3A47224-EBC0-D62B-8184-B05C9ED28EA6}"/>
          </ac:spMkLst>
        </pc:spChg>
      </pc:sldChg>
      <pc:sldChg chg="delSp modSp del mod">
        <pc:chgData name="범수 김" userId="863329ffd88cf9fc" providerId="LiveId" clId="{1D8223AE-E26F-441B-A1AE-D75775B5685A}" dt="2023-10-05T04:01:36.274" v="19079" actId="47"/>
        <pc:sldMkLst>
          <pc:docMk/>
          <pc:sldMk cId="3634608176" sldId="742"/>
        </pc:sldMkLst>
        <pc:spChg chg="del mod">
          <ac:chgData name="범수 김" userId="863329ffd88cf9fc" providerId="LiveId" clId="{1D8223AE-E26F-441B-A1AE-D75775B5685A}" dt="2023-10-05T04:01:32.526" v="19075"/>
          <ac:spMkLst>
            <pc:docMk/>
            <pc:sldMk cId="3634608176" sldId="742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4:02:13.930" v="19111" actId="20577"/>
        <pc:sldMkLst>
          <pc:docMk/>
          <pc:sldMk cId="1428516364" sldId="743"/>
        </pc:sldMkLst>
        <pc:spChg chg="mod">
          <ac:chgData name="범수 김" userId="863329ffd88cf9fc" providerId="LiveId" clId="{1D8223AE-E26F-441B-A1AE-D75775B5685A}" dt="2023-10-05T04:02:13.930" v="19111" actId="20577"/>
          <ac:spMkLst>
            <pc:docMk/>
            <pc:sldMk cId="1428516364" sldId="743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7:04:02.365" v="19457"/>
        <pc:sldMkLst>
          <pc:docMk/>
          <pc:sldMk cId="1614024155" sldId="744"/>
        </pc:sldMkLst>
        <pc:spChg chg="mod">
          <ac:chgData name="범수 김" userId="863329ffd88cf9fc" providerId="LiveId" clId="{1D8223AE-E26F-441B-A1AE-D75775B5685A}" dt="2023-10-05T07:04:02.365" v="19457"/>
          <ac:spMkLst>
            <pc:docMk/>
            <pc:sldMk cId="1614024155" sldId="744"/>
            <ac:spMk id="2" creationId="{F3A47224-EBC0-D62B-8184-B05C9ED28EA6}"/>
          </ac:spMkLst>
        </pc:spChg>
        <pc:picChg chg="mod">
          <ac:chgData name="범수 김" userId="863329ffd88cf9fc" providerId="LiveId" clId="{1D8223AE-E26F-441B-A1AE-D75775B5685A}" dt="2023-10-05T07:03:50.127" v="19452" actId="1076"/>
          <ac:picMkLst>
            <pc:docMk/>
            <pc:sldMk cId="1614024155" sldId="744"/>
            <ac:picMk id="6" creationId="{83C56527-CFBC-52F9-DB7C-2B9B7A6F7939}"/>
          </ac:picMkLst>
        </pc:picChg>
      </pc:sldChg>
      <pc:sldChg chg="modSp mod">
        <pc:chgData name="범수 김" userId="863329ffd88cf9fc" providerId="LiveId" clId="{1D8223AE-E26F-441B-A1AE-D75775B5685A}" dt="2023-10-05T07:06:02.785" v="19477" actId="20577"/>
        <pc:sldMkLst>
          <pc:docMk/>
          <pc:sldMk cId="3021963643" sldId="746"/>
        </pc:sldMkLst>
        <pc:spChg chg="mod">
          <ac:chgData name="범수 김" userId="863329ffd88cf9fc" providerId="LiveId" clId="{1D8223AE-E26F-441B-A1AE-D75775B5685A}" dt="2023-10-05T07:06:02.785" v="19477" actId="20577"/>
          <ac:spMkLst>
            <pc:docMk/>
            <pc:sldMk cId="3021963643" sldId="746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7:05:47.717" v="19475" actId="20577"/>
        <pc:sldMkLst>
          <pc:docMk/>
          <pc:sldMk cId="4032156809" sldId="747"/>
        </pc:sldMkLst>
        <pc:spChg chg="mod">
          <ac:chgData name="범수 김" userId="863329ffd88cf9fc" providerId="LiveId" clId="{1D8223AE-E26F-441B-A1AE-D75775B5685A}" dt="2023-10-05T07:05:47.717" v="19475" actId="20577"/>
          <ac:spMkLst>
            <pc:docMk/>
            <pc:sldMk cId="4032156809" sldId="747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7:06:46.381" v="19478" actId="1076"/>
        <pc:sldMkLst>
          <pc:docMk/>
          <pc:sldMk cId="1754506151" sldId="748"/>
        </pc:sldMkLst>
        <pc:picChg chg="mod">
          <ac:chgData name="범수 김" userId="863329ffd88cf9fc" providerId="LiveId" clId="{1D8223AE-E26F-441B-A1AE-D75775B5685A}" dt="2023-10-05T07:06:46.381" v="19478" actId="1076"/>
          <ac:picMkLst>
            <pc:docMk/>
            <pc:sldMk cId="1754506151" sldId="748"/>
            <ac:picMk id="4" creationId="{A4F43535-82A8-6B60-1950-982C37EFAFD9}"/>
          </ac:picMkLst>
        </pc:picChg>
      </pc:sldChg>
      <pc:sldChg chg="modSp mod">
        <pc:chgData name="범수 김" userId="863329ffd88cf9fc" providerId="LiveId" clId="{1D8223AE-E26F-441B-A1AE-D75775B5685A}" dt="2023-10-05T07:09:14.879" v="19611"/>
        <pc:sldMkLst>
          <pc:docMk/>
          <pc:sldMk cId="1856010181" sldId="749"/>
        </pc:sldMkLst>
        <pc:spChg chg="mod">
          <ac:chgData name="범수 김" userId="863329ffd88cf9fc" providerId="LiveId" clId="{1D8223AE-E26F-441B-A1AE-D75775B5685A}" dt="2023-10-05T07:09:14.879" v="19611"/>
          <ac:spMkLst>
            <pc:docMk/>
            <pc:sldMk cId="1856010181" sldId="749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7:07:50.460" v="19590" actId="6549"/>
        <pc:sldMkLst>
          <pc:docMk/>
          <pc:sldMk cId="1635480223" sldId="750"/>
        </pc:sldMkLst>
        <pc:spChg chg="mod">
          <ac:chgData name="범수 김" userId="863329ffd88cf9fc" providerId="LiveId" clId="{1D8223AE-E26F-441B-A1AE-D75775B5685A}" dt="2023-10-05T07:07:50.460" v="19590" actId="6549"/>
          <ac:spMkLst>
            <pc:docMk/>
            <pc:sldMk cId="1635480223" sldId="750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7:12:48.530" v="19727" actId="20577"/>
        <pc:sldMkLst>
          <pc:docMk/>
          <pc:sldMk cId="1310202568" sldId="753"/>
        </pc:sldMkLst>
        <pc:spChg chg="mod">
          <ac:chgData name="범수 김" userId="863329ffd88cf9fc" providerId="LiveId" clId="{1D8223AE-E26F-441B-A1AE-D75775B5685A}" dt="2023-10-05T07:12:48.530" v="19727" actId="20577"/>
          <ac:spMkLst>
            <pc:docMk/>
            <pc:sldMk cId="1310202568" sldId="753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7:13:07.090" v="19735"/>
        <pc:sldMkLst>
          <pc:docMk/>
          <pc:sldMk cId="710468939" sldId="754"/>
        </pc:sldMkLst>
        <pc:spChg chg="mod">
          <ac:chgData name="범수 김" userId="863329ffd88cf9fc" providerId="LiveId" clId="{1D8223AE-E26F-441B-A1AE-D75775B5685A}" dt="2023-10-05T07:13:07.090" v="19735"/>
          <ac:spMkLst>
            <pc:docMk/>
            <pc:sldMk cId="710468939" sldId="754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7:14:27.930" v="19787" actId="20577"/>
        <pc:sldMkLst>
          <pc:docMk/>
          <pc:sldMk cId="1847430628" sldId="758"/>
        </pc:sldMkLst>
        <pc:spChg chg="mod">
          <ac:chgData name="범수 김" userId="863329ffd88cf9fc" providerId="LiveId" clId="{1D8223AE-E26F-441B-A1AE-D75775B5685A}" dt="2023-10-05T07:14:27.930" v="19787" actId="20577"/>
          <ac:spMkLst>
            <pc:docMk/>
            <pc:sldMk cId="1847430628" sldId="758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7:38:53.345" v="19788" actId="1076"/>
        <pc:sldMkLst>
          <pc:docMk/>
          <pc:sldMk cId="2374618033" sldId="763"/>
        </pc:sldMkLst>
        <pc:grpChg chg="mod">
          <ac:chgData name="범수 김" userId="863329ffd88cf9fc" providerId="LiveId" clId="{1D8223AE-E26F-441B-A1AE-D75775B5685A}" dt="2023-10-05T07:38:53.345" v="19788" actId="1076"/>
          <ac:grpSpMkLst>
            <pc:docMk/>
            <pc:sldMk cId="2374618033" sldId="763"/>
            <ac:grpSpMk id="9" creationId="{4B82E903-D2D9-EE6C-BE8A-788AEDB719F7}"/>
          </ac:grpSpMkLst>
        </pc:grpChg>
      </pc:sldChg>
      <pc:sldChg chg="modSp mod">
        <pc:chgData name="범수 김" userId="863329ffd88cf9fc" providerId="LiveId" clId="{1D8223AE-E26F-441B-A1AE-D75775B5685A}" dt="2023-10-05T07:39:32.926" v="19806" actId="20577"/>
        <pc:sldMkLst>
          <pc:docMk/>
          <pc:sldMk cId="3616958432" sldId="765"/>
        </pc:sldMkLst>
        <pc:spChg chg="mod">
          <ac:chgData name="범수 김" userId="863329ffd88cf9fc" providerId="LiveId" clId="{1D8223AE-E26F-441B-A1AE-D75775B5685A}" dt="2023-10-05T07:39:32.926" v="19806" actId="20577"/>
          <ac:spMkLst>
            <pc:docMk/>
            <pc:sldMk cId="3616958432" sldId="765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7:43:28.379" v="19963" actId="20577"/>
        <pc:sldMkLst>
          <pc:docMk/>
          <pc:sldMk cId="482834904" sldId="771"/>
        </pc:sldMkLst>
        <pc:spChg chg="mod">
          <ac:chgData name="범수 김" userId="863329ffd88cf9fc" providerId="LiveId" clId="{1D8223AE-E26F-441B-A1AE-D75775B5685A}" dt="2023-10-05T07:43:28.379" v="19963" actId="20577"/>
          <ac:spMkLst>
            <pc:docMk/>
            <pc:sldMk cId="482834904" sldId="771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07:51:32.815" v="20062"/>
        <pc:sldMkLst>
          <pc:docMk/>
          <pc:sldMk cId="3845579432" sldId="772"/>
        </pc:sldMkLst>
        <pc:spChg chg="mod">
          <ac:chgData name="범수 김" userId="863329ffd88cf9fc" providerId="LiveId" clId="{1D8223AE-E26F-441B-A1AE-D75775B5685A}" dt="2023-10-05T07:51:32.815" v="20062"/>
          <ac:spMkLst>
            <pc:docMk/>
            <pc:sldMk cId="3845579432" sldId="772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07:50:53.237" v="20023" actId="1076"/>
        <pc:sldMkLst>
          <pc:docMk/>
          <pc:sldMk cId="1735815589" sldId="780"/>
        </pc:sldMkLst>
        <pc:spChg chg="mod">
          <ac:chgData name="범수 김" userId="863329ffd88cf9fc" providerId="LiveId" clId="{1D8223AE-E26F-441B-A1AE-D75775B5685A}" dt="2023-10-05T07:50:49.937" v="20021" actId="208"/>
          <ac:spMkLst>
            <pc:docMk/>
            <pc:sldMk cId="1735815589" sldId="780"/>
            <ac:spMk id="6" creationId="{DC021D75-54B9-FBBC-618B-60900BA44FE6}"/>
          </ac:spMkLst>
        </pc:spChg>
        <pc:grpChg chg="mod">
          <ac:chgData name="범수 김" userId="863329ffd88cf9fc" providerId="LiveId" clId="{1D8223AE-E26F-441B-A1AE-D75775B5685A}" dt="2023-10-05T07:50:53.237" v="20023" actId="1076"/>
          <ac:grpSpMkLst>
            <pc:docMk/>
            <pc:sldMk cId="1735815589" sldId="780"/>
            <ac:grpSpMk id="8" creationId="{7969B411-A9DA-8C1F-63CA-C5E0FA87989A}"/>
          </ac:grpSpMkLst>
        </pc:grpChg>
        <pc:picChg chg="mod">
          <ac:chgData name="범수 김" userId="863329ffd88cf9fc" providerId="LiveId" clId="{1D8223AE-E26F-441B-A1AE-D75775B5685A}" dt="2023-10-05T07:50:51.970" v="20022" actId="208"/>
          <ac:picMkLst>
            <pc:docMk/>
            <pc:sldMk cId="1735815589" sldId="780"/>
            <ac:picMk id="5" creationId="{D99B9382-1D0B-2CDC-F41B-F87390CA9C71}"/>
          </ac:picMkLst>
        </pc:picChg>
      </pc:sldChg>
      <pc:sldChg chg="modSp mod">
        <pc:chgData name="범수 김" userId="863329ffd88cf9fc" providerId="LiveId" clId="{1D8223AE-E26F-441B-A1AE-D75775B5685A}" dt="2023-10-05T11:32:32.733" v="20103" actId="20577"/>
        <pc:sldMkLst>
          <pc:docMk/>
          <pc:sldMk cId="568948852" sldId="781"/>
        </pc:sldMkLst>
        <pc:spChg chg="mod">
          <ac:chgData name="범수 김" userId="863329ffd88cf9fc" providerId="LiveId" clId="{1D8223AE-E26F-441B-A1AE-D75775B5685A}" dt="2023-10-05T11:32:32.733" v="20103" actId="20577"/>
          <ac:spMkLst>
            <pc:docMk/>
            <pc:sldMk cId="568948852" sldId="781"/>
            <ac:spMk id="6" creationId="{8052232D-6EE7-1554-575E-69155D0D4015}"/>
          </ac:spMkLst>
        </pc:spChg>
      </pc:sldChg>
      <pc:sldChg chg="addSp modSp mod">
        <pc:chgData name="범수 김" userId="863329ffd88cf9fc" providerId="LiveId" clId="{1D8223AE-E26F-441B-A1AE-D75775B5685A}" dt="2023-10-05T11:36:57.047" v="20241" actId="1076"/>
        <pc:sldMkLst>
          <pc:docMk/>
          <pc:sldMk cId="3874455967" sldId="782"/>
        </pc:sldMkLst>
        <pc:spChg chg="mod">
          <ac:chgData name="범수 김" userId="863329ffd88cf9fc" providerId="LiveId" clId="{1D8223AE-E26F-441B-A1AE-D75775B5685A}" dt="2023-10-05T11:36:56.170" v="20240" actId="1076"/>
          <ac:spMkLst>
            <pc:docMk/>
            <pc:sldMk cId="3874455967" sldId="782"/>
            <ac:spMk id="2" creationId="{F3A47224-EBC0-D62B-8184-B05C9ED28EA6}"/>
          </ac:spMkLst>
        </pc:spChg>
        <pc:picChg chg="add mod">
          <ac:chgData name="범수 김" userId="863329ffd88cf9fc" providerId="LiveId" clId="{1D8223AE-E26F-441B-A1AE-D75775B5685A}" dt="2023-10-05T11:36:57.047" v="20241" actId="1076"/>
          <ac:picMkLst>
            <pc:docMk/>
            <pc:sldMk cId="3874455967" sldId="782"/>
            <ac:picMk id="4" creationId="{781A1AD9-D34A-AD4B-D61C-8253D233266D}"/>
          </ac:picMkLst>
        </pc:picChg>
      </pc:sldChg>
      <pc:sldChg chg="modSp mod">
        <pc:chgData name="범수 김" userId="863329ffd88cf9fc" providerId="LiveId" clId="{1D8223AE-E26F-441B-A1AE-D75775B5685A}" dt="2023-10-05T11:34:22.798" v="20126" actId="20577"/>
        <pc:sldMkLst>
          <pc:docMk/>
          <pc:sldMk cId="2617775765" sldId="783"/>
        </pc:sldMkLst>
        <pc:spChg chg="mod">
          <ac:chgData name="범수 김" userId="863329ffd88cf9fc" providerId="LiveId" clId="{1D8223AE-E26F-441B-A1AE-D75775B5685A}" dt="2023-10-05T11:34:22.798" v="20126" actId="20577"/>
          <ac:spMkLst>
            <pc:docMk/>
            <pc:sldMk cId="2617775765" sldId="783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11:36:41.649" v="20232" actId="21"/>
        <pc:sldMkLst>
          <pc:docMk/>
          <pc:sldMk cId="1282299655" sldId="787"/>
        </pc:sldMkLst>
        <pc:spChg chg="mod">
          <ac:chgData name="범수 김" userId="863329ffd88cf9fc" providerId="LiveId" clId="{1D8223AE-E26F-441B-A1AE-D75775B5685A}" dt="2023-10-05T11:36:41.649" v="20232" actId="21"/>
          <ac:spMkLst>
            <pc:docMk/>
            <pc:sldMk cId="1282299655" sldId="787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11:40:13.355" v="20447" actId="20577"/>
        <pc:sldMkLst>
          <pc:docMk/>
          <pc:sldMk cId="3958543883" sldId="790"/>
        </pc:sldMkLst>
        <pc:spChg chg="mod">
          <ac:chgData name="범수 김" userId="863329ffd88cf9fc" providerId="LiveId" clId="{1D8223AE-E26F-441B-A1AE-D75775B5685A}" dt="2023-10-05T11:40:13.355" v="20447" actId="20577"/>
          <ac:spMkLst>
            <pc:docMk/>
            <pc:sldMk cId="3958543883" sldId="790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11:42:24.446" v="20707" actId="1076"/>
        <pc:sldMkLst>
          <pc:docMk/>
          <pc:sldMk cId="3532686491" sldId="791"/>
        </pc:sldMkLst>
        <pc:spChg chg="mod">
          <ac:chgData name="범수 김" userId="863329ffd88cf9fc" providerId="LiveId" clId="{1D8223AE-E26F-441B-A1AE-D75775B5685A}" dt="2023-10-05T11:42:22.775" v="20706" actId="20577"/>
          <ac:spMkLst>
            <pc:docMk/>
            <pc:sldMk cId="3532686491" sldId="791"/>
            <ac:spMk id="2" creationId="{F3A47224-EBC0-D62B-8184-B05C9ED28EA6}"/>
          </ac:spMkLst>
        </pc:spChg>
        <pc:grpChg chg="mod">
          <ac:chgData name="범수 김" userId="863329ffd88cf9fc" providerId="LiveId" clId="{1D8223AE-E26F-441B-A1AE-D75775B5685A}" dt="2023-10-05T11:42:24.446" v="20707" actId="1076"/>
          <ac:grpSpMkLst>
            <pc:docMk/>
            <pc:sldMk cId="3532686491" sldId="791"/>
            <ac:grpSpMk id="9" creationId="{5EE07D23-A04E-BC50-644E-B14664DB9256}"/>
          </ac:grpSpMkLst>
        </pc:grpChg>
      </pc:sldChg>
      <pc:sldChg chg="modSp mod">
        <pc:chgData name="범수 김" userId="863329ffd88cf9fc" providerId="LiveId" clId="{1D8223AE-E26F-441B-A1AE-D75775B5685A}" dt="2023-10-05T11:42:08.834" v="20642" actId="1076"/>
        <pc:sldMkLst>
          <pc:docMk/>
          <pc:sldMk cId="3842305795" sldId="792"/>
        </pc:sldMkLst>
        <pc:spChg chg="mod">
          <ac:chgData name="범수 김" userId="863329ffd88cf9fc" providerId="LiveId" clId="{1D8223AE-E26F-441B-A1AE-D75775B5685A}" dt="2023-10-05T11:42:08.834" v="20642" actId="1076"/>
          <ac:spMkLst>
            <pc:docMk/>
            <pc:sldMk cId="3842305795" sldId="792"/>
            <ac:spMk id="2" creationId="{F3A47224-EBC0-D62B-8184-B05C9ED28EA6}"/>
          </ac:spMkLst>
        </pc:spChg>
        <pc:grpChg chg="mod">
          <ac:chgData name="범수 김" userId="863329ffd88cf9fc" providerId="LiveId" clId="{1D8223AE-E26F-441B-A1AE-D75775B5685A}" dt="2023-10-05T11:41:52.912" v="20603" actId="1076"/>
          <ac:grpSpMkLst>
            <pc:docMk/>
            <pc:sldMk cId="3842305795" sldId="792"/>
            <ac:grpSpMk id="7" creationId="{76D1B842-3270-22BC-12D5-D0BEC8B7CA27}"/>
          </ac:grpSpMkLst>
        </pc:grpChg>
      </pc:sldChg>
      <pc:sldChg chg="modSp mod">
        <pc:chgData name="범수 김" userId="863329ffd88cf9fc" providerId="LiveId" clId="{1D8223AE-E26F-441B-A1AE-D75775B5685A}" dt="2023-10-05T11:43:06.912" v="20728" actId="20577"/>
        <pc:sldMkLst>
          <pc:docMk/>
          <pc:sldMk cId="841194561" sldId="798"/>
        </pc:sldMkLst>
        <pc:spChg chg="mod">
          <ac:chgData name="범수 김" userId="863329ffd88cf9fc" providerId="LiveId" clId="{1D8223AE-E26F-441B-A1AE-D75775B5685A}" dt="2023-10-05T11:43:06.912" v="20728" actId="20577"/>
          <ac:spMkLst>
            <pc:docMk/>
            <pc:sldMk cId="841194561" sldId="798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11:45:41.752" v="20822"/>
        <pc:sldMkLst>
          <pc:docMk/>
          <pc:sldMk cId="2237705166" sldId="802"/>
        </pc:sldMkLst>
        <pc:spChg chg="mod">
          <ac:chgData name="범수 김" userId="863329ffd88cf9fc" providerId="LiveId" clId="{1D8223AE-E26F-441B-A1AE-D75775B5685A}" dt="2023-10-05T11:45:41.752" v="20822"/>
          <ac:spMkLst>
            <pc:docMk/>
            <pc:sldMk cId="2237705166" sldId="802"/>
            <ac:spMk id="2" creationId="{F3A47224-EBC0-D62B-8184-B05C9ED28EA6}"/>
          </ac:spMkLst>
        </pc:spChg>
      </pc:sldChg>
      <pc:sldChg chg="del">
        <pc:chgData name="범수 김" userId="863329ffd88cf9fc" providerId="LiveId" clId="{1D8223AE-E26F-441B-A1AE-D75775B5685A}" dt="2023-10-05T11:45:56.351" v="20823" actId="47"/>
        <pc:sldMkLst>
          <pc:docMk/>
          <pc:sldMk cId="1245161223" sldId="803"/>
        </pc:sldMkLst>
      </pc:sldChg>
      <pc:sldChg chg="del">
        <pc:chgData name="범수 김" userId="863329ffd88cf9fc" providerId="LiveId" clId="{1D8223AE-E26F-441B-A1AE-D75775B5685A}" dt="2023-10-05T11:45:58.846" v="20824" actId="47"/>
        <pc:sldMkLst>
          <pc:docMk/>
          <pc:sldMk cId="1885656401" sldId="804"/>
        </pc:sldMkLst>
      </pc:sldChg>
      <pc:sldChg chg="del">
        <pc:chgData name="범수 김" userId="863329ffd88cf9fc" providerId="LiveId" clId="{1D8223AE-E26F-441B-A1AE-D75775B5685A}" dt="2023-10-05T11:46:08.679" v="20825" actId="47"/>
        <pc:sldMkLst>
          <pc:docMk/>
          <pc:sldMk cId="1288153305" sldId="805"/>
        </pc:sldMkLst>
      </pc:sldChg>
      <pc:sldChg chg="del">
        <pc:chgData name="범수 김" userId="863329ffd88cf9fc" providerId="LiveId" clId="{1D8223AE-E26F-441B-A1AE-D75775B5685A}" dt="2023-10-05T11:46:19.384" v="20826" actId="47"/>
        <pc:sldMkLst>
          <pc:docMk/>
          <pc:sldMk cId="3937700702" sldId="806"/>
        </pc:sldMkLst>
      </pc:sldChg>
      <pc:sldChg chg="addSp delSp modSp mod">
        <pc:chgData name="범수 김" userId="863329ffd88cf9fc" providerId="LiveId" clId="{1D8223AE-E26F-441B-A1AE-D75775B5685A}" dt="2023-10-05T11:47:27.178" v="20832" actId="478"/>
        <pc:sldMkLst>
          <pc:docMk/>
          <pc:sldMk cId="2747990460" sldId="808"/>
        </pc:sldMkLst>
        <pc:spChg chg="mod">
          <ac:chgData name="범수 김" userId="863329ffd88cf9fc" providerId="LiveId" clId="{1D8223AE-E26F-441B-A1AE-D75775B5685A}" dt="2023-10-05T11:47:20.331" v="20830" actId="1076"/>
          <ac:spMkLst>
            <pc:docMk/>
            <pc:sldMk cId="2747990460" sldId="808"/>
            <ac:spMk id="2" creationId="{F3A47224-EBC0-D62B-8184-B05C9ED28EA6}"/>
          </ac:spMkLst>
        </pc:spChg>
        <pc:picChg chg="add del mod">
          <ac:chgData name="범수 김" userId="863329ffd88cf9fc" providerId="LiveId" clId="{1D8223AE-E26F-441B-A1AE-D75775B5685A}" dt="2023-10-05T11:47:27.178" v="20832" actId="478"/>
          <ac:picMkLst>
            <pc:docMk/>
            <pc:sldMk cId="2747990460" sldId="808"/>
            <ac:picMk id="4" creationId="{982B7A52-B08D-7FA6-48E6-CDEEDF9DAA5E}"/>
          </ac:picMkLst>
        </pc:picChg>
      </pc:sldChg>
      <pc:sldChg chg="modSp mod">
        <pc:chgData name="범수 김" userId="863329ffd88cf9fc" providerId="LiveId" clId="{1D8223AE-E26F-441B-A1AE-D75775B5685A}" dt="2023-10-05T22:56:58.321" v="21441" actId="20577"/>
        <pc:sldMkLst>
          <pc:docMk/>
          <pc:sldMk cId="4088878616" sldId="809"/>
        </pc:sldMkLst>
        <pc:spChg chg="mod">
          <ac:chgData name="범수 김" userId="863329ffd88cf9fc" providerId="LiveId" clId="{1D8223AE-E26F-441B-A1AE-D75775B5685A}" dt="2023-10-05T22:56:58.321" v="21441" actId="20577"/>
          <ac:spMkLst>
            <pc:docMk/>
            <pc:sldMk cId="4088878616" sldId="809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11:51:21.327" v="21332" actId="20577"/>
        <pc:sldMkLst>
          <pc:docMk/>
          <pc:sldMk cId="4029693850" sldId="810"/>
        </pc:sldMkLst>
        <pc:spChg chg="mod">
          <ac:chgData name="범수 김" userId="863329ffd88cf9fc" providerId="LiveId" clId="{1D8223AE-E26F-441B-A1AE-D75775B5685A}" dt="2023-10-05T11:51:21.327" v="21332" actId="20577"/>
          <ac:spMkLst>
            <pc:docMk/>
            <pc:sldMk cId="4029693850" sldId="810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11:51:55.052" v="21342" actId="20577"/>
        <pc:sldMkLst>
          <pc:docMk/>
          <pc:sldMk cId="1183767585" sldId="811"/>
        </pc:sldMkLst>
        <pc:spChg chg="mod">
          <ac:chgData name="범수 김" userId="863329ffd88cf9fc" providerId="LiveId" clId="{1D8223AE-E26F-441B-A1AE-D75775B5685A}" dt="2023-10-05T11:51:55.052" v="21342" actId="20577"/>
          <ac:spMkLst>
            <pc:docMk/>
            <pc:sldMk cId="1183767585" sldId="811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11:52:43.495" v="21375" actId="6549"/>
        <pc:sldMkLst>
          <pc:docMk/>
          <pc:sldMk cId="2590282760" sldId="812"/>
        </pc:sldMkLst>
        <pc:spChg chg="mod">
          <ac:chgData name="범수 김" userId="863329ffd88cf9fc" providerId="LiveId" clId="{1D8223AE-E26F-441B-A1AE-D75775B5685A}" dt="2023-10-05T11:52:43.495" v="21375" actId="6549"/>
          <ac:spMkLst>
            <pc:docMk/>
            <pc:sldMk cId="2590282760" sldId="812"/>
            <ac:spMk id="2" creationId="{F3A47224-EBC0-D62B-8184-B05C9ED28EA6}"/>
          </ac:spMkLst>
        </pc:spChg>
      </pc:sldChg>
      <pc:sldChg chg="addSp modSp mod">
        <pc:chgData name="범수 김" userId="863329ffd88cf9fc" providerId="LiveId" clId="{1D8223AE-E26F-441B-A1AE-D75775B5685A}" dt="2023-10-05T11:52:23.161" v="21374" actId="20577"/>
        <pc:sldMkLst>
          <pc:docMk/>
          <pc:sldMk cId="4116435077" sldId="813"/>
        </pc:sldMkLst>
        <pc:spChg chg="mod">
          <ac:chgData name="범수 김" userId="863329ffd88cf9fc" providerId="LiveId" clId="{1D8223AE-E26F-441B-A1AE-D75775B5685A}" dt="2023-10-05T11:52:23.161" v="21374" actId="20577"/>
          <ac:spMkLst>
            <pc:docMk/>
            <pc:sldMk cId="4116435077" sldId="813"/>
            <ac:spMk id="2" creationId="{F3A47224-EBC0-D62B-8184-B05C9ED28EA6}"/>
          </ac:spMkLst>
        </pc:spChg>
        <pc:grpChg chg="mod">
          <ac:chgData name="범수 김" userId="863329ffd88cf9fc" providerId="LiveId" clId="{1D8223AE-E26F-441B-A1AE-D75775B5685A}" dt="2023-10-05T11:52:10.173" v="21344" actId="164"/>
          <ac:grpSpMkLst>
            <pc:docMk/>
            <pc:sldMk cId="4116435077" sldId="813"/>
            <ac:grpSpMk id="3" creationId="{865B97DB-A00F-3C82-0115-E7CB077EF27C}"/>
          </ac:grpSpMkLst>
        </pc:grpChg>
        <pc:grpChg chg="add mod">
          <ac:chgData name="범수 김" userId="863329ffd88cf9fc" providerId="LiveId" clId="{1D8223AE-E26F-441B-A1AE-D75775B5685A}" dt="2023-10-05T11:52:11.401" v="21345" actId="1076"/>
          <ac:grpSpMkLst>
            <pc:docMk/>
            <pc:sldMk cId="4116435077" sldId="813"/>
            <ac:grpSpMk id="4" creationId="{0A0E0BE1-8DCB-3997-FE39-11A3AB3C3BF6}"/>
          </ac:grpSpMkLst>
        </pc:grpChg>
        <pc:picChg chg="mod">
          <ac:chgData name="범수 김" userId="863329ffd88cf9fc" providerId="LiveId" clId="{1D8223AE-E26F-441B-A1AE-D75775B5685A}" dt="2023-10-05T11:52:10.173" v="21344" actId="164"/>
          <ac:picMkLst>
            <pc:docMk/>
            <pc:sldMk cId="4116435077" sldId="813"/>
            <ac:picMk id="9" creationId="{ADA50B47-1D36-8356-65C2-D00CB3E908E9}"/>
          </ac:picMkLst>
        </pc:picChg>
      </pc:sldChg>
      <pc:sldChg chg="modSp mod">
        <pc:chgData name="범수 김" userId="863329ffd88cf9fc" providerId="LiveId" clId="{1D8223AE-E26F-441B-A1AE-D75775B5685A}" dt="2023-10-05T11:58:11.646" v="21405"/>
        <pc:sldMkLst>
          <pc:docMk/>
          <pc:sldMk cId="980611582" sldId="816"/>
        </pc:sldMkLst>
        <pc:spChg chg="mod">
          <ac:chgData name="범수 김" userId="863329ffd88cf9fc" providerId="LiveId" clId="{1D8223AE-E26F-441B-A1AE-D75775B5685A}" dt="2023-10-05T11:58:11.646" v="21405"/>
          <ac:spMkLst>
            <pc:docMk/>
            <pc:sldMk cId="980611582" sldId="816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22:57:14.008" v="21481" actId="6549"/>
        <pc:sldMkLst>
          <pc:docMk/>
          <pc:sldMk cId="3335923600" sldId="818"/>
        </pc:sldMkLst>
        <pc:spChg chg="mod">
          <ac:chgData name="범수 김" userId="863329ffd88cf9fc" providerId="LiveId" clId="{1D8223AE-E26F-441B-A1AE-D75775B5685A}" dt="2023-10-05T22:57:14.008" v="21481" actId="6549"/>
          <ac:spMkLst>
            <pc:docMk/>
            <pc:sldMk cId="3335923600" sldId="818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23:00:57.580" v="21524" actId="20577"/>
        <pc:sldMkLst>
          <pc:docMk/>
          <pc:sldMk cId="2518671582" sldId="821"/>
        </pc:sldMkLst>
        <pc:spChg chg="mod">
          <ac:chgData name="범수 김" userId="863329ffd88cf9fc" providerId="LiveId" clId="{1D8223AE-E26F-441B-A1AE-D75775B5685A}" dt="2023-10-05T23:00:57.580" v="21524" actId="20577"/>
          <ac:spMkLst>
            <pc:docMk/>
            <pc:sldMk cId="2518671582" sldId="821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23:08:10.471" v="22697" actId="12789"/>
        <pc:sldMkLst>
          <pc:docMk/>
          <pc:sldMk cId="3028169297" sldId="823"/>
        </pc:sldMkLst>
        <pc:spChg chg="mod">
          <ac:chgData name="범수 김" userId="863329ffd88cf9fc" providerId="LiveId" clId="{1D8223AE-E26F-441B-A1AE-D75775B5685A}" dt="2023-10-05T23:08:10.471" v="22697" actId="12789"/>
          <ac:spMkLst>
            <pc:docMk/>
            <pc:sldMk cId="3028169297" sldId="823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23:03:44.795" v="21735" actId="20577"/>
        <pc:sldMkLst>
          <pc:docMk/>
          <pc:sldMk cId="816324105" sldId="824"/>
        </pc:sldMkLst>
        <pc:spChg chg="mod">
          <ac:chgData name="범수 김" userId="863329ffd88cf9fc" providerId="LiveId" clId="{1D8223AE-E26F-441B-A1AE-D75775B5685A}" dt="2023-10-05T23:03:44.795" v="21735" actId="20577"/>
          <ac:spMkLst>
            <pc:docMk/>
            <pc:sldMk cId="816324105" sldId="824"/>
            <ac:spMk id="2" creationId="{F3A47224-EBC0-D62B-8184-B05C9ED28EA6}"/>
          </ac:spMkLst>
        </pc:spChg>
      </pc:sldChg>
      <pc:sldChg chg="modSp del mod">
        <pc:chgData name="범수 김" userId="863329ffd88cf9fc" providerId="LiveId" clId="{1D8223AE-E26F-441B-A1AE-D75775B5685A}" dt="2023-10-05T23:02:32.729" v="21692" actId="47"/>
        <pc:sldMkLst>
          <pc:docMk/>
          <pc:sldMk cId="1159874386" sldId="825"/>
        </pc:sldMkLst>
        <pc:spChg chg="mod">
          <ac:chgData name="범수 김" userId="863329ffd88cf9fc" providerId="LiveId" clId="{1D8223AE-E26F-441B-A1AE-D75775B5685A}" dt="2023-10-05T23:02:21.485" v="21688" actId="21"/>
          <ac:spMkLst>
            <pc:docMk/>
            <pc:sldMk cId="1159874386" sldId="825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23:03:20.842" v="21722" actId="1076"/>
        <pc:sldMkLst>
          <pc:docMk/>
          <pc:sldMk cId="267069227" sldId="826"/>
        </pc:sldMkLst>
        <pc:spChg chg="mod">
          <ac:chgData name="범수 김" userId="863329ffd88cf9fc" providerId="LiveId" clId="{1D8223AE-E26F-441B-A1AE-D75775B5685A}" dt="2023-10-05T23:03:20.842" v="21722" actId="1076"/>
          <ac:spMkLst>
            <pc:docMk/>
            <pc:sldMk cId="267069227" sldId="826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23:07:57.500" v="22694" actId="1076"/>
        <pc:sldMkLst>
          <pc:docMk/>
          <pc:sldMk cId="1370831310" sldId="827"/>
        </pc:sldMkLst>
        <pc:spChg chg="mod">
          <ac:chgData name="범수 김" userId="863329ffd88cf9fc" providerId="LiveId" clId="{1D8223AE-E26F-441B-A1AE-D75775B5685A}" dt="2023-10-05T23:07:56.411" v="22693" actId="1076"/>
          <ac:spMkLst>
            <pc:docMk/>
            <pc:sldMk cId="1370831310" sldId="827"/>
            <ac:spMk id="2" creationId="{F3A47224-EBC0-D62B-8184-B05C9ED28EA6}"/>
          </ac:spMkLst>
        </pc:spChg>
        <pc:picChg chg="mod">
          <ac:chgData name="범수 김" userId="863329ffd88cf9fc" providerId="LiveId" clId="{1D8223AE-E26F-441B-A1AE-D75775B5685A}" dt="2023-10-05T23:07:57.500" v="22694" actId="1076"/>
          <ac:picMkLst>
            <pc:docMk/>
            <pc:sldMk cId="1370831310" sldId="827"/>
            <ac:picMk id="5" creationId="{FFD644AF-9D06-4F72-0CC3-40FEF0323EAE}"/>
          </ac:picMkLst>
        </pc:picChg>
      </pc:sldChg>
      <pc:sldChg chg="delSp modSp del mod">
        <pc:chgData name="범수 김" userId="863329ffd88cf9fc" providerId="LiveId" clId="{1D8223AE-E26F-441B-A1AE-D75775B5685A}" dt="2023-10-05T23:08:00.334" v="22695" actId="47"/>
        <pc:sldMkLst>
          <pc:docMk/>
          <pc:sldMk cId="2798889601" sldId="828"/>
        </pc:sldMkLst>
        <pc:spChg chg="del mod">
          <ac:chgData name="범수 김" userId="863329ffd88cf9fc" providerId="LiveId" clId="{1D8223AE-E26F-441B-A1AE-D75775B5685A}" dt="2023-10-05T23:07:48.105" v="22688"/>
          <ac:spMkLst>
            <pc:docMk/>
            <pc:sldMk cId="2798889601" sldId="828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23:08:22.488" v="22698" actId="1076"/>
        <pc:sldMkLst>
          <pc:docMk/>
          <pc:sldMk cId="1879880800" sldId="829"/>
        </pc:sldMkLst>
        <pc:spChg chg="mod">
          <ac:chgData name="범수 김" userId="863329ffd88cf9fc" providerId="LiveId" clId="{1D8223AE-E26F-441B-A1AE-D75775B5685A}" dt="2023-10-05T23:08:22.488" v="22698" actId="1076"/>
          <ac:spMkLst>
            <pc:docMk/>
            <pc:sldMk cId="1879880800" sldId="829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23:17:19.271" v="23049" actId="12789"/>
        <pc:sldMkLst>
          <pc:docMk/>
          <pc:sldMk cId="1013900337" sldId="834"/>
        </pc:sldMkLst>
        <pc:spChg chg="mod">
          <ac:chgData name="범수 김" userId="863329ffd88cf9fc" providerId="LiveId" clId="{1D8223AE-E26F-441B-A1AE-D75775B5685A}" dt="2023-10-05T23:17:19.271" v="23049" actId="12789"/>
          <ac:spMkLst>
            <pc:docMk/>
            <pc:sldMk cId="1013900337" sldId="834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23:17:49.397" v="23084" actId="1076"/>
        <pc:sldMkLst>
          <pc:docMk/>
          <pc:sldMk cId="1270493807" sldId="835"/>
        </pc:sldMkLst>
        <pc:spChg chg="mod">
          <ac:chgData name="범수 김" userId="863329ffd88cf9fc" providerId="LiveId" clId="{1D8223AE-E26F-441B-A1AE-D75775B5685A}" dt="2023-10-05T23:17:49.397" v="23084" actId="1076"/>
          <ac:spMkLst>
            <pc:docMk/>
            <pc:sldMk cId="1270493807" sldId="835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23:19:40.784" v="23557" actId="20577"/>
        <pc:sldMkLst>
          <pc:docMk/>
          <pc:sldMk cId="1843807155" sldId="837"/>
        </pc:sldMkLst>
        <pc:spChg chg="mod">
          <ac:chgData name="범수 김" userId="863329ffd88cf9fc" providerId="LiveId" clId="{1D8223AE-E26F-441B-A1AE-D75775B5685A}" dt="2023-10-05T23:19:40.784" v="23557" actId="20577"/>
          <ac:spMkLst>
            <pc:docMk/>
            <pc:sldMk cId="1843807155" sldId="837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23:18:49.014" v="23267" actId="20577"/>
        <pc:sldMkLst>
          <pc:docMk/>
          <pc:sldMk cId="652597951" sldId="838"/>
        </pc:sldMkLst>
        <pc:spChg chg="mod">
          <ac:chgData name="범수 김" userId="863329ffd88cf9fc" providerId="LiveId" clId="{1D8223AE-E26F-441B-A1AE-D75775B5685A}" dt="2023-10-05T23:18:49.014" v="23267" actId="20577"/>
          <ac:spMkLst>
            <pc:docMk/>
            <pc:sldMk cId="652597951" sldId="838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23:20:23.806" v="23742" actId="20577"/>
        <pc:sldMkLst>
          <pc:docMk/>
          <pc:sldMk cId="3687300378" sldId="839"/>
        </pc:sldMkLst>
        <pc:spChg chg="mod">
          <ac:chgData name="범수 김" userId="863329ffd88cf9fc" providerId="LiveId" clId="{1D8223AE-E26F-441B-A1AE-D75775B5685A}" dt="2023-10-05T23:20:23.806" v="23742" actId="20577"/>
          <ac:spMkLst>
            <pc:docMk/>
            <pc:sldMk cId="3687300378" sldId="839"/>
            <ac:spMk id="2" creationId="{F3A47224-EBC0-D62B-8184-B05C9ED28EA6}"/>
          </ac:spMkLst>
        </pc:spChg>
      </pc:sldChg>
      <pc:sldChg chg="modSp mod">
        <pc:chgData name="범수 김" userId="863329ffd88cf9fc" providerId="LiveId" clId="{1D8223AE-E26F-441B-A1AE-D75775B5685A}" dt="2023-10-05T23:24:21.585" v="23749" actId="20577"/>
        <pc:sldMkLst>
          <pc:docMk/>
          <pc:sldMk cId="3108294642" sldId="844"/>
        </pc:sldMkLst>
        <pc:spChg chg="mod">
          <ac:chgData name="범수 김" userId="863329ffd88cf9fc" providerId="LiveId" clId="{1D8223AE-E26F-441B-A1AE-D75775B5685A}" dt="2023-10-05T23:24:21.585" v="23749" actId="20577"/>
          <ac:spMkLst>
            <pc:docMk/>
            <pc:sldMk cId="3108294642" sldId="844"/>
            <ac:spMk id="2" creationId="{F3A47224-EBC0-D62B-8184-B05C9ED28EA6}"/>
          </ac:spMkLst>
        </pc:spChg>
      </pc:sldChg>
      <pc:sldChg chg="del">
        <pc:chgData name="범수 김" userId="863329ffd88cf9fc" providerId="LiveId" clId="{1D8223AE-E26F-441B-A1AE-D75775B5685A}" dt="2023-10-05T23:32:28.307" v="24500" actId="47"/>
        <pc:sldMkLst>
          <pc:docMk/>
          <pc:sldMk cId="9961887" sldId="850"/>
        </pc:sldMkLst>
      </pc:sldChg>
      <pc:sldChg chg="del">
        <pc:chgData name="범수 김" userId="863329ffd88cf9fc" providerId="LiveId" clId="{1D8223AE-E26F-441B-A1AE-D75775B5685A}" dt="2023-10-05T23:32:29.496" v="24501" actId="47"/>
        <pc:sldMkLst>
          <pc:docMk/>
          <pc:sldMk cId="1527233147" sldId="851"/>
        </pc:sldMkLst>
      </pc:sldChg>
      <pc:sldChg chg="modSp mod">
        <pc:chgData name="범수 김" userId="863329ffd88cf9fc" providerId="LiveId" clId="{1D8223AE-E26F-441B-A1AE-D75775B5685A}" dt="2023-10-06T00:19:04.948" v="24643" actId="20577"/>
        <pc:sldMkLst>
          <pc:docMk/>
          <pc:sldMk cId="2534255804" sldId="852"/>
        </pc:sldMkLst>
        <pc:spChg chg="mod">
          <ac:chgData name="범수 김" userId="863329ffd88cf9fc" providerId="LiveId" clId="{1D8223AE-E26F-441B-A1AE-D75775B5685A}" dt="2023-10-06T00:19:04.948" v="24643" actId="20577"/>
          <ac:spMkLst>
            <pc:docMk/>
            <pc:sldMk cId="2534255804" sldId="852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5T23:33:02.748" v="24538" actId="20577"/>
        <pc:sldMkLst>
          <pc:docMk/>
          <pc:sldMk cId="3296527724" sldId="855"/>
        </pc:sldMkLst>
        <pc:spChg chg="mod">
          <ac:chgData name="범수 김" userId="863329ffd88cf9fc" providerId="LiveId" clId="{1D8223AE-E26F-441B-A1AE-D75775B5685A}" dt="2023-10-05T23:33:02.748" v="24538" actId="20577"/>
          <ac:spMkLst>
            <pc:docMk/>
            <pc:sldMk cId="3296527724" sldId="855"/>
            <ac:spMk id="6" creationId="{8052232D-6EE7-1554-575E-69155D0D4015}"/>
          </ac:spMkLst>
        </pc:spChg>
      </pc:sldChg>
      <pc:sldChg chg="modSp mod">
        <pc:chgData name="범수 김" userId="863329ffd88cf9fc" providerId="LiveId" clId="{1D8223AE-E26F-441B-A1AE-D75775B5685A}" dt="2023-10-06T00:16:26.269" v="24584" actId="20577"/>
        <pc:sldMkLst>
          <pc:docMk/>
          <pc:sldMk cId="473023891" sldId="858"/>
        </pc:sldMkLst>
        <pc:spChg chg="mod">
          <ac:chgData name="범수 김" userId="863329ffd88cf9fc" providerId="LiveId" clId="{1D8223AE-E26F-441B-A1AE-D75775B5685A}" dt="2023-10-06T00:16:26.269" v="24584" actId="20577"/>
          <ac:spMkLst>
            <pc:docMk/>
            <pc:sldMk cId="473023891" sldId="858"/>
            <ac:spMk id="3" creationId="{1BA24606-FA1D-BBB2-2585-2D1261893185}"/>
          </ac:spMkLst>
        </pc:spChg>
      </pc:sldChg>
      <pc:sldChg chg="modSp mod">
        <pc:chgData name="범수 김" userId="863329ffd88cf9fc" providerId="LiveId" clId="{1D8223AE-E26F-441B-A1AE-D75775B5685A}" dt="2023-10-05T23:33:39.209" v="24549" actId="1076"/>
        <pc:sldMkLst>
          <pc:docMk/>
          <pc:sldMk cId="212354435" sldId="859"/>
        </pc:sldMkLst>
        <pc:grpChg chg="mod">
          <ac:chgData name="범수 김" userId="863329ffd88cf9fc" providerId="LiveId" clId="{1D8223AE-E26F-441B-A1AE-D75775B5685A}" dt="2023-10-05T23:33:39.209" v="24549" actId="1076"/>
          <ac:grpSpMkLst>
            <pc:docMk/>
            <pc:sldMk cId="212354435" sldId="859"/>
            <ac:grpSpMk id="8" creationId="{7221792D-80E1-FBDD-5715-302B758E0E69}"/>
          </ac:grpSpMkLst>
        </pc:grpChg>
      </pc:sldChg>
      <pc:sldChg chg="add del">
        <pc:chgData name="범수 김" userId="863329ffd88cf9fc" providerId="LiveId" clId="{1D8223AE-E26F-441B-A1AE-D75775B5685A}" dt="2023-10-06T01:00:28.374" v="26609" actId="47"/>
        <pc:sldMkLst>
          <pc:docMk/>
          <pc:sldMk cId="518538051" sldId="864"/>
        </pc:sldMkLst>
      </pc:sldChg>
      <pc:sldChg chg="addSp delSp modSp add mod">
        <pc:chgData name="범수 김" userId="863329ffd88cf9fc" providerId="LiveId" clId="{1D8223AE-E26F-441B-A1AE-D75775B5685A}" dt="2023-10-06T01:01:37.504" v="26897" actId="20577"/>
        <pc:sldMkLst>
          <pc:docMk/>
          <pc:sldMk cId="1290593054" sldId="865"/>
        </pc:sldMkLst>
        <pc:spChg chg="mod">
          <ac:chgData name="범수 김" userId="863329ffd88cf9fc" providerId="LiveId" clId="{1D8223AE-E26F-441B-A1AE-D75775B5685A}" dt="2023-10-06T01:01:05.849" v="26703" actId="14100"/>
          <ac:spMkLst>
            <pc:docMk/>
            <pc:sldMk cId="1290593054" sldId="865"/>
            <ac:spMk id="4" creationId="{B20C6460-B789-B7CD-6AA3-A2F98CA4DAEC}"/>
          </ac:spMkLst>
        </pc:spChg>
        <pc:spChg chg="mod">
          <ac:chgData name="범수 김" userId="863329ffd88cf9fc" providerId="LiveId" clId="{1D8223AE-E26F-441B-A1AE-D75775B5685A}" dt="2023-10-06T01:01:37.504" v="26897" actId="20577"/>
          <ac:spMkLst>
            <pc:docMk/>
            <pc:sldMk cId="1290593054" sldId="865"/>
            <ac:spMk id="6" creationId="{B5A4E2EB-375D-36B1-D181-E7536E4D51D3}"/>
          </ac:spMkLst>
        </pc:spChg>
        <pc:grpChg chg="add del">
          <ac:chgData name="범수 김" userId="863329ffd88cf9fc" providerId="LiveId" clId="{1D8223AE-E26F-441B-A1AE-D75775B5685A}" dt="2023-10-06T01:00:59.028" v="26701" actId="21"/>
          <ac:grpSpMkLst>
            <pc:docMk/>
            <pc:sldMk cId="1290593054" sldId="865"/>
            <ac:grpSpMk id="5" creationId="{2D3A0A46-15E4-85FE-709A-A7F2A51AAB73}"/>
          </ac:grpSpMkLst>
        </pc:grpChg>
        <pc:picChg chg="add del mod">
          <ac:chgData name="범수 김" userId="863329ffd88cf9fc" providerId="LiveId" clId="{1D8223AE-E26F-441B-A1AE-D75775B5685A}" dt="2023-10-06T01:00:59.862" v="26702" actId="1076"/>
          <ac:picMkLst>
            <pc:docMk/>
            <pc:sldMk cId="1290593054" sldId="865"/>
            <ac:picMk id="3" creationId="{11D22AD1-63F7-6BC0-D192-68BEDFEB2D31}"/>
          </ac:picMkLst>
        </pc:picChg>
      </pc:sldChg>
      <pc:sldChg chg="modSp add mod">
        <pc:chgData name="범수 김" userId="863329ffd88cf9fc" providerId="LiveId" clId="{1D8223AE-E26F-441B-A1AE-D75775B5685A}" dt="2023-10-06T01:01:52.643" v="26917" actId="20577"/>
        <pc:sldMkLst>
          <pc:docMk/>
          <pc:sldMk cId="2893717931" sldId="866"/>
        </pc:sldMkLst>
        <pc:spChg chg="mod">
          <ac:chgData name="범수 김" userId="863329ffd88cf9fc" providerId="LiveId" clId="{1D8223AE-E26F-441B-A1AE-D75775B5685A}" dt="2023-10-06T01:01:52.643" v="26917" actId="20577"/>
          <ac:spMkLst>
            <pc:docMk/>
            <pc:sldMk cId="2893717931" sldId="86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1:03:20.209" v="27352" actId="20577"/>
        <pc:sldMkLst>
          <pc:docMk/>
          <pc:sldMk cId="1223494378" sldId="867"/>
        </pc:sldMkLst>
        <pc:spChg chg="mod">
          <ac:chgData name="범수 김" userId="863329ffd88cf9fc" providerId="LiveId" clId="{1D8223AE-E26F-441B-A1AE-D75775B5685A}" dt="2023-09-19T11:57:45.903" v="240" actId="14100"/>
          <ac:spMkLst>
            <pc:docMk/>
            <pc:sldMk cId="1223494378" sldId="867"/>
            <ac:spMk id="4" creationId="{B20C6460-B789-B7CD-6AA3-A2F98CA4DAEC}"/>
          </ac:spMkLst>
        </pc:spChg>
        <pc:spChg chg="mod">
          <ac:chgData name="범수 김" userId="863329ffd88cf9fc" providerId="LiveId" clId="{1D8223AE-E26F-441B-A1AE-D75775B5685A}" dt="2023-10-06T01:03:20.209" v="27352" actId="20577"/>
          <ac:spMkLst>
            <pc:docMk/>
            <pc:sldMk cId="1223494378" sldId="867"/>
            <ac:spMk id="6" creationId="{B5A4E2EB-375D-36B1-D181-E7536E4D51D3}"/>
          </ac:spMkLst>
        </pc:spChg>
        <pc:grpChg chg="del">
          <ac:chgData name="범수 김" userId="863329ffd88cf9fc" providerId="LiveId" clId="{1D8223AE-E26F-441B-A1AE-D75775B5685A}" dt="2023-09-19T11:57:27.810" v="233" actId="478"/>
          <ac:grpSpMkLst>
            <pc:docMk/>
            <pc:sldMk cId="1223494378" sldId="867"/>
            <ac:grpSpMk id="5" creationId="{2D3A0A46-15E4-85FE-709A-A7F2A51AAB73}"/>
          </ac:grpSpMkLst>
        </pc:grpChg>
        <pc:grpChg chg="mod">
          <ac:chgData name="범수 김" userId="863329ffd88cf9fc" providerId="LiveId" clId="{1D8223AE-E26F-441B-A1AE-D75775B5685A}" dt="2023-09-19T11:57:46.199" v="241" actId="164"/>
          <ac:grpSpMkLst>
            <pc:docMk/>
            <pc:sldMk cId="1223494378" sldId="867"/>
            <ac:grpSpMk id="7" creationId="{66F18BFB-9BC5-F47B-7D2B-D4372AB937D5}"/>
          </ac:grpSpMkLst>
        </pc:grpChg>
        <pc:grpChg chg="add mod">
          <ac:chgData name="범수 김" userId="863329ffd88cf9fc" providerId="LiveId" clId="{1D8223AE-E26F-441B-A1AE-D75775B5685A}" dt="2023-09-19T11:57:46.199" v="241" actId="164"/>
          <ac:grpSpMkLst>
            <pc:docMk/>
            <pc:sldMk cId="1223494378" sldId="867"/>
            <ac:grpSpMk id="9" creationId="{D023DD7E-3EE5-32DF-4187-01516DAAED49}"/>
          </ac:grpSpMkLst>
        </pc:grpChg>
        <pc:picChg chg="del">
          <ac:chgData name="범수 김" userId="863329ffd88cf9fc" providerId="LiveId" clId="{1D8223AE-E26F-441B-A1AE-D75775B5685A}" dt="2023-09-19T11:57:27.810" v="233" actId="478"/>
          <ac:picMkLst>
            <pc:docMk/>
            <pc:sldMk cId="1223494378" sldId="867"/>
            <ac:picMk id="3" creationId="{11D22AD1-63F7-6BC0-D192-68BEDFEB2D31}"/>
          </ac:picMkLst>
        </pc:picChg>
        <pc:picChg chg="add mod ord">
          <ac:chgData name="범수 김" userId="863329ffd88cf9fc" providerId="LiveId" clId="{1D8223AE-E26F-441B-A1AE-D75775B5685A}" dt="2023-09-19T11:57:46.199" v="241" actId="164"/>
          <ac:picMkLst>
            <pc:docMk/>
            <pc:sldMk cId="1223494378" sldId="867"/>
            <ac:picMk id="8" creationId="{CDA622FE-1A1F-74D4-15C5-08B06F57C633}"/>
          </ac:picMkLst>
        </pc:picChg>
      </pc:sldChg>
      <pc:sldChg chg="modSp add mod">
        <pc:chgData name="범수 김" userId="863329ffd88cf9fc" providerId="LiveId" clId="{1D8223AE-E26F-441B-A1AE-D75775B5685A}" dt="2023-10-06T01:03:30.963" v="27369" actId="20577"/>
        <pc:sldMkLst>
          <pc:docMk/>
          <pc:sldMk cId="1582111478" sldId="868"/>
        </pc:sldMkLst>
        <pc:spChg chg="mod">
          <ac:chgData name="범수 김" userId="863329ffd88cf9fc" providerId="LiveId" clId="{1D8223AE-E26F-441B-A1AE-D75775B5685A}" dt="2023-10-06T01:03:30.963" v="27369" actId="20577"/>
          <ac:spMkLst>
            <pc:docMk/>
            <pc:sldMk cId="1582111478" sldId="86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09-19T12:02:07.800" v="323" actId="20577"/>
        <pc:sldMkLst>
          <pc:docMk/>
          <pc:sldMk cId="575742519" sldId="869"/>
        </pc:sldMkLst>
        <pc:spChg chg="add mod">
          <ac:chgData name="범수 김" userId="863329ffd88cf9fc" providerId="LiveId" clId="{1D8223AE-E26F-441B-A1AE-D75775B5685A}" dt="2023-09-19T12:02:01.408" v="296" actId="164"/>
          <ac:spMkLst>
            <pc:docMk/>
            <pc:sldMk cId="575742519" sldId="869"/>
            <ac:spMk id="4" creationId="{34D133F7-010F-99F0-275A-C15987EE0D37}"/>
          </ac:spMkLst>
        </pc:spChg>
        <pc:spChg chg="del">
          <ac:chgData name="범수 김" userId="863329ffd88cf9fc" providerId="LiveId" clId="{1D8223AE-E26F-441B-A1AE-D75775B5685A}" dt="2023-09-19T12:01:27.416" v="286" actId="478"/>
          <ac:spMkLst>
            <pc:docMk/>
            <pc:sldMk cId="575742519" sldId="869"/>
            <ac:spMk id="5" creationId="{A389414F-66B7-1262-7F78-D45BD7660CF6}"/>
          </ac:spMkLst>
        </pc:spChg>
        <pc:spChg chg="add mod">
          <ac:chgData name="범수 김" userId="863329ffd88cf9fc" providerId="LiveId" clId="{1D8223AE-E26F-441B-A1AE-D75775B5685A}" dt="2023-09-19T12:02:01.408" v="296" actId="164"/>
          <ac:spMkLst>
            <pc:docMk/>
            <pc:sldMk cId="575742519" sldId="869"/>
            <ac:spMk id="6" creationId="{F25EFA2B-FAFF-7ED2-2D35-259360C9707A}"/>
          </ac:spMkLst>
        </pc:spChg>
        <pc:spChg chg="add mod">
          <ac:chgData name="범수 김" userId="863329ffd88cf9fc" providerId="LiveId" clId="{1D8223AE-E26F-441B-A1AE-D75775B5685A}" dt="2023-09-19T12:02:07.800" v="323" actId="20577"/>
          <ac:spMkLst>
            <pc:docMk/>
            <pc:sldMk cId="575742519" sldId="869"/>
            <ac:spMk id="8" creationId="{9E977B46-1D70-D9CB-D48C-A3E7B3B5428A}"/>
          </ac:spMkLst>
        </pc:spChg>
        <pc:grpChg chg="add mod">
          <ac:chgData name="범수 김" userId="863329ffd88cf9fc" providerId="LiveId" clId="{1D8223AE-E26F-441B-A1AE-D75775B5685A}" dt="2023-09-19T12:02:02.364" v="297" actId="1076"/>
          <ac:grpSpMkLst>
            <pc:docMk/>
            <pc:sldMk cId="575742519" sldId="869"/>
            <ac:grpSpMk id="7" creationId="{A7605B81-1A61-062A-05BD-17588787EE9F}"/>
          </ac:grpSpMkLst>
        </pc:grpChg>
        <pc:picChg chg="add mod">
          <ac:chgData name="범수 김" userId="863329ffd88cf9fc" providerId="LiveId" clId="{1D8223AE-E26F-441B-A1AE-D75775B5685A}" dt="2023-09-19T12:02:01.408" v="296" actId="164"/>
          <ac:picMkLst>
            <pc:docMk/>
            <pc:sldMk cId="575742519" sldId="869"/>
            <ac:picMk id="3" creationId="{15A286C6-797E-4C38-FC6E-F543FEF07590}"/>
          </ac:picMkLst>
        </pc:picChg>
      </pc:sldChg>
      <pc:sldChg chg="modSp add mod">
        <pc:chgData name="범수 김" userId="863329ffd88cf9fc" providerId="LiveId" clId="{1D8223AE-E26F-441B-A1AE-D75775B5685A}" dt="2023-10-06T01:03:48.781" v="27380" actId="20577"/>
        <pc:sldMkLst>
          <pc:docMk/>
          <pc:sldMk cId="2545576003" sldId="870"/>
        </pc:sldMkLst>
        <pc:spChg chg="mod">
          <ac:chgData name="범수 김" userId="863329ffd88cf9fc" providerId="LiveId" clId="{1D8223AE-E26F-441B-A1AE-D75775B5685A}" dt="2023-10-06T01:03:48.781" v="27380" actId="20577"/>
          <ac:spMkLst>
            <pc:docMk/>
            <pc:sldMk cId="2545576003" sldId="87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1:04:19.054" v="27410" actId="1076"/>
        <pc:sldMkLst>
          <pc:docMk/>
          <pc:sldMk cId="2963170992" sldId="871"/>
        </pc:sldMkLst>
        <pc:spChg chg="add mod">
          <ac:chgData name="범수 김" userId="863329ffd88cf9fc" providerId="LiveId" clId="{1D8223AE-E26F-441B-A1AE-D75775B5685A}" dt="2023-10-06T01:04:19.054" v="27410" actId="1076"/>
          <ac:spMkLst>
            <pc:docMk/>
            <pc:sldMk cId="2963170992" sldId="871"/>
            <ac:spMk id="2" creationId="{2354FEE5-7D59-5222-C899-437D2EF472CC}"/>
          </ac:spMkLst>
        </pc:spChg>
        <pc:spChg chg="mod">
          <ac:chgData name="범수 김" userId="863329ffd88cf9fc" providerId="LiveId" clId="{1D8223AE-E26F-441B-A1AE-D75775B5685A}" dt="2023-10-06T01:04:03.608" v="27388" actId="20577"/>
          <ac:spMkLst>
            <pc:docMk/>
            <pc:sldMk cId="2963170992" sldId="871"/>
            <ac:spMk id="8" creationId="{9E977B46-1D70-D9CB-D48C-A3E7B3B5428A}"/>
          </ac:spMkLst>
        </pc:spChg>
        <pc:spChg chg="add mod">
          <ac:chgData name="범수 김" userId="863329ffd88cf9fc" providerId="LiveId" clId="{1D8223AE-E26F-441B-A1AE-D75775B5685A}" dt="2023-09-19T12:03:09.835" v="487" actId="164"/>
          <ac:spMkLst>
            <pc:docMk/>
            <pc:sldMk cId="2963170992" sldId="871"/>
            <ac:spMk id="9" creationId="{B622986C-588C-38D1-3830-36B4F7CA9978}"/>
          </ac:spMkLst>
        </pc:spChg>
        <pc:spChg chg="add mod">
          <ac:chgData name="범수 김" userId="863329ffd88cf9fc" providerId="LiveId" clId="{1D8223AE-E26F-441B-A1AE-D75775B5685A}" dt="2023-09-19T12:04:42.012" v="503" actId="571"/>
          <ac:spMkLst>
            <pc:docMk/>
            <pc:sldMk cId="2963170992" sldId="871"/>
            <ac:spMk id="13" creationId="{92AA9090-917B-7841-ED3D-17E322C53240}"/>
          </ac:spMkLst>
        </pc:spChg>
        <pc:spChg chg="add mod">
          <ac:chgData name="범수 김" userId="863329ffd88cf9fc" providerId="LiveId" clId="{1D8223AE-E26F-441B-A1AE-D75775B5685A}" dt="2023-09-19T12:04:00.580" v="499" actId="1076"/>
          <ac:spMkLst>
            <pc:docMk/>
            <pc:sldMk cId="2963170992" sldId="871"/>
            <ac:spMk id="15" creationId="{114BB93B-AA92-A410-F044-E8900EC5A2A7}"/>
          </ac:spMkLst>
        </pc:spChg>
        <pc:spChg chg="add mod">
          <ac:chgData name="범수 김" userId="863329ffd88cf9fc" providerId="LiveId" clId="{1D8223AE-E26F-441B-A1AE-D75775B5685A}" dt="2023-09-19T12:04:59.125" v="513" actId="14100"/>
          <ac:spMkLst>
            <pc:docMk/>
            <pc:sldMk cId="2963170992" sldId="871"/>
            <ac:spMk id="18" creationId="{89D89364-DF67-FC0C-5D4F-33D025658285}"/>
          </ac:spMkLst>
        </pc:spChg>
        <pc:grpChg chg="del">
          <ac:chgData name="범수 김" userId="863329ffd88cf9fc" providerId="LiveId" clId="{1D8223AE-E26F-441B-A1AE-D75775B5685A}" dt="2023-09-19T12:02:20.242" v="349" actId="478"/>
          <ac:grpSpMkLst>
            <pc:docMk/>
            <pc:sldMk cId="2963170992" sldId="871"/>
            <ac:grpSpMk id="7" creationId="{A7605B81-1A61-062A-05BD-17588787EE9F}"/>
          </ac:grpSpMkLst>
        </pc:grpChg>
        <pc:grpChg chg="add mod">
          <ac:chgData name="범수 김" userId="863329ffd88cf9fc" providerId="LiveId" clId="{1D8223AE-E26F-441B-A1AE-D75775B5685A}" dt="2023-09-19T12:03:52.115" v="496" actId="1076"/>
          <ac:grpSpMkLst>
            <pc:docMk/>
            <pc:sldMk cId="2963170992" sldId="871"/>
            <ac:grpSpMk id="10" creationId="{B9F30CC2-036A-A7B1-B7BF-B93FE55E4515}"/>
          </ac:grpSpMkLst>
        </pc:grpChg>
        <pc:grpChg chg="add mod">
          <ac:chgData name="범수 김" userId="863329ffd88cf9fc" providerId="LiveId" clId="{1D8223AE-E26F-441B-A1AE-D75775B5685A}" dt="2023-09-19T12:05:01.724" v="514" actId="164"/>
          <ac:grpSpMkLst>
            <pc:docMk/>
            <pc:sldMk cId="2963170992" sldId="871"/>
            <ac:grpSpMk id="14" creationId="{DC252576-7AE8-2FA4-83F8-81A22B795338}"/>
          </ac:grpSpMkLst>
        </pc:grpChg>
        <pc:grpChg chg="add mod">
          <ac:chgData name="범수 김" userId="863329ffd88cf9fc" providerId="LiveId" clId="{1D8223AE-E26F-441B-A1AE-D75775B5685A}" dt="2023-09-19T12:05:01.724" v="514" actId="164"/>
          <ac:grpSpMkLst>
            <pc:docMk/>
            <pc:sldMk cId="2963170992" sldId="871"/>
            <ac:grpSpMk id="19" creationId="{8F33E003-0CD0-BBCA-0CC5-E4E6ED2082A3}"/>
          </ac:grpSpMkLst>
        </pc:grpChg>
        <pc:picChg chg="add mod">
          <ac:chgData name="범수 김" userId="863329ffd88cf9fc" providerId="LiveId" clId="{1D8223AE-E26F-441B-A1AE-D75775B5685A}" dt="2023-09-19T12:03:09.835" v="487" actId="164"/>
          <ac:picMkLst>
            <pc:docMk/>
            <pc:sldMk cId="2963170992" sldId="871"/>
            <ac:picMk id="5" creationId="{6B9A5760-B125-2BB3-B272-2875145E4761}"/>
          </ac:picMkLst>
        </pc:picChg>
        <pc:picChg chg="add mod">
          <ac:chgData name="범수 김" userId="863329ffd88cf9fc" providerId="LiveId" clId="{1D8223AE-E26F-441B-A1AE-D75775B5685A}" dt="2023-09-19T12:04:43.752" v="505" actId="1076"/>
          <ac:picMkLst>
            <pc:docMk/>
            <pc:sldMk cId="2963170992" sldId="871"/>
            <ac:picMk id="12" creationId="{D12FBB40-5992-BFFD-EB42-DBED8ACD9DD9}"/>
          </ac:picMkLst>
        </pc:picChg>
        <pc:picChg chg="add mod ord">
          <ac:chgData name="범수 김" userId="863329ffd88cf9fc" providerId="LiveId" clId="{1D8223AE-E26F-441B-A1AE-D75775B5685A}" dt="2023-09-19T12:05:01.724" v="514" actId="164"/>
          <ac:picMkLst>
            <pc:docMk/>
            <pc:sldMk cId="2963170992" sldId="871"/>
            <ac:picMk id="17" creationId="{39C36F0B-96C9-72C1-BB6E-B7B53C659FAF}"/>
          </ac:picMkLst>
        </pc:picChg>
      </pc:sldChg>
      <pc:sldChg chg="addSp delSp modSp add mod">
        <pc:chgData name="범수 김" userId="863329ffd88cf9fc" providerId="LiveId" clId="{1D8223AE-E26F-441B-A1AE-D75775B5685A}" dt="2023-09-19T12:05:45.554" v="686" actId="164"/>
        <pc:sldMkLst>
          <pc:docMk/>
          <pc:sldMk cId="3533777994" sldId="872"/>
        </pc:sldMkLst>
        <pc:spChg chg="add mod">
          <ac:chgData name="범수 김" userId="863329ffd88cf9fc" providerId="LiveId" clId="{1D8223AE-E26F-441B-A1AE-D75775B5685A}" dt="2023-09-19T12:05:45.554" v="686" actId="164"/>
          <ac:spMkLst>
            <pc:docMk/>
            <pc:sldMk cId="3533777994" sldId="872"/>
            <ac:spMk id="4" creationId="{C896C0C1-56D3-1CB4-5E06-5C16C3675EF5}"/>
          </ac:spMkLst>
        </pc:spChg>
        <pc:spChg chg="mod">
          <ac:chgData name="범수 김" userId="863329ffd88cf9fc" providerId="LiveId" clId="{1D8223AE-E26F-441B-A1AE-D75775B5685A}" dt="2023-09-19T12:05:26.189" v="679" actId="20577"/>
          <ac:spMkLst>
            <pc:docMk/>
            <pc:sldMk cId="3533777994" sldId="872"/>
            <ac:spMk id="8" creationId="{9E977B46-1D70-D9CB-D48C-A3E7B3B5428A}"/>
          </ac:spMkLst>
        </pc:spChg>
        <pc:spChg chg="del">
          <ac:chgData name="범수 김" userId="863329ffd88cf9fc" providerId="LiveId" clId="{1D8223AE-E26F-441B-A1AE-D75775B5685A}" dt="2023-09-19T12:05:09.845" v="518" actId="478"/>
          <ac:spMkLst>
            <pc:docMk/>
            <pc:sldMk cId="3533777994" sldId="872"/>
            <ac:spMk id="15" creationId="{114BB93B-AA92-A410-F044-E8900EC5A2A7}"/>
          </ac:spMkLst>
        </pc:spChg>
        <pc:grpChg chg="add mod">
          <ac:chgData name="범수 김" userId="863329ffd88cf9fc" providerId="LiveId" clId="{1D8223AE-E26F-441B-A1AE-D75775B5685A}" dt="2023-09-19T12:05:45.554" v="686" actId="164"/>
          <ac:grpSpMkLst>
            <pc:docMk/>
            <pc:sldMk cId="3533777994" sldId="872"/>
            <ac:grpSpMk id="6" creationId="{0653D14E-0373-55E7-52D5-444F35D8FD5A}"/>
          </ac:grpSpMkLst>
        </pc:grpChg>
        <pc:grpChg chg="del">
          <ac:chgData name="범수 김" userId="863329ffd88cf9fc" providerId="LiveId" clId="{1D8223AE-E26F-441B-A1AE-D75775B5685A}" dt="2023-09-19T12:05:09.220" v="517" actId="478"/>
          <ac:grpSpMkLst>
            <pc:docMk/>
            <pc:sldMk cId="3533777994" sldId="872"/>
            <ac:grpSpMk id="10" creationId="{B9F30CC2-036A-A7B1-B7BF-B93FE55E4515}"/>
          </ac:grpSpMkLst>
        </pc:grpChg>
        <pc:grpChg chg="del">
          <ac:chgData name="범수 김" userId="863329ffd88cf9fc" providerId="LiveId" clId="{1D8223AE-E26F-441B-A1AE-D75775B5685A}" dt="2023-09-19T12:05:08.565" v="516" actId="478"/>
          <ac:grpSpMkLst>
            <pc:docMk/>
            <pc:sldMk cId="3533777994" sldId="872"/>
            <ac:grpSpMk id="19" creationId="{8F33E003-0CD0-BBCA-0CC5-E4E6ED2082A3}"/>
          </ac:grpSpMkLst>
        </pc:grpChg>
        <pc:picChg chg="add mod">
          <ac:chgData name="범수 김" userId="863329ffd88cf9fc" providerId="LiveId" clId="{1D8223AE-E26F-441B-A1AE-D75775B5685A}" dt="2023-09-19T12:05:45.554" v="686" actId="164"/>
          <ac:picMkLst>
            <pc:docMk/>
            <pc:sldMk cId="3533777994" sldId="872"/>
            <ac:picMk id="3" creationId="{3B541F75-5DA8-F376-A466-208BD9AD0E8D}"/>
          </ac:picMkLst>
        </pc:picChg>
      </pc:sldChg>
      <pc:sldChg chg="modSp add mod">
        <pc:chgData name="범수 김" userId="863329ffd88cf9fc" providerId="LiveId" clId="{1D8223AE-E26F-441B-A1AE-D75775B5685A}" dt="2023-09-19T12:05:58.673" v="695" actId="20577"/>
        <pc:sldMkLst>
          <pc:docMk/>
          <pc:sldMk cId="2683293946" sldId="873"/>
        </pc:sldMkLst>
        <pc:spChg chg="mod">
          <ac:chgData name="범수 김" userId="863329ffd88cf9fc" providerId="LiveId" clId="{1D8223AE-E26F-441B-A1AE-D75775B5685A}" dt="2023-09-19T12:05:58.673" v="695" actId="20577"/>
          <ac:spMkLst>
            <pc:docMk/>
            <pc:sldMk cId="2683293946" sldId="873"/>
            <ac:spMk id="5" creationId="{A389414F-66B7-1262-7F78-D45BD7660CF6}"/>
          </ac:spMkLst>
        </pc:spChg>
      </pc:sldChg>
      <pc:sldChg chg="delSp modSp add mod">
        <pc:chgData name="범수 김" userId="863329ffd88cf9fc" providerId="LiveId" clId="{1D8223AE-E26F-441B-A1AE-D75775B5685A}" dt="2023-09-19T12:06:20.819" v="831" actId="20577"/>
        <pc:sldMkLst>
          <pc:docMk/>
          <pc:sldMk cId="1320532440" sldId="874"/>
        </pc:sldMkLst>
        <pc:spChg chg="mod">
          <ac:chgData name="범수 김" userId="863329ffd88cf9fc" providerId="LiveId" clId="{1D8223AE-E26F-441B-A1AE-D75775B5685A}" dt="2023-09-19T12:06:20.819" v="831" actId="20577"/>
          <ac:spMkLst>
            <pc:docMk/>
            <pc:sldMk cId="1320532440" sldId="874"/>
            <ac:spMk id="8" creationId="{9E977B46-1D70-D9CB-D48C-A3E7B3B5428A}"/>
          </ac:spMkLst>
        </pc:spChg>
        <pc:grpChg chg="del">
          <ac:chgData name="범수 김" userId="863329ffd88cf9fc" providerId="LiveId" clId="{1D8223AE-E26F-441B-A1AE-D75775B5685A}" dt="2023-09-19T12:06:17.637" v="827" actId="478"/>
          <ac:grpSpMkLst>
            <pc:docMk/>
            <pc:sldMk cId="1320532440" sldId="874"/>
            <ac:grpSpMk id="6" creationId="{0653D14E-0373-55E7-52D5-444F35D8FD5A}"/>
          </ac:grpSpMkLst>
        </pc:grpChg>
      </pc:sldChg>
      <pc:sldChg chg="modSp add mod ord">
        <pc:chgData name="범수 김" userId="863329ffd88cf9fc" providerId="LiveId" clId="{1D8223AE-E26F-441B-A1AE-D75775B5685A}" dt="2023-10-06T01:06:37.436" v="27438"/>
        <pc:sldMkLst>
          <pc:docMk/>
          <pc:sldMk cId="1253708625" sldId="875"/>
        </pc:sldMkLst>
        <pc:spChg chg="mod">
          <ac:chgData name="범수 김" userId="863329ffd88cf9fc" providerId="LiveId" clId="{1D8223AE-E26F-441B-A1AE-D75775B5685A}" dt="2023-09-19T12:08:43.087" v="854" actId="20577"/>
          <ac:spMkLst>
            <pc:docMk/>
            <pc:sldMk cId="1253708625" sldId="875"/>
            <ac:spMk id="5" creationId="{A389414F-66B7-1262-7F78-D45BD7660CF6}"/>
          </ac:spMkLst>
        </pc:spChg>
      </pc:sldChg>
      <pc:sldChg chg="modSp add mod">
        <pc:chgData name="범수 김" userId="863329ffd88cf9fc" providerId="LiveId" clId="{1D8223AE-E26F-441B-A1AE-D75775B5685A}" dt="2023-10-06T01:08:47.705" v="27915" actId="20577"/>
        <pc:sldMkLst>
          <pc:docMk/>
          <pc:sldMk cId="3304035392" sldId="876"/>
        </pc:sldMkLst>
        <pc:spChg chg="mod">
          <ac:chgData name="범수 김" userId="863329ffd88cf9fc" providerId="LiveId" clId="{1D8223AE-E26F-441B-A1AE-D75775B5685A}" dt="2023-10-06T01:08:47.705" v="27915" actId="20577"/>
          <ac:spMkLst>
            <pc:docMk/>
            <pc:sldMk cId="3304035392" sldId="876"/>
            <ac:spMk id="8" creationId="{9E977B46-1D70-D9CB-D48C-A3E7B3B5428A}"/>
          </ac:spMkLst>
        </pc:spChg>
      </pc:sldChg>
      <pc:sldChg chg="modSp add mod">
        <pc:chgData name="범수 김" userId="863329ffd88cf9fc" providerId="LiveId" clId="{1D8223AE-E26F-441B-A1AE-D75775B5685A}" dt="2023-10-06T01:09:48.362" v="28023" actId="20577"/>
        <pc:sldMkLst>
          <pc:docMk/>
          <pc:sldMk cId="3663809677" sldId="877"/>
        </pc:sldMkLst>
        <pc:spChg chg="mod">
          <ac:chgData name="범수 김" userId="863329ffd88cf9fc" providerId="LiveId" clId="{1D8223AE-E26F-441B-A1AE-D75775B5685A}" dt="2023-10-06T01:09:48.362" v="28023" actId="20577"/>
          <ac:spMkLst>
            <pc:docMk/>
            <pc:sldMk cId="3663809677" sldId="87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1D8223AE-E26F-441B-A1AE-D75775B5685A}" dt="2023-10-06T01:10:26.835" v="28157" actId="6549"/>
        <pc:sldMkLst>
          <pc:docMk/>
          <pc:sldMk cId="1287064103" sldId="878"/>
        </pc:sldMkLst>
        <pc:spChg chg="add mod">
          <ac:chgData name="범수 김" userId="863329ffd88cf9fc" providerId="LiveId" clId="{1D8223AE-E26F-441B-A1AE-D75775B5685A}" dt="2023-09-19T12:14:20.221" v="1363" actId="164"/>
          <ac:spMkLst>
            <pc:docMk/>
            <pc:sldMk cId="1287064103" sldId="878"/>
            <ac:spMk id="4" creationId="{F0255101-46C5-3417-F7FC-F2F34D2782BF}"/>
          </ac:spMkLst>
        </pc:spChg>
        <pc:spChg chg="add mod">
          <ac:chgData name="범수 김" userId="863329ffd88cf9fc" providerId="LiveId" clId="{1D8223AE-E26F-441B-A1AE-D75775B5685A}" dt="2023-10-06T01:10:26.835" v="28157" actId="6549"/>
          <ac:spMkLst>
            <pc:docMk/>
            <pc:sldMk cId="1287064103" sldId="878"/>
            <ac:spMk id="7" creationId="{E1D1C096-B0DF-E9D2-369C-019E74F3A2C0}"/>
          </ac:spMkLst>
        </pc:spChg>
        <pc:spChg chg="mod">
          <ac:chgData name="범수 김" userId="863329ffd88cf9fc" providerId="LiveId" clId="{1D8223AE-E26F-441B-A1AE-D75775B5685A}" dt="2023-10-06T01:10:17.520" v="28135" actId="20577"/>
          <ac:spMkLst>
            <pc:docMk/>
            <pc:sldMk cId="1287064103" sldId="878"/>
            <ac:spMk id="8" creationId="{9E977B46-1D70-D9CB-D48C-A3E7B3B5428A}"/>
          </ac:spMkLst>
        </pc:spChg>
        <pc:grpChg chg="add mod">
          <ac:chgData name="범수 김" userId="863329ffd88cf9fc" providerId="LiveId" clId="{1D8223AE-E26F-441B-A1AE-D75775B5685A}" dt="2023-09-19T12:14:20.221" v="1363" actId="164"/>
          <ac:grpSpMkLst>
            <pc:docMk/>
            <pc:sldMk cId="1287064103" sldId="878"/>
            <ac:grpSpMk id="9" creationId="{6EDF5BB4-D135-B83C-182F-A6B81C49E2F4}"/>
          </ac:grpSpMkLst>
        </pc:grpChg>
        <pc:grpChg chg="add mod">
          <ac:chgData name="범수 김" userId="863329ffd88cf9fc" providerId="LiveId" clId="{1D8223AE-E26F-441B-A1AE-D75775B5685A}" dt="2023-09-19T12:14:20.221" v="1363" actId="164"/>
          <ac:grpSpMkLst>
            <pc:docMk/>
            <pc:sldMk cId="1287064103" sldId="878"/>
            <ac:grpSpMk id="10" creationId="{7902AE1B-0753-FDCB-66EC-DCE9A09CE6CD}"/>
          </ac:grpSpMkLst>
        </pc:grpChg>
        <pc:picChg chg="add mod">
          <ac:chgData name="범수 김" userId="863329ffd88cf9fc" providerId="LiveId" clId="{1D8223AE-E26F-441B-A1AE-D75775B5685A}" dt="2023-09-19T12:14:20.221" v="1363" actId="164"/>
          <ac:picMkLst>
            <pc:docMk/>
            <pc:sldMk cId="1287064103" sldId="878"/>
            <ac:picMk id="3" creationId="{7DA29148-C51C-DC4A-F7AA-D8D7ED6680E7}"/>
          </ac:picMkLst>
        </pc:picChg>
        <pc:picChg chg="add mod">
          <ac:chgData name="범수 김" userId="863329ffd88cf9fc" providerId="LiveId" clId="{1D8223AE-E26F-441B-A1AE-D75775B5685A}" dt="2023-09-19T12:14:18.672" v="1362" actId="164"/>
          <ac:picMkLst>
            <pc:docMk/>
            <pc:sldMk cId="1287064103" sldId="878"/>
            <ac:picMk id="6" creationId="{58D1776A-10D6-7D67-B6D6-A981072A287A}"/>
          </ac:picMkLst>
        </pc:picChg>
      </pc:sldChg>
      <pc:sldChg chg="addSp delSp modSp add mod">
        <pc:chgData name="범수 김" userId="863329ffd88cf9fc" providerId="LiveId" clId="{1D8223AE-E26F-441B-A1AE-D75775B5685A}" dt="2023-10-06T01:14:03.366" v="28506" actId="20577"/>
        <pc:sldMkLst>
          <pc:docMk/>
          <pc:sldMk cId="3086310918" sldId="879"/>
        </pc:sldMkLst>
        <pc:spChg chg="mod">
          <ac:chgData name="범수 김" userId="863329ffd88cf9fc" providerId="LiveId" clId="{1D8223AE-E26F-441B-A1AE-D75775B5685A}" dt="2023-10-06T01:14:03.366" v="28506" actId="20577"/>
          <ac:spMkLst>
            <pc:docMk/>
            <pc:sldMk cId="3086310918" sldId="879"/>
            <ac:spMk id="8" creationId="{9E977B46-1D70-D9CB-D48C-A3E7B3B5428A}"/>
          </ac:spMkLst>
        </pc:spChg>
        <pc:spChg chg="add mod">
          <ac:chgData name="범수 김" userId="863329ffd88cf9fc" providerId="LiveId" clId="{1D8223AE-E26F-441B-A1AE-D75775B5685A}" dt="2023-09-19T12:15:38.014" v="1465" actId="164"/>
          <ac:spMkLst>
            <pc:docMk/>
            <pc:sldMk cId="3086310918" sldId="879"/>
            <ac:spMk id="11" creationId="{C8C6A055-FB8E-D3FA-97E4-2BDA2D8860C8}"/>
          </ac:spMkLst>
        </pc:spChg>
        <pc:grpChg chg="del">
          <ac:chgData name="범수 김" userId="863329ffd88cf9fc" providerId="LiveId" clId="{1D8223AE-E26F-441B-A1AE-D75775B5685A}" dt="2023-09-19T12:14:25.695" v="1365" actId="478"/>
          <ac:grpSpMkLst>
            <pc:docMk/>
            <pc:sldMk cId="3086310918" sldId="879"/>
            <ac:grpSpMk id="10" creationId="{7902AE1B-0753-FDCB-66EC-DCE9A09CE6CD}"/>
          </ac:grpSpMkLst>
        </pc:grpChg>
        <pc:grpChg chg="add mod">
          <ac:chgData name="범수 김" userId="863329ffd88cf9fc" providerId="LiveId" clId="{1D8223AE-E26F-441B-A1AE-D75775B5685A}" dt="2023-09-19T12:25:12.258" v="2799" actId="1076"/>
          <ac:grpSpMkLst>
            <pc:docMk/>
            <pc:sldMk cId="3086310918" sldId="879"/>
            <ac:grpSpMk id="12" creationId="{1CC8800A-F60F-388F-E4EE-46776EAE9CE8}"/>
          </ac:grpSpMkLst>
        </pc:grpChg>
        <pc:picChg chg="add mod">
          <ac:chgData name="범수 김" userId="863329ffd88cf9fc" providerId="LiveId" clId="{1D8223AE-E26F-441B-A1AE-D75775B5685A}" dt="2023-09-19T12:15:41.272" v="1466" actId="208"/>
          <ac:picMkLst>
            <pc:docMk/>
            <pc:sldMk cId="3086310918" sldId="879"/>
            <ac:picMk id="5" creationId="{B92C7AB7-BB9F-70D0-337F-2D5007510C60}"/>
          </ac:picMkLst>
        </pc:picChg>
      </pc:sldChg>
      <pc:sldChg chg="modSp add mod">
        <pc:chgData name="범수 김" userId="863329ffd88cf9fc" providerId="LiveId" clId="{1D8223AE-E26F-441B-A1AE-D75775B5685A}" dt="2023-10-06T01:14:25.907" v="28521" actId="20577"/>
        <pc:sldMkLst>
          <pc:docMk/>
          <pc:sldMk cId="522859062" sldId="880"/>
        </pc:sldMkLst>
        <pc:spChg chg="mod">
          <ac:chgData name="범수 김" userId="863329ffd88cf9fc" providerId="LiveId" clId="{1D8223AE-E26F-441B-A1AE-D75775B5685A}" dt="2023-10-06T01:14:25.907" v="28521" actId="20577"/>
          <ac:spMkLst>
            <pc:docMk/>
            <pc:sldMk cId="522859062" sldId="88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1:14:30.659" v="28522" actId="208"/>
        <pc:sldMkLst>
          <pc:docMk/>
          <pc:sldMk cId="1873266673" sldId="881"/>
        </pc:sldMkLst>
        <pc:spChg chg="add mod">
          <ac:chgData name="범수 김" userId="863329ffd88cf9fc" providerId="LiveId" clId="{1D8223AE-E26F-441B-A1AE-D75775B5685A}" dt="2023-09-19T12:19:16.704" v="2011" actId="164"/>
          <ac:spMkLst>
            <pc:docMk/>
            <pc:sldMk cId="1873266673" sldId="881"/>
            <ac:spMk id="4" creationId="{25008AC2-8366-6CF3-A542-0E1F7F1DC1FA}"/>
          </ac:spMkLst>
        </pc:spChg>
        <pc:spChg chg="mod">
          <ac:chgData name="범수 김" userId="863329ffd88cf9fc" providerId="LiveId" clId="{1D8223AE-E26F-441B-A1AE-D75775B5685A}" dt="2023-09-19T12:19:35.411" v="2079"/>
          <ac:spMkLst>
            <pc:docMk/>
            <pc:sldMk cId="1873266673" sldId="881"/>
            <ac:spMk id="8" creationId="{9E977B46-1D70-D9CB-D48C-A3E7B3B5428A}"/>
          </ac:spMkLst>
        </pc:spChg>
        <pc:grpChg chg="add mod">
          <ac:chgData name="범수 김" userId="863329ffd88cf9fc" providerId="LiveId" clId="{1D8223AE-E26F-441B-A1AE-D75775B5685A}" dt="2023-09-19T12:19:16.704" v="2011" actId="164"/>
          <ac:grpSpMkLst>
            <pc:docMk/>
            <pc:sldMk cId="1873266673" sldId="881"/>
            <ac:grpSpMk id="6" creationId="{A65C964C-7C27-5E71-4E70-0420C263D5EB}"/>
          </ac:grpSpMkLst>
        </pc:grpChg>
        <pc:grpChg chg="del">
          <ac:chgData name="범수 김" userId="863329ffd88cf9fc" providerId="LiveId" clId="{1D8223AE-E26F-441B-A1AE-D75775B5685A}" dt="2023-09-19T12:18:15.822" v="1844" actId="478"/>
          <ac:grpSpMkLst>
            <pc:docMk/>
            <pc:sldMk cId="1873266673" sldId="881"/>
            <ac:grpSpMk id="12" creationId="{1CC8800A-F60F-388F-E4EE-46776EAE9CE8}"/>
          </ac:grpSpMkLst>
        </pc:grpChg>
        <pc:picChg chg="add mod">
          <ac:chgData name="범수 김" userId="863329ffd88cf9fc" providerId="LiveId" clId="{1D8223AE-E26F-441B-A1AE-D75775B5685A}" dt="2023-10-06T01:14:30.659" v="28522" actId="208"/>
          <ac:picMkLst>
            <pc:docMk/>
            <pc:sldMk cId="1873266673" sldId="881"/>
            <ac:picMk id="3" creationId="{612C7C4E-BBC2-6DB1-6940-64F98D7E3B23}"/>
          </ac:picMkLst>
        </pc:picChg>
      </pc:sldChg>
      <pc:sldChg chg="addSp delSp modSp add mod">
        <pc:chgData name="범수 김" userId="863329ffd88cf9fc" providerId="LiveId" clId="{1D8223AE-E26F-441B-A1AE-D75775B5685A}" dt="2023-09-19T12:20:26.619" v="2213" actId="20577"/>
        <pc:sldMkLst>
          <pc:docMk/>
          <pc:sldMk cId="1503298308" sldId="882"/>
        </pc:sldMkLst>
        <pc:spChg chg="add mod">
          <ac:chgData name="범수 김" userId="863329ffd88cf9fc" providerId="LiveId" clId="{1D8223AE-E26F-441B-A1AE-D75775B5685A}" dt="2023-09-19T12:20:26.619" v="2213" actId="20577"/>
          <ac:spMkLst>
            <pc:docMk/>
            <pc:sldMk cId="1503298308" sldId="882"/>
            <ac:spMk id="2" creationId="{48E915AF-C950-BDA0-E2B7-86F250F96750}"/>
          </ac:spMkLst>
        </pc:spChg>
        <pc:spChg chg="del mod">
          <ac:chgData name="범수 김" userId="863329ffd88cf9fc" providerId="LiveId" clId="{1D8223AE-E26F-441B-A1AE-D75775B5685A}" dt="2023-09-19T12:19:33.685" v="2076"/>
          <ac:spMkLst>
            <pc:docMk/>
            <pc:sldMk cId="1503298308" sldId="882"/>
            <ac:spMk id="8" creationId="{9E977B46-1D70-D9CB-D48C-A3E7B3B5428A}"/>
          </ac:spMkLst>
        </pc:spChg>
        <pc:spChg chg="add mod">
          <ac:chgData name="범수 김" userId="863329ffd88cf9fc" providerId="LiveId" clId="{1D8223AE-E26F-441B-A1AE-D75775B5685A}" dt="2023-09-19T12:20:14.958" v="2140" actId="164"/>
          <ac:spMkLst>
            <pc:docMk/>
            <pc:sldMk cId="1503298308" sldId="882"/>
            <ac:spMk id="9" creationId="{760352BC-8A06-BDA5-42ED-1EEFAEC188BB}"/>
          </ac:spMkLst>
        </pc:spChg>
        <pc:spChg chg="add mod">
          <ac:chgData name="범수 김" userId="863329ffd88cf9fc" providerId="LiveId" clId="{1D8223AE-E26F-441B-A1AE-D75775B5685A}" dt="2023-09-19T12:20:14.958" v="2140" actId="164"/>
          <ac:spMkLst>
            <pc:docMk/>
            <pc:sldMk cId="1503298308" sldId="882"/>
            <ac:spMk id="10" creationId="{B9654F03-F730-7F13-0730-6EC913063FA8}"/>
          </ac:spMkLst>
        </pc:spChg>
        <pc:grpChg chg="del">
          <ac:chgData name="범수 김" userId="863329ffd88cf9fc" providerId="LiveId" clId="{1D8223AE-E26F-441B-A1AE-D75775B5685A}" dt="2023-09-19T12:19:38.867" v="2080" actId="478"/>
          <ac:grpSpMkLst>
            <pc:docMk/>
            <pc:sldMk cId="1503298308" sldId="882"/>
            <ac:grpSpMk id="6" creationId="{A65C964C-7C27-5E71-4E70-0420C263D5EB}"/>
          </ac:grpSpMkLst>
        </pc:grpChg>
        <pc:grpChg chg="add mod">
          <ac:chgData name="범수 김" userId="863329ffd88cf9fc" providerId="LiveId" clId="{1D8223AE-E26F-441B-A1AE-D75775B5685A}" dt="2023-09-19T12:20:14.958" v="2140" actId="164"/>
          <ac:grpSpMkLst>
            <pc:docMk/>
            <pc:sldMk cId="1503298308" sldId="882"/>
            <ac:grpSpMk id="11" creationId="{CF3F7F60-17A0-4648-D1F3-BFAE97971907}"/>
          </ac:grpSpMkLst>
        </pc:grpChg>
        <pc:picChg chg="add mod">
          <ac:chgData name="범수 김" userId="863329ffd88cf9fc" providerId="LiveId" clId="{1D8223AE-E26F-441B-A1AE-D75775B5685A}" dt="2023-09-19T12:20:14.958" v="2140" actId="164"/>
          <ac:picMkLst>
            <pc:docMk/>
            <pc:sldMk cId="1503298308" sldId="882"/>
            <ac:picMk id="7" creationId="{31056918-8C88-DE5C-E2DE-466A0BFBDE29}"/>
          </ac:picMkLst>
        </pc:picChg>
      </pc:sldChg>
      <pc:sldChg chg="modSp add mod">
        <pc:chgData name="범수 김" userId="863329ffd88cf9fc" providerId="LiveId" clId="{1D8223AE-E26F-441B-A1AE-D75775B5685A}" dt="2023-10-06T01:14:44.697" v="28524" actId="1076"/>
        <pc:sldMkLst>
          <pc:docMk/>
          <pc:sldMk cId="3928790774" sldId="883"/>
        </pc:sldMkLst>
        <pc:spChg chg="mod">
          <ac:chgData name="범수 김" userId="863329ffd88cf9fc" providerId="LiveId" clId="{1D8223AE-E26F-441B-A1AE-D75775B5685A}" dt="2023-09-19T12:20:39.826" v="2238" actId="14100"/>
          <ac:spMkLst>
            <pc:docMk/>
            <pc:sldMk cId="3928790774" sldId="883"/>
            <ac:spMk id="4" creationId="{25008AC2-8366-6CF3-A542-0E1F7F1DC1FA}"/>
          </ac:spMkLst>
        </pc:spChg>
        <pc:spChg chg="mod">
          <ac:chgData name="범수 김" userId="863329ffd88cf9fc" providerId="LiveId" clId="{1D8223AE-E26F-441B-A1AE-D75775B5685A}" dt="2023-09-19T12:22:10.697" v="2544"/>
          <ac:spMkLst>
            <pc:docMk/>
            <pc:sldMk cId="3928790774" sldId="883"/>
            <ac:spMk id="8" creationId="{9E977B46-1D70-D9CB-D48C-A3E7B3B5428A}"/>
          </ac:spMkLst>
        </pc:spChg>
        <pc:grpChg chg="mod">
          <ac:chgData name="범수 김" userId="863329ffd88cf9fc" providerId="LiveId" clId="{1D8223AE-E26F-441B-A1AE-D75775B5685A}" dt="2023-10-06T01:14:44.697" v="28524" actId="1076"/>
          <ac:grpSpMkLst>
            <pc:docMk/>
            <pc:sldMk cId="3928790774" sldId="883"/>
            <ac:grpSpMk id="6" creationId="{A65C964C-7C27-5E71-4E70-0420C263D5EB}"/>
          </ac:grpSpMkLst>
        </pc:grpChg>
        <pc:picChg chg="mod">
          <ac:chgData name="범수 김" userId="863329ffd88cf9fc" providerId="LiveId" clId="{1D8223AE-E26F-441B-A1AE-D75775B5685A}" dt="2023-10-06T01:14:42.657" v="28523" actId="208"/>
          <ac:picMkLst>
            <pc:docMk/>
            <pc:sldMk cId="3928790774" sldId="883"/>
            <ac:picMk id="3" creationId="{612C7C4E-BBC2-6DB1-6940-64F98D7E3B23}"/>
          </ac:picMkLst>
        </pc:picChg>
      </pc:sldChg>
      <pc:sldChg chg="addSp delSp modSp add mod">
        <pc:chgData name="범수 김" userId="863329ffd88cf9fc" providerId="LiveId" clId="{1D8223AE-E26F-441B-A1AE-D75775B5685A}" dt="2023-10-06T01:14:53.823" v="28525" actId="208"/>
        <pc:sldMkLst>
          <pc:docMk/>
          <pc:sldMk cId="279939311" sldId="884"/>
        </pc:sldMkLst>
        <pc:spChg chg="add mod">
          <ac:chgData name="범수 김" userId="863329ffd88cf9fc" providerId="LiveId" clId="{1D8223AE-E26F-441B-A1AE-D75775B5685A}" dt="2023-09-19T12:22:34.077" v="2625" actId="164"/>
          <ac:spMkLst>
            <pc:docMk/>
            <pc:sldMk cId="279939311" sldId="884"/>
            <ac:spMk id="7" creationId="{53F999C8-10C9-12B4-070D-F6F5EA96A37E}"/>
          </ac:spMkLst>
        </pc:spChg>
        <pc:spChg chg="mod">
          <ac:chgData name="범수 김" userId="863329ffd88cf9fc" providerId="LiveId" clId="{1D8223AE-E26F-441B-A1AE-D75775B5685A}" dt="2023-09-19T12:22:46.255" v="2702" actId="20577"/>
          <ac:spMkLst>
            <pc:docMk/>
            <pc:sldMk cId="279939311" sldId="884"/>
            <ac:spMk id="8" creationId="{9E977B46-1D70-D9CB-D48C-A3E7B3B5428A}"/>
          </ac:spMkLst>
        </pc:spChg>
        <pc:grpChg chg="del">
          <ac:chgData name="범수 김" userId="863329ffd88cf9fc" providerId="LiveId" clId="{1D8223AE-E26F-441B-A1AE-D75775B5685A}" dt="2023-09-19T12:21:30.988" v="2420" actId="478"/>
          <ac:grpSpMkLst>
            <pc:docMk/>
            <pc:sldMk cId="279939311" sldId="884"/>
            <ac:grpSpMk id="6" creationId="{A65C964C-7C27-5E71-4E70-0420C263D5EB}"/>
          </ac:grpSpMkLst>
        </pc:grpChg>
        <pc:grpChg chg="add mod">
          <ac:chgData name="범수 김" userId="863329ffd88cf9fc" providerId="LiveId" clId="{1D8223AE-E26F-441B-A1AE-D75775B5685A}" dt="2023-09-19T12:22:34.077" v="2625" actId="164"/>
          <ac:grpSpMkLst>
            <pc:docMk/>
            <pc:sldMk cId="279939311" sldId="884"/>
            <ac:grpSpMk id="9" creationId="{6A5CC77F-E467-5466-90AE-3275681DDE05}"/>
          </ac:grpSpMkLst>
        </pc:grpChg>
        <pc:picChg chg="add mod">
          <ac:chgData name="범수 김" userId="863329ffd88cf9fc" providerId="LiveId" clId="{1D8223AE-E26F-441B-A1AE-D75775B5685A}" dt="2023-10-06T01:14:53.823" v="28525" actId="208"/>
          <ac:picMkLst>
            <pc:docMk/>
            <pc:sldMk cId="279939311" sldId="884"/>
            <ac:picMk id="5" creationId="{B73BF5F7-79C5-B47F-C008-ED3E401D2771}"/>
          </ac:picMkLst>
        </pc:picChg>
      </pc:sldChg>
      <pc:sldChg chg="addSp delSp modSp add mod">
        <pc:chgData name="범수 김" userId="863329ffd88cf9fc" providerId="LiveId" clId="{1D8223AE-E26F-441B-A1AE-D75775B5685A}" dt="2023-09-19T12:24:24.528" v="2785"/>
        <pc:sldMkLst>
          <pc:docMk/>
          <pc:sldMk cId="3757366654" sldId="885"/>
        </pc:sldMkLst>
        <pc:spChg chg="add mod">
          <ac:chgData name="범수 김" userId="863329ffd88cf9fc" providerId="LiveId" clId="{1D8223AE-E26F-441B-A1AE-D75775B5685A}" dt="2023-09-19T12:23:25.588" v="2734" actId="164"/>
          <ac:spMkLst>
            <pc:docMk/>
            <pc:sldMk cId="3757366654" sldId="885"/>
            <ac:spMk id="4" creationId="{1FE60417-39FA-8A41-243D-B87B0902524E}"/>
          </ac:spMkLst>
        </pc:spChg>
        <pc:spChg chg="del mod">
          <ac:chgData name="범수 김" userId="863329ffd88cf9fc" providerId="LiveId" clId="{1D8223AE-E26F-441B-A1AE-D75775B5685A}" dt="2023-09-19T12:24:10.225" v="2745"/>
          <ac:spMkLst>
            <pc:docMk/>
            <pc:sldMk cId="3757366654" sldId="885"/>
            <ac:spMk id="8" creationId="{9E977B46-1D70-D9CB-D48C-A3E7B3B5428A}"/>
          </ac:spMkLst>
        </pc:spChg>
        <pc:spChg chg="add mod">
          <ac:chgData name="범수 김" userId="863329ffd88cf9fc" providerId="LiveId" clId="{1D8223AE-E26F-441B-A1AE-D75775B5685A}" dt="2023-09-19T12:24:17.619" v="2749" actId="164"/>
          <ac:spMkLst>
            <pc:docMk/>
            <pc:sldMk cId="3757366654" sldId="885"/>
            <ac:spMk id="12" creationId="{465264B5-BA87-AF67-ED67-0FE62B76BC96}"/>
          </ac:spMkLst>
        </pc:spChg>
        <pc:spChg chg="add mod">
          <ac:chgData name="범수 김" userId="863329ffd88cf9fc" providerId="LiveId" clId="{1D8223AE-E26F-441B-A1AE-D75775B5685A}" dt="2023-09-19T12:24:24.528" v="2785"/>
          <ac:spMkLst>
            <pc:docMk/>
            <pc:sldMk cId="3757366654" sldId="885"/>
            <ac:spMk id="14" creationId="{7B0D3982-9E09-EE94-D66E-DA76423BEFB3}"/>
          </ac:spMkLst>
        </pc:spChg>
        <pc:grpChg chg="add mod">
          <ac:chgData name="범수 김" userId="863329ffd88cf9fc" providerId="LiveId" clId="{1D8223AE-E26F-441B-A1AE-D75775B5685A}" dt="2023-09-19T12:23:29.632" v="2737" actId="1076"/>
          <ac:grpSpMkLst>
            <pc:docMk/>
            <pc:sldMk cId="3757366654" sldId="885"/>
            <ac:grpSpMk id="6" creationId="{0B63388F-9EDE-A42C-5742-6464E46B29F9}"/>
          </ac:grpSpMkLst>
        </pc:grpChg>
        <pc:grpChg chg="del">
          <ac:chgData name="범수 김" userId="863329ffd88cf9fc" providerId="LiveId" clId="{1D8223AE-E26F-441B-A1AE-D75775B5685A}" dt="2023-09-19T12:22:49.689" v="2704" actId="478"/>
          <ac:grpSpMkLst>
            <pc:docMk/>
            <pc:sldMk cId="3757366654" sldId="885"/>
            <ac:grpSpMk id="9" creationId="{6A5CC77F-E467-5466-90AE-3275681DDE05}"/>
          </ac:grpSpMkLst>
        </pc:grpChg>
        <pc:grpChg chg="add mod">
          <ac:chgData name="범수 김" userId="863329ffd88cf9fc" providerId="LiveId" clId="{1D8223AE-E26F-441B-A1AE-D75775B5685A}" dt="2023-09-19T12:24:17.619" v="2749" actId="164"/>
          <ac:grpSpMkLst>
            <pc:docMk/>
            <pc:sldMk cId="3757366654" sldId="885"/>
            <ac:grpSpMk id="13" creationId="{96BC1EEF-E625-4D7A-C3DF-AAB9B39BF6CF}"/>
          </ac:grpSpMkLst>
        </pc:grpChg>
        <pc:picChg chg="add mod">
          <ac:chgData name="범수 김" userId="863329ffd88cf9fc" providerId="LiveId" clId="{1D8223AE-E26F-441B-A1AE-D75775B5685A}" dt="2023-09-19T12:23:25.588" v="2734" actId="164"/>
          <ac:picMkLst>
            <pc:docMk/>
            <pc:sldMk cId="3757366654" sldId="885"/>
            <ac:picMk id="3" creationId="{A1F7D9A5-53B4-0174-49DA-4EA368121E53}"/>
          </ac:picMkLst>
        </pc:picChg>
        <pc:picChg chg="add mod">
          <ac:chgData name="범수 김" userId="863329ffd88cf9fc" providerId="LiveId" clId="{1D8223AE-E26F-441B-A1AE-D75775B5685A}" dt="2023-09-19T12:24:17.619" v="2749" actId="164"/>
          <ac:picMkLst>
            <pc:docMk/>
            <pc:sldMk cId="3757366654" sldId="885"/>
            <ac:picMk id="11" creationId="{4B4E8F68-C517-810E-E6AB-6D122626F9ED}"/>
          </ac:picMkLst>
        </pc:picChg>
      </pc:sldChg>
      <pc:sldChg chg="modSp add mod">
        <pc:chgData name="범수 김" userId="863329ffd88cf9fc" providerId="LiveId" clId="{1D8223AE-E26F-441B-A1AE-D75775B5685A}" dt="2023-09-19T12:29:51.094" v="2968"/>
        <pc:sldMkLst>
          <pc:docMk/>
          <pc:sldMk cId="872113028" sldId="886"/>
        </pc:sldMkLst>
        <pc:spChg chg="mod">
          <ac:chgData name="범수 김" userId="863329ffd88cf9fc" providerId="LiveId" clId="{1D8223AE-E26F-441B-A1AE-D75775B5685A}" dt="2023-09-19T12:29:51.094" v="2968"/>
          <ac:spMkLst>
            <pc:docMk/>
            <pc:sldMk cId="872113028" sldId="886"/>
            <ac:spMk id="5" creationId="{A389414F-66B7-1262-7F78-D45BD7660CF6}"/>
          </ac:spMkLst>
        </pc:spChg>
      </pc:sldChg>
      <pc:sldChg chg="add del">
        <pc:chgData name="범수 김" userId="863329ffd88cf9fc" providerId="LiveId" clId="{1D8223AE-E26F-441B-A1AE-D75775B5685A}" dt="2023-09-19T12:25:10.844" v="2798"/>
        <pc:sldMkLst>
          <pc:docMk/>
          <pc:sldMk cId="3657795551" sldId="886"/>
        </pc:sldMkLst>
      </pc:sldChg>
      <pc:sldChg chg="addSp delSp modSp add mod">
        <pc:chgData name="범수 김" userId="863329ffd88cf9fc" providerId="LiveId" clId="{1D8223AE-E26F-441B-A1AE-D75775B5685A}" dt="2023-10-06T01:23:37.489" v="29640" actId="1076"/>
        <pc:sldMkLst>
          <pc:docMk/>
          <pc:sldMk cId="2385583840" sldId="887"/>
        </pc:sldMkLst>
        <pc:spChg chg="add mod">
          <ac:chgData name="범수 김" userId="863329ffd88cf9fc" providerId="LiveId" clId="{1D8223AE-E26F-441B-A1AE-D75775B5685A}" dt="2023-09-19T12:31:26.036" v="2990" actId="571"/>
          <ac:spMkLst>
            <pc:docMk/>
            <pc:sldMk cId="2385583840" sldId="887"/>
            <ac:spMk id="7" creationId="{0D1209EF-4685-3578-7CCC-12B57A537D71}"/>
          </ac:spMkLst>
        </pc:spChg>
        <pc:spChg chg="add mod">
          <ac:chgData name="범수 김" userId="863329ffd88cf9fc" providerId="LiveId" clId="{1D8223AE-E26F-441B-A1AE-D75775B5685A}" dt="2023-09-19T12:31:26.036" v="2990" actId="571"/>
          <ac:spMkLst>
            <pc:docMk/>
            <pc:sldMk cId="2385583840" sldId="887"/>
            <ac:spMk id="8" creationId="{4264EE41-1E55-5A68-964B-DB1F00CCB6BE}"/>
          </ac:spMkLst>
        </pc:spChg>
        <pc:spChg chg="del mod">
          <ac:chgData name="범수 김" userId="863329ffd88cf9fc" providerId="LiveId" clId="{1D8223AE-E26F-441B-A1AE-D75775B5685A}" dt="2023-09-19T12:30:26.981" v="2985" actId="478"/>
          <ac:spMkLst>
            <pc:docMk/>
            <pc:sldMk cId="2385583840" sldId="887"/>
            <ac:spMk id="14" creationId="{7B0D3982-9E09-EE94-D66E-DA76423BEFB3}"/>
          </ac:spMkLst>
        </pc:spChg>
        <pc:spChg chg="add mod">
          <ac:chgData name="범수 김" userId="863329ffd88cf9fc" providerId="LiveId" clId="{1D8223AE-E26F-441B-A1AE-D75775B5685A}" dt="2023-09-19T12:31:21.663" v="2989" actId="571"/>
          <ac:spMkLst>
            <pc:docMk/>
            <pc:sldMk cId="2385583840" sldId="887"/>
            <ac:spMk id="15" creationId="{2EEEB60B-7C93-D450-96E3-D9C37DA09044}"/>
          </ac:spMkLst>
        </pc:spChg>
        <pc:spChg chg="add mod">
          <ac:chgData name="범수 김" userId="863329ffd88cf9fc" providerId="LiveId" clId="{1D8223AE-E26F-441B-A1AE-D75775B5685A}" dt="2023-09-19T12:31:27.654" v="2991" actId="14100"/>
          <ac:spMkLst>
            <pc:docMk/>
            <pc:sldMk cId="2385583840" sldId="887"/>
            <ac:spMk id="16" creationId="{52C0B59E-F35D-D0C6-C1BA-9BD06E716CAF}"/>
          </ac:spMkLst>
        </pc:spChg>
        <pc:spChg chg="add mod">
          <ac:chgData name="범수 김" userId="863329ffd88cf9fc" providerId="LiveId" clId="{1D8223AE-E26F-441B-A1AE-D75775B5685A}" dt="2023-09-19T12:31:57.905" v="3078"/>
          <ac:spMkLst>
            <pc:docMk/>
            <pc:sldMk cId="2385583840" sldId="887"/>
            <ac:spMk id="17" creationId="{CA7E3CB2-A2BA-E0CF-D2CB-3D4D1C7BD792}"/>
          </ac:spMkLst>
        </pc:spChg>
        <pc:grpChg chg="del">
          <ac:chgData name="범수 김" userId="863329ffd88cf9fc" providerId="LiveId" clId="{1D8223AE-E26F-441B-A1AE-D75775B5685A}" dt="2023-09-19T12:29:54.203" v="2971" actId="478"/>
          <ac:grpSpMkLst>
            <pc:docMk/>
            <pc:sldMk cId="2385583840" sldId="887"/>
            <ac:grpSpMk id="6" creationId="{0B63388F-9EDE-A42C-5742-6464E46B29F9}"/>
          </ac:grpSpMkLst>
        </pc:grpChg>
        <pc:grpChg chg="add mod">
          <ac:chgData name="범수 김" userId="863329ffd88cf9fc" providerId="LiveId" clId="{1D8223AE-E26F-441B-A1AE-D75775B5685A}" dt="2023-10-06T01:23:37.489" v="29640" actId="1076"/>
          <ac:grpSpMkLst>
            <pc:docMk/>
            <pc:sldMk cId="2385583840" sldId="887"/>
            <ac:grpSpMk id="9" creationId="{B507DA2C-9102-87AE-E95F-21D25F8412A3}"/>
          </ac:grpSpMkLst>
        </pc:grpChg>
        <pc:grpChg chg="del">
          <ac:chgData name="범수 김" userId="863329ffd88cf9fc" providerId="LiveId" clId="{1D8223AE-E26F-441B-A1AE-D75775B5685A}" dt="2023-09-19T12:29:53.751" v="2970" actId="478"/>
          <ac:grpSpMkLst>
            <pc:docMk/>
            <pc:sldMk cId="2385583840" sldId="887"/>
            <ac:grpSpMk id="13" creationId="{96BC1EEF-E625-4D7A-C3DF-AAB9B39BF6CF}"/>
          </ac:grpSpMkLst>
        </pc:grpChg>
        <pc:picChg chg="add mod">
          <ac:chgData name="범수 김" userId="863329ffd88cf9fc" providerId="LiveId" clId="{1D8223AE-E26F-441B-A1AE-D75775B5685A}" dt="2023-09-19T12:31:26.036" v="2990" actId="571"/>
          <ac:picMkLst>
            <pc:docMk/>
            <pc:sldMk cId="2385583840" sldId="887"/>
            <ac:picMk id="5" creationId="{3867CD7B-49FC-1B3C-6870-7C33F05DB830}"/>
          </ac:picMkLst>
        </pc:picChg>
        <pc:picChg chg="add mod">
          <ac:chgData name="범수 김" userId="863329ffd88cf9fc" providerId="LiveId" clId="{1D8223AE-E26F-441B-A1AE-D75775B5685A}" dt="2023-09-19T12:31:21.663" v="2989" actId="571"/>
          <ac:picMkLst>
            <pc:docMk/>
            <pc:sldMk cId="2385583840" sldId="887"/>
            <ac:picMk id="10" creationId="{EEBDC06F-7A4C-2928-0DB5-0117B9CD1B93}"/>
          </ac:picMkLst>
        </pc:picChg>
      </pc:sldChg>
      <pc:sldChg chg="modSp add mod">
        <pc:chgData name="범수 김" userId="863329ffd88cf9fc" providerId="LiveId" clId="{1D8223AE-E26F-441B-A1AE-D75775B5685A}" dt="2023-10-06T01:18:11.575" v="28543" actId="20577"/>
        <pc:sldMkLst>
          <pc:docMk/>
          <pc:sldMk cId="3089042552" sldId="888"/>
        </pc:sldMkLst>
        <pc:spChg chg="mod">
          <ac:chgData name="범수 김" userId="863329ffd88cf9fc" providerId="LiveId" clId="{1D8223AE-E26F-441B-A1AE-D75775B5685A}" dt="2023-10-06T01:18:11.575" v="28543" actId="20577"/>
          <ac:spMkLst>
            <pc:docMk/>
            <pc:sldMk cId="3089042552" sldId="88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1:20:46.661" v="29127" actId="20577"/>
        <pc:sldMkLst>
          <pc:docMk/>
          <pc:sldMk cId="370718818" sldId="889"/>
        </pc:sldMkLst>
        <pc:spChg chg="add mod">
          <ac:chgData name="범수 김" userId="863329ffd88cf9fc" providerId="LiveId" clId="{1D8223AE-E26F-441B-A1AE-D75775B5685A}" dt="2023-10-06T01:20:46.661" v="29127" actId="20577"/>
          <ac:spMkLst>
            <pc:docMk/>
            <pc:sldMk cId="370718818" sldId="889"/>
            <ac:spMk id="2" creationId="{43586F75-C64D-9133-7F83-31A34DF3B05E}"/>
          </ac:spMkLst>
        </pc:spChg>
        <pc:spChg chg="add mod">
          <ac:chgData name="범수 김" userId="863329ffd88cf9fc" providerId="LiveId" clId="{1D8223AE-E26F-441B-A1AE-D75775B5685A}" dt="2023-10-06T01:19:41.282" v="28963" actId="1076"/>
          <ac:spMkLst>
            <pc:docMk/>
            <pc:sldMk cId="370718818" sldId="889"/>
            <ac:spMk id="4" creationId="{00A6EA1A-9FEE-F300-56F5-4FD74AC3C0C3}"/>
          </ac:spMkLst>
        </pc:spChg>
        <pc:spChg chg="add del mod">
          <ac:chgData name="범수 김" userId="863329ffd88cf9fc" providerId="LiveId" clId="{1D8223AE-E26F-441B-A1AE-D75775B5685A}" dt="2023-09-19T12:47:48.991" v="3145" actId="478"/>
          <ac:spMkLst>
            <pc:docMk/>
            <pc:sldMk cId="370718818" sldId="889"/>
            <ac:spMk id="12" creationId="{634A925A-6CFA-6F80-E010-E145447C0FCF}"/>
          </ac:spMkLst>
        </pc:spChg>
        <pc:spChg chg="add mod">
          <ac:chgData name="범수 김" userId="863329ffd88cf9fc" providerId="LiveId" clId="{1D8223AE-E26F-441B-A1AE-D75775B5685A}" dt="2023-09-19T12:48:26.001" v="3162" actId="164"/>
          <ac:spMkLst>
            <pc:docMk/>
            <pc:sldMk cId="370718818" sldId="889"/>
            <ac:spMk id="15" creationId="{06B32865-3BC0-4BC7-7738-62E68C081A87}"/>
          </ac:spMkLst>
        </pc:spChg>
        <pc:spChg chg="del">
          <ac:chgData name="범수 김" userId="863329ffd88cf9fc" providerId="LiveId" clId="{1D8223AE-E26F-441B-A1AE-D75775B5685A}" dt="2023-09-19T12:47:25.429" v="3138" actId="478"/>
          <ac:spMkLst>
            <pc:docMk/>
            <pc:sldMk cId="370718818" sldId="889"/>
            <ac:spMk id="17" creationId="{CA7E3CB2-A2BA-E0CF-D2CB-3D4D1C7BD792}"/>
          </ac:spMkLst>
        </pc:spChg>
        <pc:spChg chg="add mod">
          <ac:chgData name="범수 김" userId="863329ffd88cf9fc" providerId="LiveId" clId="{1D8223AE-E26F-441B-A1AE-D75775B5685A}" dt="2023-10-06T01:19:41.282" v="28963" actId="1076"/>
          <ac:spMkLst>
            <pc:docMk/>
            <pc:sldMk cId="370718818" sldId="889"/>
            <ac:spMk id="18" creationId="{AF312880-DDFC-36FC-ACA7-02799148B6BB}"/>
          </ac:spMkLst>
        </pc:spChg>
        <pc:spChg chg="add mod">
          <ac:chgData name="범수 김" userId="863329ffd88cf9fc" providerId="LiveId" clId="{1D8223AE-E26F-441B-A1AE-D75775B5685A}" dt="2023-10-06T01:19:46.848" v="28964" actId="1076"/>
          <ac:spMkLst>
            <pc:docMk/>
            <pc:sldMk cId="370718818" sldId="889"/>
            <ac:spMk id="19" creationId="{D54D8B49-2FB3-FFDD-7DED-6E3D615CDA8F}"/>
          </ac:spMkLst>
        </pc:spChg>
        <pc:grpChg chg="add mod">
          <ac:chgData name="범수 김" userId="863329ffd88cf9fc" providerId="LiveId" clId="{1D8223AE-E26F-441B-A1AE-D75775B5685A}" dt="2023-09-19T12:48:26.001" v="3162" actId="164"/>
          <ac:grpSpMkLst>
            <pc:docMk/>
            <pc:sldMk cId="370718818" sldId="889"/>
            <ac:grpSpMk id="6" creationId="{01F7BD1A-68E6-84C7-E4B3-C1C2B069F59E}"/>
          </ac:grpSpMkLst>
        </pc:grpChg>
        <pc:grpChg chg="del">
          <ac:chgData name="범수 김" userId="863329ffd88cf9fc" providerId="LiveId" clId="{1D8223AE-E26F-441B-A1AE-D75775B5685A}" dt="2023-09-19T12:46:58.812" v="3128" actId="478"/>
          <ac:grpSpMkLst>
            <pc:docMk/>
            <pc:sldMk cId="370718818" sldId="889"/>
            <ac:grpSpMk id="9" creationId="{B507DA2C-9102-87AE-E95F-21D25F8412A3}"/>
          </ac:grpSpMkLst>
        </pc:grpChg>
        <pc:grpChg chg="add mod">
          <ac:chgData name="범수 김" userId="863329ffd88cf9fc" providerId="LiveId" clId="{1D8223AE-E26F-441B-A1AE-D75775B5685A}" dt="2023-10-06T01:19:34.486" v="28962" actId="1076"/>
          <ac:grpSpMkLst>
            <pc:docMk/>
            <pc:sldMk cId="370718818" sldId="889"/>
            <ac:grpSpMk id="20" creationId="{83A5CFA5-1386-89A1-78ED-D542A4E11AF7}"/>
          </ac:grpSpMkLst>
        </pc:grpChg>
        <pc:picChg chg="add mod">
          <ac:chgData name="범수 김" userId="863329ffd88cf9fc" providerId="LiveId" clId="{1D8223AE-E26F-441B-A1AE-D75775B5685A}" dt="2023-10-06T01:19:41.282" v="28963" actId="1076"/>
          <ac:picMkLst>
            <pc:docMk/>
            <pc:sldMk cId="370718818" sldId="889"/>
            <ac:picMk id="3" creationId="{1657488C-C3A6-0C47-A1D5-EDBDAC3A1F11}"/>
          </ac:picMkLst>
        </pc:picChg>
        <pc:picChg chg="add del mod">
          <ac:chgData name="범수 김" userId="863329ffd88cf9fc" providerId="LiveId" clId="{1D8223AE-E26F-441B-A1AE-D75775B5685A}" dt="2023-09-19T12:47:49.346" v="3146" actId="478"/>
          <ac:picMkLst>
            <pc:docMk/>
            <pc:sldMk cId="370718818" sldId="889"/>
            <ac:picMk id="11" creationId="{B9488724-2339-06A2-1F51-A3CC5AE98185}"/>
          </ac:picMkLst>
        </pc:picChg>
        <pc:picChg chg="add mod">
          <ac:chgData name="범수 김" userId="863329ffd88cf9fc" providerId="LiveId" clId="{1D8223AE-E26F-441B-A1AE-D75775B5685A}" dt="2023-09-19T12:48:26.001" v="3162" actId="164"/>
          <ac:picMkLst>
            <pc:docMk/>
            <pc:sldMk cId="370718818" sldId="889"/>
            <ac:picMk id="14" creationId="{41282E9B-5C64-2B62-7584-1F83D6E36766}"/>
          </ac:picMkLst>
        </pc:picChg>
      </pc:sldChg>
      <pc:sldChg chg="addSp delSp modSp add del mod">
        <pc:chgData name="범수 김" userId="863329ffd88cf9fc" providerId="LiveId" clId="{1D8223AE-E26F-441B-A1AE-D75775B5685A}" dt="2023-10-06T01:27:25.918" v="29811" actId="47"/>
        <pc:sldMkLst>
          <pc:docMk/>
          <pc:sldMk cId="4261630791" sldId="890"/>
        </pc:sldMkLst>
        <pc:spChg chg="mod">
          <ac:chgData name="범수 김" userId="863329ffd88cf9fc" providerId="LiveId" clId="{1D8223AE-E26F-441B-A1AE-D75775B5685A}" dt="2023-10-06T01:27:24.267" v="29810" actId="21"/>
          <ac:spMkLst>
            <pc:docMk/>
            <pc:sldMk cId="4261630791" sldId="890"/>
            <ac:spMk id="5" creationId="{A389414F-66B7-1262-7F78-D45BD7660CF6}"/>
          </ac:spMkLst>
        </pc:spChg>
        <pc:picChg chg="add del">
          <ac:chgData name="범수 김" userId="863329ffd88cf9fc" providerId="LiveId" clId="{1D8223AE-E26F-441B-A1AE-D75775B5685A}" dt="2023-09-19T13:04:13.317" v="3260" actId="478"/>
          <ac:picMkLst>
            <pc:docMk/>
            <pc:sldMk cId="4261630791" sldId="890"/>
            <ac:picMk id="3" creationId="{E453D80D-B0E8-4DAA-F568-D75321586749}"/>
          </ac:picMkLst>
        </pc:picChg>
      </pc:sldChg>
      <pc:sldChg chg="addSp delSp modSp add mod">
        <pc:chgData name="범수 김" userId="863329ffd88cf9fc" providerId="LiveId" clId="{1D8223AE-E26F-441B-A1AE-D75775B5685A}" dt="2023-10-06T01:30:28.999" v="30228" actId="20577"/>
        <pc:sldMkLst>
          <pc:docMk/>
          <pc:sldMk cId="1134697736" sldId="891"/>
        </pc:sldMkLst>
        <pc:spChg chg="add mod">
          <ac:chgData name="범수 김" userId="863329ffd88cf9fc" providerId="LiveId" clId="{1D8223AE-E26F-441B-A1AE-D75775B5685A}" dt="2023-09-19T13:05:34.523" v="3277" actId="164"/>
          <ac:spMkLst>
            <pc:docMk/>
            <pc:sldMk cId="1134697736" sldId="891"/>
            <ac:spMk id="2" creationId="{6E4A3AC8-C8E6-B720-D5F1-358BD51B6022}"/>
          </ac:spMkLst>
        </pc:spChg>
        <pc:spChg chg="add mod">
          <ac:chgData name="범수 김" userId="863329ffd88cf9fc" providerId="LiveId" clId="{1D8223AE-E26F-441B-A1AE-D75775B5685A}" dt="2023-09-19T13:05:34.523" v="3277" actId="164"/>
          <ac:spMkLst>
            <pc:docMk/>
            <pc:sldMk cId="1134697736" sldId="891"/>
            <ac:spMk id="4" creationId="{8D031575-EC60-BEBB-A96B-A72C35D4DA43}"/>
          </ac:spMkLst>
        </pc:spChg>
        <pc:spChg chg="del">
          <ac:chgData name="범수 김" userId="863329ffd88cf9fc" providerId="LiveId" clId="{1D8223AE-E26F-441B-A1AE-D75775B5685A}" dt="2023-09-19T13:04:11.970" v="3259" actId="478"/>
          <ac:spMkLst>
            <pc:docMk/>
            <pc:sldMk cId="1134697736" sldId="891"/>
            <ac:spMk id="5" creationId="{A389414F-66B7-1262-7F78-D45BD7660CF6}"/>
          </ac:spMkLst>
        </pc:spChg>
        <pc:spChg chg="add mod">
          <ac:chgData name="범수 김" userId="863329ffd88cf9fc" providerId="LiveId" clId="{1D8223AE-E26F-441B-A1AE-D75775B5685A}" dt="2023-09-19T13:05:34.523" v="3277" actId="164"/>
          <ac:spMkLst>
            <pc:docMk/>
            <pc:sldMk cId="1134697736" sldId="891"/>
            <ac:spMk id="6" creationId="{D4BBBFB1-5879-C41C-89E9-DF519482D2F7}"/>
          </ac:spMkLst>
        </pc:spChg>
        <pc:spChg chg="add mod">
          <ac:chgData name="범수 김" userId="863329ffd88cf9fc" providerId="LiveId" clId="{1D8223AE-E26F-441B-A1AE-D75775B5685A}" dt="2023-10-06T01:30:28.999" v="30228" actId="20577"/>
          <ac:spMkLst>
            <pc:docMk/>
            <pc:sldMk cId="1134697736" sldId="891"/>
            <ac:spMk id="8" creationId="{ECDFFF3E-2572-E71D-AA5B-58B6D4C603C5}"/>
          </ac:spMkLst>
        </pc:spChg>
        <pc:grpChg chg="add mod">
          <ac:chgData name="범수 김" userId="863329ffd88cf9fc" providerId="LiveId" clId="{1D8223AE-E26F-441B-A1AE-D75775B5685A}" dt="2023-09-19T13:05:35.402" v="3278" actId="1076"/>
          <ac:grpSpMkLst>
            <pc:docMk/>
            <pc:sldMk cId="1134697736" sldId="891"/>
            <ac:grpSpMk id="7" creationId="{C74F7C24-BFC0-EFFB-3321-28A6235F75A9}"/>
          </ac:grpSpMkLst>
        </pc:grpChg>
        <pc:picChg chg="mod">
          <ac:chgData name="범수 김" userId="863329ffd88cf9fc" providerId="LiveId" clId="{1D8223AE-E26F-441B-A1AE-D75775B5685A}" dt="2023-09-19T13:05:34.523" v="3277" actId="164"/>
          <ac:picMkLst>
            <pc:docMk/>
            <pc:sldMk cId="1134697736" sldId="891"/>
            <ac:picMk id="3" creationId="{E453D80D-B0E8-4DAA-F568-D75321586749}"/>
          </ac:picMkLst>
        </pc:picChg>
      </pc:sldChg>
      <pc:sldChg chg="addSp delSp modSp add mod">
        <pc:chgData name="범수 김" userId="863329ffd88cf9fc" providerId="LiveId" clId="{1D8223AE-E26F-441B-A1AE-D75775B5685A}" dt="2023-10-06T01:30:48.691" v="30253" actId="20577"/>
        <pc:sldMkLst>
          <pc:docMk/>
          <pc:sldMk cId="3177204866" sldId="892"/>
        </pc:sldMkLst>
        <pc:spChg chg="mod">
          <ac:chgData name="범수 김" userId="863329ffd88cf9fc" providerId="LiveId" clId="{1D8223AE-E26F-441B-A1AE-D75775B5685A}" dt="2023-10-06T01:30:48.691" v="30253" actId="20577"/>
          <ac:spMkLst>
            <pc:docMk/>
            <pc:sldMk cId="3177204866" sldId="892"/>
            <ac:spMk id="8" creationId="{ECDFFF3E-2572-E71D-AA5B-58B6D4C603C5}"/>
          </ac:spMkLst>
        </pc:spChg>
        <pc:spChg chg="add mod">
          <ac:chgData name="범수 김" userId="863329ffd88cf9fc" providerId="LiveId" clId="{1D8223AE-E26F-441B-A1AE-D75775B5685A}" dt="2023-09-19T13:07:14.464" v="3585" actId="1076"/>
          <ac:spMkLst>
            <pc:docMk/>
            <pc:sldMk cId="3177204866" sldId="892"/>
            <ac:spMk id="10" creationId="{41E632DF-F028-58C5-68D2-A38750BA7CF0}"/>
          </ac:spMkLst>
        </pc:spChg>
        <pc:spChg chg="add mod">
          <ac:chgData name="범수 김" userId="863329ffd88cf9fc" providerId="LiveId" clId="{1D8223AE-E26F-441B-A1AE-D75775B5685A}" dt="2023-09-19T13:07:42.230" v="3595" actId="164"/>
          <ac:spMkLst>
            <pc:docMk/>
            <pc:sldMk cId="3177204866" sldId="892"/>
            <ac:spMk id="13" creationId="{0D7C83D0-968F-9B5A-9402-8DD28CAAE6A9}"/>
          </ac:spMkLst>
        </pc:spChg>
        <pc:grpChg chg="del">
          <ac:chgData name="범수 김" userId="863329ffd88cf9fc" providerId="LiveId" clId="{1D8223AE-E26F-441B-A1AE-D75775B5685A}" dt="2023-09-19T13:06:01.430" v="3422" actId="478"/>
          <ac:grpSpMkLst>
            <pc:docMk/>
            <pc:sldMk cId="3177204866" sldId="892"/>
            <ac:grpSpMk id="7" creationId="{C74F7C24-BFC0-EFFB-3321-28A6235F75A9}"/>
          </ac:grpSpMkLst>
        </pc:grpChg>
        <pc:grpChg chg="add mod">
          <ac:chgData name="범수 김" userId="863329ffd88cf9fc" providerId="LiveId" clId="{1D8223AE-E26F-441B-A1AE-D75775B5685A}" dt="2023-09-19T13:07:42.230" v="3595" actId="164"/>
          <ac:grpSpMkLst>
            <pc:docMk/>
            <pc:sldMk cId="3177204866" sldId="892"/>
            <ac:grpSpMk id="14" creationId="{CCD7CD7D-F38B-2767-AF79-66821085B4BB}"/>
          </ac:grpSpMkLst>
        </pc:grpChg>
        <pc:picChg chg="add mod">
          <ac:chgData name="범수 김" userId="863329ffd88cf9fc" providerId="LiveId" clId="{1D8223AE-E26F-441B-A1AE-D75775B5685A}" dt="2023-09-19T13:07:11.493" v="3583" actId="1076"/>
          <ac:picMkLst>
            <pc:docMk/>
            <pc:sldMk cId="3177204866" sldId="892"/>
            <ac:picMk id="9" creationId="{92F1F53D-4AC9-3E51-AA4A-B30AB83F6CEA}"/>
          </ac:picMkLst>
        </pc:picChg>
        <pc:picChg chg="add mod">
          <ac:chgData name="범수 김" userId="863329ffd88cf9fc" providerId="LiveId" clId="{1D8223AE-E26F-441B-A1AE-D75775B5685A}" dt="2023-09-19T13:07:42.230" v="3595" actId="164"/>
          <ac:picMkLst>
            <pc:docMk/>
            <pc:sldMk cId="3177204866" sldId="892"/>
            <ac:picMk id="12" creationId="{E33D85F5-4E9F-475B-5235-D55E55563845}"/>
          </ac:picMkLst>
        </pc:picChg>
      </pc:sldChg>
      <pc:sldChg chg="addSp delSp modSp add mod">
        <pc:chgData name="범수 김" userId="863329ffd88cf9fc" providerId="LiveId" clId="{1D8223AE-E26F-441B-A1AE-D75775B5685A}" dt="2023-10-06T01:30:53.878" v="30254" actId="1076"/>
        <pc:sldMkLst>
          <pc:docMk/>
          <pc:sldMk cId="4279027620" sldId="893"/>
        </pc:sldMkLst>
        <pc:spChg chg="mod">
          <ac:chgData name="범수 김" userId="863329ffd88cf9fc" providerId="LiveId" clId="{1D8223AE-E26F-441B-A1AE-D75775B5685A}" dt="2023-09-19T13:08:21.178" v="3691"/>
          <ac:spMkLst>
            <pc:docMk/>
            <pc:sldMk cId="4279027620" sldId="893"/>
            <ac:spMk id="8" creationId="{ECDFFF3E-2572-E71D-AA5B-58B6D4C603C5}"/>
          </ac:spMkLst>
        </pc:spChg>
        <pc:spChg chg="del">
          <ac:chgData name="범수 김" userId="863329ffd88cf9fc" providerId="LiveId" clId="{1D8223AE-E26F-441B-A1AE-D75775B5685A}" dt="2023-09-19T13:08:22.864" v="3693" actId="478"/>
          <ac:spMkLst>
            <pc:docMk/>
            <pc:sldMk cId="4279027620" sldId="893"/>
            <ac:spMk id="10" creationId="{41E632DF-F028-58C5-68D2-A38750BA7CF0}"/>
          </ac:spMkLst>
        </pc:spChg>
        <pc:grpChg chg="del">
          <ac:chgData name="범수 김" userId="863329ffd88cf9fc" providerId="LiveId" clId="{1D8223AE-E26F-441B-A1AE-D75775B5685A}" dt="2023-09-19T13:08:22.278" v="3692" actId="478"/>
          <ac:grpSpMkLst>
            <pc:docMk/>
            <pc:sldMk cId="4279027620" sldId="893"/>
            <ac:grpSpMk id="14" creationId="{CCD7CD7D-F38B-2767-AF79-66821085B4BB}"/>
          </ac:grpSpMkLst>
        </pc:grpChg>
        <pc:picChg chg="add mod">
          <ac:chgData name="범수 김" userId="863329ffd88cf9fc" providerId="LiveId" clId="{1D8223AE-E26F-441B-A1AE-D75775B5685A}" dt="2023-10-06T01:30:53.878" v="30254" actId="1076"/>
          <ac:picMkLst>
            <pc:docMk/>
            <pc:sldMk cId="4279027620" sldId="893"/>
            <ac:picMk id="3" creationId="{EA1B9F5C-CC9F-99EB-0A2B-6B279ED6CC46}"/>
          </ac:picMkLst>
        </pc:picChg>
        <pc:picChg chg="del">
          <ac:chgData name="범수 김" userId="863329ffd88cf9fc" providerId="LiveId" clId="{1D8223AE-E26F-441B-A1AE-D75775B5685A}" dt="2023-09-19T13:08:23.111" v="3694" actId="478"/>
          <ac:picMkLst>
            <pc:docMk/>
            <pc:sldMk cId="4279027620" sldId="893"/>
            <ac:picMk id="9" creationId="{92F1F53D-4AC9-3E51-AA4A-B30AB83F6CEA}"/>
          </ac:picMkLst>
        </pc:picChg>
      </pc:sldChg>
      <pc:sldChg chg="add del">
        <pc:chgData name="범수 김" userId="863329ffd88cf9fc" providerId="LiveId" clId="{1D8223AE-E26F-441B-A1AE-D75775B5685A}" dt="2023-10-06T01:27:08.530" v="29809" actId="47"/>
        <pc:sldMkLst>
          <pc:docMk/>
          <pc:sldMk cId="3463258789" sldId="894"/>
        </pc:sldMkLst>
      </pc:sldChg>
      <pc:sldChg chg="del">
        <pc:chgData name="범수 김" userId="863329ffd88cf9fc" providerId="LiveId" clId="{1D8223AE-E26F-441B-A1AE-D75775B5685A}" dt="2023-10-06T01:27:02.573" v="29807" actId="47"/>
        <pc:sldMkLst>
          <pc:docMk/>
          <pc:sldMk cId="1512361884" sldId="895"/>
        </pc:sldMkLst>
      </pc:sldChg>
      <pc:sldChg chg="modSp mod">
        <pc:chgData name="범수 김" userId="863329ffd88cf9fc" providerId="LiveId" clId="{1D8223AE-E26F-441B-A1AE-D75775B5685A}" dt="2023-10-06T02:19:58.743" v="30911" actId="20577"/>
        <pc:sldMkLst>
          <pc:docMk/>
          <pc:sldMk cId="305071459" sldId="897"/>
        </pc:sldMkLst>
        <pc:spChg chg="mod">
          <ac:chgData name="범수 김" userId="863329ffd88cf9fc" providerId="LiveId" clId="{1D8223AE-E26F-441B-A1AE-D75775B5685A}" dt="2023-10-06T02:19:58.743" v="30911" actId="20577"/>
          <ac:spMkLst>
            <pc:docMk/>
            <pc:sldMk cId="305071459" sldId="897"/>
            <ac:spMk id="5" creationId="{A389414F-66B7-1262-7F78-D45BD7660CF6}"/>
          </ac:spMkLst>
        </pc:spChg>
      </pc:sldChg>
      <pc:sldChg chg="del">
        <pc:chgData name="범수 김" userId="863329ffd88cf9fc" providerId="LiveId" clId="{1D8223AE-E26F-441B-A1AE-D75775B5685A}" dt="2023-10-06T01:27:03.694" v="29808" actId="47"/>
        <pc:sldMkLst>
          <pc:docMk/>
          <pc:sldMk cId="696768963" sldId="898"/>
        </pc:sldMkLst>
      </pc:sldChg>
      <pc:sldChg chg="addSp delSp modSp mod">
        <pc:chgData name="범수 김" userId="863329ffd88cf9fc" providerId="LiveId" clId="{1D8223AE-E26F-441B-A1AE-D75775B5685A}" dt="2023-10-06T02:20:27.624" v="31000" actId="20577"/>
        <pc:sldMkLst>
          <pc:docMk/>
          <pc:sldMk cId="2290977063" sldId="899"/>
        </pc:sldMkLst>
        <pc:spChg chg="del">
          <ac:chgData name="범수 김" userId="863329ffd88cf9fc" providerId="LiveId" clId="{1D8223AE-E26F-441B-A1AE-D75775B5685A}" dt="2023-10-06T02:20:06.499" v="30912" actId="478"/>
          <ac:spMkLst>
            <pc:docMk/>
            <pc:sldMk cId="2290977063" sldId="899"/>
            <ac:spMk id="2" creationId="{2DE18FC4-4A2D-2D2D-F419-B9CA66E1C1E4}"/>
          </ac:spMkLst>
        </pc:spChg>
        <pc:spChg chg="add mod">
          <ac:chgData name="범수 김" userId="863329ffd88cf9fc" providerId="LiveId" clId="{1D8223AE-E26F-441B-A1AE-D75775B5685A}" dt="2023-10-06T02:20:27.624" v="31000" actId="20577"/>
          <ac:spMkLst>
            <pc:docMk/>
            <pc:sldMk cId="2290977063" sldId="899"/>
            <ac:spMk id="3" creationId="{A258CFE1-999E-2CC0-79B0-0E886B0D5187}"/>
          </ac:spMkLst>
        </pc:spChg>
      </pc:sldChg>
      <pc:sldChg chg="modSp mod">
        <pc:chgData name="범수 김" userId="863329ffd88cf9fc" providerId="LiveId" clId="{1D8223AE-E26F-441B-A1AE-D75775B5685A}" dt="2023-10-06T02:21:00.251" v="31012" actId="6549"/>
        <pc:sldMkLst>
          <pc:docMk/>
          <pc:sldMk cId="964962625" sldId="900"/>
        </pc:sldMkLst>
        <pc:spChg chg="mod">
          <ac:chgData name="범수 김" userId="863329ffd88cf9fc" providerId="LiveId" clId="{1D8223AE-E26F-441B-A1AE-D75775B5685A}" dt="2023-10-06T02:21:00.251" v="31012" actId="6549"/>
          <ac:spMkLst>
            <pc:docMk/>
            <pc:sldMk cId="964962625" sldId="900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2:22:22.862" v="31287" actId="20577"/>
        <pc:sldMkLst>
          <pc:docMk/>
          <pc:sldMk cId="696164798" sldId="901"/>
        </pc:sldMkLst>
        <pc:spChg chg="mod">
          <ac:chgData name="범수 김" userId="863329ffd88cf9fc" providerId="LiveId" clId="{1D8223AE-E26F-441B-A1AE-D75775B5685A}" dt="2023-10-06T02:22:22.862" v="31287" actId="20577"/>
          <ac:spMkLst>
            <pc:docMk/>
            <pc:sldMk cId="696164798" sldId="901"/>
            <ac:spMk id="2" creationId="{2DE18FC4-4A2D-2D2D-F419-B9CA66E1C1E4}"/>
          </ac:spMkLst>
        </pc:spChg>
      </pc:sldChg>
      <pc:sldChg chg="modSp mod">
        <pc:chgData name="범수 김" userId="863329ffd88cf9fc" providerId="LiveId" clId="{1D8223AE-E26F-441B-A1AE-D75775B5685A}" dt="2023-10-06T02:22:31.593" v="31306" actId="20577"/>
        <pc:sldMkLst>
          <pc:docMk/>
          <pc:sldMk cId="2782873181" sldId="902"/>
        </pc:sldMkLst>
        <pc:spChg chg="mod">
          <ac:chgData name="범수 김" userId="863329ffd88cf9fc" providerId="LiveId" clId="{1D8223AE-E26F-441B-A1AE-D75775B5685A}" dt="2023-10-06T02:22:31.593" v="31306" actId="20577"/>
          <ac:spMkLst>
            <pc:docMk/>
            <pc:sldMk cId="2782873181" sldId="902"/>
            <ac:spMk id="2" creationId="{2DE18FC4-4A2D-2D2D-F419-B9CA66E1C1E4}"/>
          </ac:spMkLst>
        </pc:spChg>
      </pc:sldChg>
      <pc:sldChg chg="modSp mod">
        <pc:chgData name="범수 김" userId="863329ffd88cf9fc" providerId="LiveId" clId="{1D8223AE-E26F-441B-A1AE-D75775B5685A}" dt="2023-10-06T02:23:28.408" v="31337" actId="20577"/>
        <pc:sldMkLst>
          <pc:docMk/>
          <pc:sldMk cId="305360924" sldId="904"/>
        </pc:sldMkLst>
        <pc:spChg chg="mod">
          <ac:chgData name="범수 김" userId="863329ffd88cf9fc" providerId="LiveId" clId="{1D8223AE-E26F-441B-A1AE-D75775B5685A}" dt="2023-10-06T02:23:28.408" v="31337" actId="20577"/>
          <ac:spMkLst>
            <pc:docMk/>
            <pc:sldMk cId="305360924" sldId="904"/>
            <ac:spMk id="5" creationId="{A389414F-66B7-1262-7F78-D45BD7660CF6}"/>
          </ac:spMkLst>
        </pc:spChg>
      </pc:sldChg>
      <pc:sldChg chg="addSp modSp mod">
        <pc:chgData name="범수 김" userId="863329ffd88cf9fc" providerId="LiveId" clId="{1D8223AE-E26F-441B-A1AE-D75775B5685A}" dt="2023-10-06T02:28:46.227" v="31723" actId="164"/>
        <pc:sldMkLst>
          <pc:docMk/>
          <pc:sldMk cId="3312361749" sldId="905"/>
        </pc:sldMkLst>
        <pc:spChg chg="mod">
          <ac:chgData name="범수 김" userId="863329ffd88cf9fc" providerId="LiveId" clId="{1D8223AE-E26F-441B-A1AE-D75775B5685A}" dt="2023-10-06T02:28:44.881" v="31722" actId="164"/>
          <ac:spMkLst>
            <pc:docMk/>
            <pc:sldMk cId="3312361749" sldId="905"/>
            <ac:spMk id="2" creationId="{2DE18FC4-4A2D-2D2D-F419-B9CA66E1C1E4}"/>
          </ac:spMkLst>
        </pc:spChg>
        <pc:spChg chg="add mod">
          <ac:chgData name="범수 김" userId="863329ffd88cf9fc" providerId="LiveId" clId="{1D8223AE-E26F-441B-A1AE-D75775B5685A}" dt="2023-10-06T02:28:44.881" v="31722" actId="164"/>
          <ac:spMkLst>
            <pc:docMk/>
            <pc:sldMk cId="3312361749" sldId="905"/>
            <ac:spMk id="7" creationId="{4AB7D084-41B2-39E0-39AD-364ED4D5B505}"/>
          </ac:spMkLst>
        </pc:spChg>
        <pc:spChg chg="add mod">
          <ac:chgData name="범수 김" userId="863329ffd88cf9fc" providerId="LiveId" clId="{1D8223AE-E26F-441B-A1AE-D75775B5685A}" dt="2023-10-06T02:28:44.881" v="31722" actId="164"/>
          <ac:spMkLst>
            <pc:docMk/>
            <pc:sldMk cId="3312361749" sldId="905"/>
            <ac:spMk id="8" creationId="{2D5AB401-3E9E-C79C-4F91-345FD20E9472}"/>
          </ac:spMkLst>
        </pc:spChg>
        <pc:spChg chg="add mod">
          <ac:chgData name="범수 김" userId="863329ffd88cf9fc" providerId="LiveId" clId="{1D8223AE-E26F-441B-A1AE-D75775B5685A}" dt="2023-10-06T02:28:44.881" v="31722" actId="164"/>
          <ac:spMkLst>
            <pc:docMk/>
            <pc:sldMk cId="3312361749" sldId="905"/>
            <ac:spMk id="14" creationId="{3BC26815-C5B4-9E4C-BC3E-3C39A8716D4D}"/>
          </ac:spMkLst>
        </pc:spChg>
        <pc:spChg chg="add mod">
          <ac:chgData name="범수 김" userId="863329ffd88cf9fc" providerId="LiveId" clId="{1D8223AE-E26F-441B-A1AE-D75775B5685A}" dt="2023-10-06T02:28:44.881" v="31722" actId="164"/>
          <ac:spMkLst>
            <pc:docMk/>
            <pc:sldMk cId="3312361749" sldId="905"/>
            <ac:spMk id="15" creationId="{8753F553-7926-5BA9-9296-9F3CF7CB64C9}"/>
          </ac:spMkLst>
        </pc:spChg>
        <pc:grpChg chg="mod">
          <ac:chgData name="범수 김" userId="863329ffd88cf9fc" providerId="LiveId" clId="{1D8223AE-E26F-441B-A1AE-D75775B5685A}" dt="2023-10-06T02:28:46.227" v="31723" actId="164"/>
          <ac:grpSpMkLst>
            <pc:docMk/>
            <pc:sldMk cId="3312361749" sldId="905"/>
            <ac:grpSpMk id="13" creationId="{E00349CF-A884-9A7F-CBC5-0DBB533EF809}"/>
          </ac:grpSpMkLst>
        </pc:grpChg>
        <pc:grpChg chg="add mod">
          <ac:chgData name="범수 김" userId="863329ffd88cf9fc" providerId="LiveId" clId="{1D8223AE-E26F-441B-A1AE-D75775B5685A}" dt="2023-10-06T02:28:46.227" v="31723" actId="164"/>
          <ac:grpSpMkLst>
            <pc:docMk/>
            <pc:sldMk cId="3312361749" sldId="905"/>
            <ac:grpSpMk id="16" creationId="{1DCFB91E-9DDC-12A8-8E62-909148BA5018}"/>
          </ac:grpSpMkLst>
        </pc:grpChg>
        <pc:grpChg chg="add mod">
          <ac:chgData name="범수 김" userId="863329ffd88cf9fc" providerId="LiveId" clId="{1D8223AE-E26F-441B-A1AE-D75775B5685A}" dt="2023-10-06T02:28:46.227" v="31723" actId="164"/>
          <ac:grpSpMkLst>
            <pc:docMk/>
            <pc:sldMk cId="3312361749" sldId="905"/>
            <ac:grpSpMk id="17" creationId="{C8898DFE-64DD-E9AD-05BA-2C59A03E1B55}"/>
          </ac:grpSpMkLst>
        </pc:grpChg>
        <pc:picChg chg="add mod">
          <ac:chgData name="범수 김" userId="863329ffd88cf9fc" providerId="LiveId" clId="{1D8223AE-E26F-441B-A1AE-D75775B5685A}" dt="2023-10-06T02:28:44.881" v="31722" actId="164"/>
          <ac:picMkLst>
            <pc:docMk/>
            <pc:sldMk cId="3312361749" sldId="905"/>
            <ac:picMk id="4" creationId="{37CE04F9-2E01-471D-B50C-EC5C0D00F464}"/>
          </ac:picMkLst>
        </pc:picChg>
        <pc:picChg chg="add mod">
          <ac:chgData name="범수 김" userId="863329ffd88cf9fc" providerId="LiveId" clId="{1D8223AE-E26F-441B-A1AE-D75775B5685A}" dt="2023-10-06T02:28:44.881" v="31722" actId="164"/>
          <ac:picMkLst>
            <pc:docMk/>
            <pc:sldMk cId="3312361749" sldId="905"/>
            <ac:picMk id="6" creationId="{F7CB5B37-E86F-88F3-C85A-6D9CB4596B9C}"/>
          </ac:picMkLst>
        </pc:picChg>
      </pc:sldChg>
      <pc:sldChg chg="modSp del mod">
        <pc:chgData name="범수 김" userId="863329ffd88cf9fc" providerId="LiveId" clId="{1D8223AE-E26F-441B-A1AE-D75775B5685A}" dt="2023-10-06T02:30:57.856" v="32026" actId="47"/>
        <pc:sldMkLst>
          <pc:docMk/>
          <pc:sldMk cId="3886169255" sldId="906"/>
        </pc:sldMkLst>
        <pc:spChg chg="mod">
          <ac:chgData name="범수 김" userId="863329ffd88cf9fc" providerId="LiveId" clId="{1D8223AE-E26F-441B-A1AE-D75775B5685A}" dt="2023-10-06T02:25:49.659" v="31562" actId="20577"/>
          <ac:spMkLst>
            <pc:docMk/>
            <pc:sldMk cId="3886169255" sldId="906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1D8223AE-E26F-441B-A1AE-D75775B5685A}" dt="2023-10-06T02:32:51.532" v="32068" actId="21"/>
        <pc:sldMkLst>
          <pc:docMk/>
          <pc:sldMk cId="1005612520" sldId="907"/>
        </pc:sldMkLst>
        <pc:spChg chg="mod">
          <ac:chgData name="범수 김" userId="863329ffd88cf9fc" providerId="LiveId" clId="{1D8223AE-E26F-441B-A1AE-D75775B5685A}" dt="2023-10-06T02:31:48.062" v="32042" actId="20577"/>
          <ac:spMkLst>
            <pc:docMk/>
            <pc:sldMk cId="1005612520" sldId="907"/>
            <ac:spMk id="2" creationId="{2DE18FC4-4A2D-2D2D-F419-B9CA66E1C1E4}"/>
          </ac:spMkLst>
        </pc:spChg>
        <pc:picChg chg="mod">
          <ac:chgData name="범수 김" userId="863329ffd88cf9fc" providerId="LiveId" clId="{1D8223AE-E26F-441B-A1AE-D75775B5685A}" dt="2023-10-06T02:31:50.006" v="32043" actId="1076"/>
          <ac:picMkLst>
            <pc:docMk/>
            <pc:sldMk cId="1005612520" sldId="907"/>
            <ac:picMk id="4" creationId="{463EC888-1F5B-589C-344E-DE62B4DD334B}"/>
          </ac:picMkLst>
        </pc:picChg>
        <pc:picChg chg="add del mod">
          <ac:chgData name="범수 김" userId="863329ffd88cf9fc" providerId="LiveId" clId="{1D8223AE-E26F-441B-A1AE-D75775B5685A}" dt="2023-10-06T02:32:51.532" v="32068" actId="21"/>
          <ac:picMkLst>
            <pc:docMk/>
            <pc:sldMk cId="1005612520" sldId="907"/>
            <ac:picMk id="5" creationId="{A2D14CA4-2790-AD88-7B05-A46840461021}"/>
          </ac:picMkLst>
        </pc:picChg>
      </pc:sldChg>
      <pc:sldChg chg="delSp modSp del mod">
        <pc:chgData name="범수 김" userId="863329ffd88cf9fc" providerId="LiveId" clId="{1D8223AE-E26F-441B-A1AE-D75775B5685A}" dt="2023-10-06T02:31:51.927" v="32044" actId="47"/>
        <pc:sldMkLst>
          <pc:docMk/>
          <pc:sldMk cId="1444438669" sldId="908"/>
        </pc:sldMkLst>
        <pc:spChg chg="del mod">
          <ac:chgData name="범수 김" userId="863329ffd88cf9fc" providerId="LiveId" clId="{1D8223AE-E26F-441B-A1AE-D75775B5685A}" dt="2023-10-06T02:31:39.241" v="32036"/>
          <ac:spMkLst>
            <pc:docMk/>
            <pc:sldMk cId="1444438669" sldId="908"/>
            <ac:spMk id="2" creationId="{2DE18FC4-4A2D-2D2D-F419-B9CA66E1C1E4}"/>
          </ac:spMkLst>
        </pc:spChg>
      </pc:sldChg>
      <pc:sldChg chg="modSp mod">
        <pc:chgData name="범수 김" userId="863329ffd88cf9fc" providerId="LiveId" clId="{1D8223AE-E26F-441B-A1AE-D75775B5685A}" dt="2023-10-06T02:47:19.238" v="33358" actId="20577"/>
        <pc:sldMkLst>
          <pc:docMk/>
          <pc:sldMk cId="1019895762" sldId="909"/>
        </pc:sldMkLst>
        <pc:spChg chg="mod">
          <ac:chgData name="범수 김" userId="863329ffd88cf9fc" providerId="LiveId" clId="{1D8223AE-E26F-441B-A1AE-D75775B5685A}" dt="2023-10-06T02:47:19.238" v="33358" actId="20577"/>
          <ac:spMkLst>
            <pc:docMk/>
            <pc:sldMk cId="1019895762" sldId="909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2:45:49.060" v="33326" actId="1076"/>
        <pc:sldMkLst>
          <pc:docMk/>
          <pc:sldMk cId="3626181937" sldId="910"/>
        </pc:sldMkLst>
        <pc:picChg chg="mod">
          <ac:chgData name="범수 김" userId="863329ffd88cf9fc" providerId="LiveId" clId="{1D8223AE-E26F-441B-A1AE-D75775B5685A}" dt="2023-10-06T02:45:49.060" v="33326" actId="1076"/>
          <ac:picMkLst>
            <pc:docMk/>
            <pc:sldMk cId="3626181937" sldId="910"/>
            <ac:picMk id="5" creationId="{AC35E8FD-7829-30CF-0F93-FFFB68B85ED7}"/>
          </ac:picMkLst>
        </pc:picChg>
      </pc:sldChg>
      <pc:sldChg chg="modSp mod">
        <pc:chgData name="범수 김" userId="863329ffd88cf9fc" providerId="LiveId" clId="{1D8223AE-E26F-441B-A1AE-D75775B5685A}" dt="2023-10-06T02:48:43.989" v="33930" actId="20577"/>
        <pc:sldMkLst>
          <pc:docMk/>
          <pc:sldMk cId="3681892822" sldId="911"/>
        </pc:sldMkLst>
        <pc:spChg chg="mod">
          <ac:chgData name="범수 김" userId="863329ffd88cf9fc" providerId="LiveId" clId="{1D8223AE-E26F-441B-A1AE-D75775B5685A}" dt="2023-10-06T02:48:43.989" v="33930" actId="20577"/>
          <ac:spMkLst>
            <pc:docMk/>
            <pc:sldMk cId="3681892822" sldId="911"/>
            <ac:spMk id="2" creationId="{2DE18FC4-4A2D-2D2D-F419-B9CA66E1C1E4}"/>
          </ac:spMkLst>
        </pc:spChg>
        <pc:picChg chg="mod">
          <ac:chgData name="범수 김" userId="863329ffd88cf9fc" providerId="LiveId" clId="{1D8223AE-E26F-441B-A1AE-D75775B5685A}" dt="2023-10-06T02:48:20.187" v="33785" actId="1076"/>
          <ac:picMkLst>
            <pc:docMk/>
            <pc:sldMk cId="3681892822" sldId="911"/>
            <ac:picMk id="5" creationId="{AC35E8FD-7829-30CF-0F93-FFFB68B85ED7}"/>
          </ac:picMkLst>
        </pc:picChg>
      </pc:sldChg>
      <pc:sldChg chg="del">
        <pc:chgData name="범수 김" userId="863329ffd88cf9fc" providerId="LiveId" clId="{1D8223AE-E26F-441B-A1AE-D75775B5685A}" dt="2023-10-06T01:12:50.189" v="28292" actId="47"/>
        <pc:sldMkLst>
          <pc:docMk/>
          <pc:sldMk cId="1345032204" sldId="912"/>
        </pc:sldMkLst>
      </pc:sldChg>
      <pc:sldChg chg="modSp mod">
        <pc:chgData name="범수 김" userId="863329ffd88cf9fc" providerId="LiveId" clId="{1D8223AE-E26F-441B-A1AE-D75775B5685A}" dt="2023-10-06T03:06:06.402" v="35271" actId="20577"/>
        <pc:sldMkLst>
          <pc:docMk/>
          <pc:sldMk cId="621218704" sldId="913"/>
        </pc:sldMkLst>
        <pc:spChg chg="mod">
          <ac:chgData name="범수 김" userId="863329ffd88cf9fc" providerId="LiveId" clId="{1D8223AE-E26F-441B-A1AE-D75775B5685A}" dt="2023-10-06T03:06:06.402" v="35271" actId="20577"/>
          <ac:spMkLst>
            <pc:docMk/>
            <pc:sldMk cId="621218704" sldId="913"/>
            <ac:spMk id="5" creationId="{A389414F-66B7-1262-7F78-D45BD7660CF6}"/>
          </ac:spMkLst>
        </pc:spChg>
      </pc:sldChg>
      <pc:sldChg chg="addSp modSp mod">
        <pc:chgData name="범수 김" userId="863329ffd88cf9fc" providerId="LiveId" clId="{1D8223AE-E26F-441B-A1AE-D75775B5685A}" dt="2023-10-06T03:08:27.311" v="35275" actId="1076"/>
        <pc:sldMkLst>
          <pc:docMk/>
          <pc:sldMk cId="880534300" sldId="914"/>
        </pc:sldMkLst>
        <pc:picChg chg="add mod">
          <ac:chgData name="범수 김" userId="863329ffd88cf9fc" providerId="LiveId" clId="{1D8223AE-E26F-441B-A1AE-D75775B5685A}" dt="2023-10-06T03:08:27.311" v="35275" actId="1076"/>
          <ac:picMkLst>
            <pc:docMk/>
            <pc:sldMk cId="880534300" sldId="914"/>
            <ac:picMk id="4" creationId="{DA62D282-FDFF-20EB-D9A2-0C37AD3C989D}"/>
          </ac:picMkLst>
        </pc:picChg>
      </pc:sldChg>
      <pc:sldChg chg="modSp mod">
        <pc:chgData name="범수 김" userId="863329ffd88cf9fc" providerId="LiveId" clId="{1D8223AE-E26F-441B-A1AE-D75775B5685A}" dt="2023-10-06T03:23:34.832" v="35943" actId="20577"/>
        <pc:sldMkLst>
          <pc:docMk/>
          <pc:sldMk cId="310372114" sldId="915"/>
        </pc:sldMkLst>
        <pc:spChg chg="mod">
          <ac:chgData name="범수 김" userId="863329ffd88cf9fc" providerId="LiveId" clId="{1D8223AE-E26F-441B-A1AE-D75775B5685A}" dt="2023-10-06T03:23:34.832" v="35943" actId="20577"/>
          <ac:spMkLst>
            <pc:docMk/>
            <pc:sldMk cId="310372114" sldId="915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3:34:01.186" v="36729" actId="20577"/>
        <pc:sldMkLst>
          <pc:docMk/>
          <pc:sldMk cId="547529790" sldId="916"/>
        </pc:sldMkLst>
        <pc:spChg chg="mod">
          <ac:chgData name="범수 김" userId="863329ffd88cf9fc" providerId="LiveId" clId="{1D8223AE-E26F-441B-A1AE-D75775B5685A}" dt="2023-10-06T03:34:01.186" v="36729" actId="20577"/>
          <ac:spMkLst>
            <pc:docMk/>
            <pc:sldMk cId="547529790" sldId="916"/>
            <ac:spMk id="2" creationId="{2DE18FC4-4A2D-2D2D-F419-B9CA66E1C1E4}"/>
          </ac:spMkLst>
        </pc:spChg>
        <pc:picChg chg="mod">
          <ac:chgData name="범수 김" userId="863329ffd88cf9fc" providerId="LiveId" clId="{1D8223AE-E26F-441B-A1AE-D75775B5685A}" dt="2023-10-06T03:33:53.263" v="36674" actId="1076"/>
          <ac:picMkLst>
            <pc:docMk/>
            <pc:sldMk cId="547529790" sldId="916"/>
            <ac:picMk id="4" creationId="{CD7E97F3-F325-2625-1D33-2E2381676F06}"/>
          </ac:picMkLst>
        </pc:picChg>
      </pc:sldChg>
      <pc:sldChg chg="modSp mod">
        <pc:chgData name="범수 김" userId="863329ffd88cf9fc" providerId="LiveId" clId="{1D8223AE-E26F-441B-A1AE-D75775B5685A}" dt="2023-10-06T03:34:39.171" v="36731" actId="208"/>
        <pc:sldMkLst>
          <pc:docMk/>
          <pc:sldMk cId="4124484749" sldId="917"/>
        </pc:sldMkLst>
        <pc:picChg chg="mod">
          <ac:chgData name="범수 김" userId="863329ffd88cf9fc" providerId="LiveId" clId="{1D8223AE-E26F-441B-A1AE-D75775B5685A}" dt="2023-10-06T03:34:39.171" v="36731" actId="208"/>
          <ac:picMkLst>
            <pc:docMk/>
            <pc:sldMk cId="4124484749" sldId="917"/>
            <ac:picMk id="4" creationId="{CD7E97F3-F325-2625-1D33-2E2381676F06}"/>
          </ac:picMkLst>
        </pc:picChg>
      </pc:sldChg>
      <pc:sldChg chg="modSp mod">
        <pc:chgData name="범수 김" userId="863329ffd88cf9fc" providerId="LiveId" clId="{1D8223AE-E26F-441B-A1AE-D75775B5685A}" dt="2023-10-06T03:34:25.497" v="36730" actId="208"/>
        <pc:sldMkLst>
          <pc:docMk/>
          <pc:sldMk cId="2827830793" sldId="918"/>
        </pc:sldMkLst>
        <pc:picChg chg="mod">
          <ac:chgData name="범수 김" userId="863329ffd88cf9fc" providerId="LiveId" clId="{1D8223AE-E26F-441B-A1AE-D75775B5685A}" dt="2023-10-06T03:34:25.497" v="36730" actId="208"/>
          <ac:picMkLst>
            <pc:docMk/>
            <pc:sldMk cId="2827830793" sldId="918"/>
            <ac:picMk id="5" creationId="{299002F4-6C6F-D1FA-8458-B2205920F59B}"/>
          </ac:picMkLst>
        </pc:picChg>
      </pc:sldChg>
      <pc:sldChg chg="modSp mod">
        <pc:chgData name="범수 김" userId="863329ffd88cf9fc" providerId="LiveId" clId="{1D8223AE-E26F-441B-A1AE-D75775B5685A}" dt="2023-10-06T03:42:58.945" v="37819" actId="20577"/>
        <pc:sldMkLst>
          <pc:docMk/>
          <pc:sldMk cId="272302256" sldId="919"/>
        </pc:sldMkLst>
        <pc:spChg chg="mod">
          <ac:chgData name="범수 김" userId="863329ffd88cf9fc" providerId="LiveId" clId="{1D8223AE-E26F-441B-A1AE-D75775B5685A}" dt="2023-10-06T03:42:58.945" v="37819" actId="20577"/>
          <ac:spMkLst>
            <pc:docMk/>
            <pc:sldMk cId="272302256" sldId="919"/>
            <ac:spMk id="5" creationId="{A389414F-66B7-1262-7F78-D45BD7660CF6}"/>
          </ac:spMkLst>
        </pc:spChg>
      </pc:sldChg>
      <pc:sldChg chg="addSp modSp mod">
        <pc:chgData name="범수 김" userId="863329ffd88cf9fc" providerId="LiveId" clId="{1D8223AE-E26F-441B-A1AE-D75775B5685A}" dt="2023-10-06T03:46:40.362" v="38231" actId="1076"/>
        <pc:sldMkLst>
          <pc:docMk/>
          <pc:sldMk cId="1698287799" sldId="920"/>
        </pc:sldMkLst>
        <pc:spChg chg="mod">
          <ac:chgData name="범수 김" userId="863329ffd88cf9fc" providerId="LiveId" clId="{1D8223AE-E26F-441B-A1AE-D75775B5685A}" dt="2023-10-06T03:46:39.183" v="38230" actId="20577"/>
          <ac:spMkLst>
            <pc:docMk/>
            <pc:sldMk cId="1698287799" sldId="920"/>
            <ac:spMk id="2" creationId="{2DE18FC4-4A2D-2D2D-F419-B9CA66E1C1E4}"/>
          </ac:spMkLst>
        </pc:spChg>
        <pc:spChg chg="mod">
          <ac:chgData name="범수 김" userId="863329ffd88cf9fc" providerId="LiveId" clId="{1D8223AE-E26F-441B-A1AE-D75775B5685A}" dt="2023-10-06T03:35:07.107" v="36741" actId="164"/>
          <ac:spMkLst>
            <pc:docMk/>
            <pc:sldMk cId="1698287799" sldId="920"/>
            <ac:spMk id="6" creationId="{EE4A9B1C-4B31-E725-E76E-DFB85706A70C}"/>
          </ac:spMkLst>
        </pc:spChg>
        <pc:spChg chg="mod">
          <ac:chgData name="범수 김" userId="863329ffd88cf9fc" providerId="LiveId" clId="{1D8223AE-E26F-441B-A1AE-D75775B5685A}" dt="2023-10-06T03:35:07.107" v="36741" actId="164"/>
          <ac:spMkLst>
            <pc:docMk/>
            <pc:sldMk cId="1698287799" sldId="920"/>
            <ac:spMk id="7" creationId="{74DEB833-2DB6-CACD-B274-D25516CBF979}"/>
          </ac:spMkLst>
        </pc:spChg>
        <pc:grpChg chg="add mod">
          <ac:chgData name="범수 김" userId="863329ffd88cf9fc" providerId="LiveId" clId="{1D8223AE-E26F-441B-A1AE-D75775B5685A}" dt="2023-10-06T03:46:40.362" v="38231" actId="1076"/>
          <ac:grpSpMkLst>
            <pc:docMk/>
            <pc:sldMk cId="1698287799" sldId="920"/>
            <ac:grpSpMk id="3" creationId="{BD3AC550-DCB6-DB5B-CC60-126BF7758F61}"/>
          </ac:grpSpMkLst>
        </pc:grpChg>
        <pc:picChg chg="mod">
          <ac:chgData name="범수 김" userId="863329ffd88cf9fc" providerId="LiveId" clId="{1D8223AE-E26F-441B-A1AE-D75775B5685A}" dt="2023-10-06T03:35:07.107" v="36741" actId="164"/>
          <ac:picMkLst>
            <pc:docMk/>
            <pc:sldMk cId="1698287799" sldId="920"/>
            <ac:picMk id="4" creationId="{82DC27E6-C66E-D079-5B42-2E856F00D73D}"/>
          </ac:picMkLst>
        </pc:picChg>
      </pc:sldChg>
      <pc:sldChg chg="modSp mod">
        <pc:chgData name="범수 김" userId="863329ffd88cf9fc" providerId="LiveId" clId="{1D8223AE-E26F-441B-A1AE-D75775B5685A}" dt="2023-10-06T03:47:09.236" v="38293" actId="208"/>
        <pc:sldMkLst>
          <pc:docMk/>
          <pc:sldMk cId="913954051" sldId="921"/>
        </pc:sldMkLst>
        <pc:spChg chg="mod">
          <ac:chgData name="범수 김" userId="863329ffd88cf9fc" providerId="LiveId" clId="{1D8223AE-E26F-441B-A1AE-D75775B5685A}" dt="2023-10-06T03:46:49.737" v="38292" actId="20577"/>
          <ac:spMkLst>
            <pc:docMk/>
            <pc:sldMk cId="913954051" sldId="921"/>
            <ac:spMk id="2" creationId="{2DE18FC4-4A2D-2D2D-F419-B9CA66E1C1E4}"/>
          </ac:spMkLst>
        </pc:spChg>
        <pc:spChg chg="mod">
          <ac:chgData name="범수 김" userId="863329ffd88cf9fc" providerId="LiveId" clId="{1D8223AE-E26F-441B-A1AE-D75775B5685A}" dt="2023-10-06T03:47:09.236" v="38293" actId="208"/>
          <ac:spMkLst>
            <pc:docMk/>
            <pc:sldMk cId="913954051" sldId="921"/>
            <ac:spMk id="8" creationId="{F91C621F-1A5C-14E7-9E8E-98EE22BE357A}"/>
          </ac:spMkLst>
        </pc:spChg>
        <pc:picChg chg="mod">
          <ac:chgData name="범수 김" userId="863329ffd88cf9fc" providerId="LiveId" clId="{1D8223AE-E26F-441B-A1AE-D75775B5685A}" dt="2023-10-06T03:44:29.930" v="37888" actId="208"/>
          <ac:picMkLst>
            <pc:docMk/>
            <pc:sldMk cId="913954051" sldId="921"/>
            <ac:picMk id="5" creationId="{0C373BDD-782F-CD9D-ED21-EB5D9BD80AC7}"/>
          </ac:picMkLst>
        </pc:picChg>
      </pc:sldChg>
      <pc:sldChg chg="modSp mod">
        <pc:chgData name="범수 김" userId="863329ffd88cf9fc" providerId="LiveId" clId="{1D8223AE-E26F-441B-A1AE-D75775B5685A}" dt="2023-10-06T03:50:50.439" v="38308" actId="20577"/>
        <pc:sldMkLst>
          <pc:docMk/>
          <pc:sldMk cId="3468722299" sldId="922"/>
        </pc:sldMkLst>
        <pc:spChg chg="mod">
          <ac:chgData name="범수 김" userId="863329ffd88cf9fc" providerId="LiveId" clId="{1D8223AE-E26F-441B-A1AE-D75775B5685A}" dt="2023-10-06T03:50:50.439" v="38308" actId="20577"/>
          <ac:spMkLst>
            <pc:docMk/>
            <pc:sldMk cId="3468722299" sldId="922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3:51:46.345" v="38604" actId="20577"/>
        <pc:sldMkLst>
          <pc:docMk/>
          <pc:sldMk cId="496544710" sldId="923"/>
        </pc:sldMkLst>
        <pc:spChg chg="mod">
          <ac:chgData name="범수 김" userId="863329ffd88cf9fc" providerId="LiveId" clId="{1D8223AE-E26F-441B-A1AE-D75775B5685A}" dt="2023-10-06T03:51:46.345" v="38604" actId="20577"/>
          <ac:spMkLst>
            <pc:docMk/>
            <pc:sldMk cId="496544710" sldId="923"/>
            <ac:spMk id="2" creationId="{2DE18FC4-4A2D-2D2D-F419-B9CA66E1C1E4}"/>
          </ac:spMkLst>
        </pc:spChg>
        <pc:grpChg chg="mod">
          <ac:chgData name="범수 김" userId="863329ffd88cf9fc" providerId="LiveId" clId="{1D8223AE-E26F-441B-A1AE-D75775B5685A}" dt="2023-10-06T03:50:57.637" v="38311" actId="1076"/>
          <ac:grpSpMkLst>
            <pc:docMk/>
            <pc:sldMk cId="496544710" sldId="923"/>
            <ac:grpSpMk id="7" creationId="{A58C69C2-BEB6-BEA9-DE11-0BB8C97A9AAB}"/>
          </ac:grpSpMkLst>
        </pc:grpChg>
        <pc:picChg chg="mod">
          <ac:chgData name="범수 김" userId="863329ffd88cf9fc" providerId="LiveId" clId="{1D8223AE-E26F-441B-A1AE-D75775B5685A}" dt="2023-10-06T03:50:54.799" v="38309" actId="208"/>
          <ac:picMkLst>
            <pc:docMk/>
            <pc:sldMk cId="496544710" sldId="923"/>
            <ac:picMk id="4" creationId="{F2AA176C-5E6F-6246-A984-8FFCB7CBF6AE}"/>
          </ac:picMkLst>
        </pc:picChg>
      </pc:sldChg>
      <pc:sldChg chg="modSp mod">
        <pc:chgData name="범수 김" userId="863329ffd88cf9fc" providerId="LiveId" clId="{1D8223AE-E26F-441B-A1AE-D75775B5685A}" dt="2023-10-06T06:59:41.648" v="38612" actId="20577"/>
        <pc:sldMkLst>
          <pc:docMk/>
          <pc:sldMk cId="2777479976" sldId="924"/>
        </pc:sldMkLst>
        <pc:spChg chg="mod">
          <ac:chgData name="범수 김" userId="863329ffd88cf9fc" providerId="LiveId" clId="{1D8223AE-E26F-441B-A1AE-D75775B5685A}" dt="2023-10-06T06:59:41.648" v="38612" actId="20577"/>
          <ac:spMkLst>
            <pc:docMk/>
            <pc:sldMk cId="2777479976" sldId="924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7:01:15.357" v="38937" actId="20577"/>
        <pc:sldMkLst>
          <pc:docMk/>
          <pc:sldMk cId="4223080389" sldId="925"/>
        </pc:sldMkLst>
        <pc:spChg chg="mod">
          <ac:chgData name="범수 김" userId="863329ffd88cf9fc" providerId="LiveId" clId="{1D8223AE-E26F-441B-A1AE-D75775B5685A}" dt="2023-10-06T07:01:15.357" v="38937" actId="20577"/>
          <ac:spMkLst>
            <pc:docMk/>
            <pc:sldMk cId="4223080389" sldId="925"/>
            <ac:spMk id="2" creationId="{2DE18FC4-4A2D-2D2D-F419-B9CA66E1C1E4}"/>
          </ac:spMkLst>
        </pc:spChg>
        <pc:picChg chg="mod">
          <ac:chgData name="범수 김" userId="863329ffd88cf9fc" providerId="LiveId" clId="{1D8223AE-E26F-441B-A1AE-D75775B5685A}" dt="2023-10-06T06:59:14.270" v="38605" actId="208"/>
          <ac:picMkLst>
            <pc:docMk/>
            <pc:sldMk cId="4223080389" sldId="925"/>
            <ac:picMk id="5" creationId="{B65064CD-FDB6-0CE0-BB98-4952D2181D80}"/>
          </ac:picMkLst>
        </pc:picChg>
      </pc:sldChg>
      <pc:sldChg chg="modSp mod">
        <pc:chgData name="범수 김" userId="863329ffd88cf9fc" providerId="LiveId" clId="{1D8223AE-E26F-441B-A1AE-D75775B5685A}" dt="2023-10-06T07:01:55.156" v="38944" actId="20577"/>
        <pc:sldMkLst>
          <pc:docMk/>
          <pc:sldMk cId="1572250116" sldId="926"/>
        </pc:sldMkLst>
        <pc:spChg chg="mod">
          <ac:chgData name="범수 김" userId="863329ffd88cf9fc" providerId="LiveId" clId="{1D8223AE-E26F-441B-A1AE-D75775B5685A}" dt="2023-10-06T07:01:55.156" v="38944" actId="20577"/>
          <ac:spMkLst>
            <pc:docMk/>
            <pc:sldMk cId="1572250116" sldId="926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7:03:16.107" v="39354" actId="20577"/>
        <pc:sldMkLst>
          <pc:docMk/>
          <pc:sldMk cId="1307088775" sldId="927"/>
        </pc:sldMkLst>
        <pc:spChg chg="mod">
          <ac:chgData name="범수 김" userId="863329ffd88cf9fc" providerId="LiveId" clId="{1D8223AE-E26F-441B-A1AE-D75775B5685A}" dt="2023-10-06T07:03:16.107" v="39354" actId="20577"/>
          <ac:spMkLst>
            <pc:docMk/>
            <pc:sldMk cId="1307088775" sldId="927"/>
            <ac:spMk id="2" creationId="{2DE18FC4-4A2D-2D2D-F419-B9CA66E1C1E4}"/>
          </ac:spMkLst>
        </pc:spChg>
        <pc:picChg chg="mod">
          <ac:chgData name="범수 김" userId="863329ffd88cf9fc" providerId="LiveId" clId="{1D8223AE-E26F-441B-A1AE-D75775B5685A}" dt="2023-10-06T07:02:31.885" v="38954" actId="1076"/>
          <ac:picMkLst>
            <pc:docMk/>
            <pc:sldMk cId="1307088775" sldId="927"/>
            <ac:picMk id="4" creationId="{1FCAA337-A043-81CA-D8C9-FFFC0A9E8DB7}"/>
          </ac:picMkLst>
        </pc:picChg>
      </pc:sldChg>
      <pc:sldChg chg="modSp mod">
        <pc:chgData name="범수 김" userId="863329ffd88cf9fc" providerId="LiveId" clId="{1D8223AE-E26F-441B-A1AE-D75775B5685A}" dt="2023-10-06T07:04:41.511" v="39546" actId="20577"/>
        <pc:sldMkLst>
          <pc:docMk/>
          <pc:sldMk cId="2673899470" sldId="928"/>
        </pc:sldMkLst>
        <pc:spChg chg="mod">
          <ac:chgData name="범수 김" userId="863329ffd88cf9fc" providerId="LiveId" clId="{1D8223AE-E26F-441B-A1AE-D75775B5685A}" dt="2023-10-06T07:04:41.511" v="39546" actId="20577"/>
          <ac:spMkLst>
            <pc:docMk/>
            <pc:sldMk cId="2673899470" sldId="928"/>
            <ac:spMk id="2" creationId="{2DE18FC4-4A2D-2D2D-F419-B9CA66E1C1E4}"/>
          </ac:spMkLst>
        </pc:spChg>
        <pc:spChg chg="mod">
          <ac:chgData name="범수 김" userId="863329ffd88cf9fc" providerId="LiveId" clId="{1D8223AE-E26F-441B-A1AE-D75775B5685A}" dt="2023-10-06T07:04:21.100" v="39540" actId="208"/>
          <ac:spMkLst>
            <pc:docMk/>
            <pc:sldMk cId="2673899470" sldId="928"/>
            <ac:spMk id="3" creationId="{505FEEC3-6CFE-6A90-C3CA-ED202A68F9BE}"/>
          </ac:spMkLst>
        </pc:spChg>
        <pc:grpChg chg="mod">
          <ac:chgData name="범수 김" userId="863329ffd88cf9fc" providerId="LiveId" clId="{1D8223AE-E26F-441B-A1AE-D75775B5685A}" dt="2023-10-06T07:02:12.484" v="38947" actId="1076"/>
          <ac:grpSpMkLst>
            <pc:docMk/>
            <pc:sldMk cId="2673899470" sldId="928"/>
            <ac:grpSpMk id="5" creationId="{F94CEE0C-1EF0-A846-4E08-CCC37CE5B0B8}"/>
          </ac:grpSpMkLst>
        </pc:grpChg>
        <pc:picChg chg="mod">
          <ac:chgData name="범수 김" userId="863329ffd88cf9fc" providerId="LiveId" clId="{1D8223AE-E26F-441B-A1AE-D75775B5685A}" dt="2023-10-06T07:02:14.695" v="38948" actId="208"/>
          <ac:picMkLst>
            <pc:docMk/>
            <pc:sldMk cId="2673899470" sldId="928"/>
            <ac:picMk id="4" creationId="{1FCAA337-A043-81CA-D8C9-FFFC0A9E8DB7}"/>
          </ac:picMkLst>
        </pc:picChg>
      </pc:sldChg>
      <pc:sldChg chg="modSp mod">
        <pc:chgData name="범수 김" userId="863329ffd88cf9fc" providerId="LiveId" clId="{1D8223AE-E26F-441B-A1AE-D75775B5685A}" dt="2023-10-06T07:06:35.573" v="39626" actId="20577"/>
        <pc:sldMkLst>
          <pc:docMk/>
          <pc:sldMk cId="928482951" sldId="929"/>
        </pc:sldMkLst>
        <pc:spChg chg="mod">
          <ac:chgData name="범수 김" userId="863329ffd88cf9fc" providerId="LiveId" clId="{1D8223AE-E26F-441B-A1AE-D75775B5685A}" dt="2023-10-06T07:06:35.573" v="39626" actId="20577"/>
          <ac:spMkLst>
            <pc:docMk/>
            <pc:sldMk cId="928482951" sldId="929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7:10:05.722" v="39860" actId="20577"/>
        <pc:sldMkLst>
          <pc:docMk/>
          <pc:sldMk cId="1758934685" sldId="932"/>
        </pc:sldMkLst>
        <pc:spChg chg="mod">
          <ac:chgData name="범수 김" userId="863329ffd88cf9fc" providerId="LiveId" clId="{1D8223AE-E26F-441B-A1AE-D75775B5685A}" dt="2023-10-06T07:10:05.722" v="39860" actId="20577"/>
          <ac:spMkLst>
            <pc:docMk/>
            <pc:sldMk cId="1758934685" sldId="932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7:12:26.230" v="40233" actId="20577"/>
        <pc:sldMkLst>
          <pc:docMk/>
          <pc:sldMk cId="4231974838" sldId="933"/>
        </pc:sldMkLst>
        <pc:spChg chg="mod">
          <ac:chgData name="범수 김" userId="863329ffd88cf9fc" providerId="LiveId" clId="{1D8223AE-E26F-441B-A1AE-D75775B5685A}" dt="2023-10-06T07:12:26.230" v="40233" actId="20577"/>
          <ac:spMkLst>
            <pc:docMk/>
            <pc:sldMk cId="4231974838" sldId="933"/>
            <ac:spMk id="2" creationId="{2DE18FC4-4A2D-2D2D-F419-B9CA66E1C1E4}"/>
          </ac:spMkLst>
        </pc:spChg>
      </pc:sldChg>
      <pc:sldChg chg="modSp mod">
        <pc:chgData name="범수 김" userId="863329ffd88cf9fc" providerId="LiveId" clId="{1D8223AE-E26F-441B-A1AE-D75775B5685A}" dt="2023-10-06T07:12:46.230" v="40282" actId="20577"/>
        <pc:sldMkLst>
          <pc:docMk/>
          <pc:sldMk cId="1481970393" sldId="934"/>
        </pc:sldMkLst>
        <pc:spChg chg="mod">
          <ac:chgData name="범수 김" userId="863329ffd88cf9fc" providerId="LiveId" clId="{1D8223AE-E26F-441B-A1AE-D75775B5685A}" dt="2023-10-06T07:12:46.230" v="40282" actId="20577"/>
          <ac:spMkLst>
            <pc:docMk/>
            <pc:sldMk cId="1481970393" sldId="934"/>
            <ac:spMk id="2" creationId="{2DE18FC4-4A2D-2D2D-F419-B9CA66E1C1E4}"/>
          </ac:spMkLst>
        </pc:spChg>
      </pc:sldChg>
      <pc:sldChg chg="del">
        <pc:chgData name="범수 김" userId="863329ffd88cf9fc" providerId="LiveId" clId="{1D8223AE-E26F-441B-A1AE-D75775B5685A}" dt="2023-10-06T07:13:05.978" v="40284" actId="47"/>
        <pc:sldMkLst>
          <pc:docMk/>
          <pc:sldMk cId="903023467" sldId="935"/>
        </pc:sldMkLst>
      </pc:sldChg>
      <pc:sldChg chg="del">
        <pc:chgData name="범수 김" userId="863329ffd88cf9fc" providerId="LiveId" clId="{1D8223AE-E26F-441B-A1AE-D75775B5685A}" dt="2023-10-06T07:13:03.821" v="40283" actId="47"/>
        <pc:sldMkLst>
          <pc:docMk/>
          <pc:sldMk cId="1554696129" sldId="936"/>
        </pc:sldMkLst>
      </pc:sldChg>
      <pc:sldChg chg="modSp mod">
        <pc:chgData name="범수 김" userId="863329ffd88cf9fc" providerId="LiveId" clId="{1D8223AE-E26F-441B-A1AE-D75775B5685A}" dt="2023-10-06T07:13:58.399" v="40601" actId="1076"/>
        <pc:sldMkLst>
          <pc:docMk/>
          <pc:sldMk cId="288510728" sldId="938"/>
        </pc:sldMkLst>
        <pc:spChg chg="mod">
          <ac:chgData name="범수 김" userId="863329ffd88cf9fc" providerId="LiveId" clId="{1D8223AE-E26F-441B-A1AE-D75775B5685A}" dt="2023-10-06T07:13:57.129" v="40600" actId="20577"/>
          <ac:spMkLst>
            <pc:docMk/>
            <pc:sldMk cId="288510728" sldId="938"/>
            <ac:spMk id="2" creationId="{2DE18FC4-4A2D-2D2D-F419-B9CA66E1C1E4}"/>
          </ac:spMkLst>
        </pc:spChg>
        <pc:spChg chg="mod">
          <ac:chgData name="범수 김" userId="863329ffd88cf9fc" providerId="LiveId" clId="{1D8223AE-E26F-441B-A1AE-D75775B5685A}" dt="2023-10-06T07:13:15.542" v="40287" actId="208"/>
          <ac:spMkLst>
            <pc:docMk/>
            <pc:sldMk cId="288510728" sldId="938"/>
            <ac:spMk id="3" creationId="{B857CC69-B30B-B913-70F2-F3033830B8D0}"/>
          </ac:spMkLst>
        </pc:spChg>
        <pc:spChg chg="mod">
          <ac:chgData name="범수 김" userId="863329ffd88cf9fc" providerId="LiveId" clId="{1D8223AE-E26F-441B-A1AE-D75775B5685A}" dt="2023-10-06T07:13:15.542" v="40287" actId="208"/>
          <ac:spMkLst>
            <pc:docMk/>
            <pc:sldMk cId="288510728" sldId="938"/>
            <ac:spMk id="5" creationId="{48961992-A987-DFDD-83E3-B5CAF0FD7B5F}"/>
          </ac:spMkLst>
        </pc:spChg>
        <pc:grpChg chg="mod">
          <ac:chgData name="범수 김" userId="863329ffd88cf9fc" providerId="LiveId" clId="{1D8223AE-E26F-441B-A1AE-D75775B5685A}" dt="2023-10-06T07:13:58.399" v="40601" actId="1076"/>
          <ac:grpSpMkLst>
            <pc:docMk/>
            <pc:sldMk cId="288510728" sldId="938"/>
            <ac:grpSpMk id="6" creationId="{CEB4A0AB-BA8A-05B3-1DB9-FAEFD521ECDF}"/>
          </ac:grpSpMkLst>
        </pc:grpChg>
        <pc:picChg chg="mod">
          <ac:chgData name="범수 김" userId="863329ffd88cf9fc" providerId="LiveId" clId="{1D8223AE-E26F-441B-A1AE-D75775B5685A}" dt="2023-10-06T07:13:17.437" v="40288" actId="208"/>
          <ac:picMkLst>
            <pc:docMk/>
            <pc:sldMk cId="288510728" sldId="938"/>
            <ac:picMk id="4" creationId="{DCE0EE57-D84D-2AE8-C381-4866C7401CF6}"/>
          </ac:picMkLst>
        </pc:picChg>
      </pc:sldChg>
      <pc:sldChg chg="modSp mod">
        <pc:chgData name="범수 김" userId="863329ffd88cf9fc" providerId="LiveId" clId="{1D8223AE-E26F-441B-A1AE-D75775B5685A}" dt="2023-10-06T07:18:23.100" v="41147" actId="1076"/>
        <pc:sldMkLst>
          <pc:docMk/>
          <pc:sldMk cId="1055084553" sldId="940"/>
        </pc:sldMkLst>
        <pc:spChg chg="mod">
          <ac:chgData name="범수 김" userId="863329ffd88cf9fc" providerId="LiveId" clId="{1D8223AE-E26F-441B-A1AE-D75775B5685A}" dt="2023-10-06T07:17:57.366" v="41144" actId="20577"/>
          <ac:spMkLst>
            <pc:docMk/>
            <pc:sldMk cId="1055084553" sldId="940"/>
            <ac:spMk id="2" creationId="{2DE18FC4-4A2D-2D2D-F419-B9CA66E1C1E4}"/>
          </ac:spMkLst>
        </pc:spChg>
        <pc:grpChg chg="mod">
          <ac:chgData name="범수 김" userId="863329ffd88cf9fc" providerId="LiveId" clId="{1D8223AE-E26F-441B-A1AE-D75775B5685A}" dt="2023-10-06T07:18:23.100" v="41147" actId="1076"/>
          <ac:grpSpMkLst>
            <pc:docMk/>
            <pc:sldMk cId="1055084553" sldId="940"/>
            <ac:grpSpMk id="10" creationId="{796993AD-175A-B753-BE1B-7637C2908D41}"/>
          </ac:grpSpMkLst>
        </pc:grpChg>
      </pc:sldChg>
      <pc:sldChg chg="modSp mod">
        <pc:chgData name="범수 김" userId="863329ffd88cf9fc" providerId="LiveId" clId="{1D8223AE-E26F-441B-A1AE-D75775B5685A}" dt="2023-10-06T07:18:41.688" v="41162" actId="20577"/>
        <pc:sldMkLst>
          <pc:docMk/>
          <pc:sldMk cId="693303831" sldId="941"/>
        </pc:sldMkLst>
        <pc:spChg chg="mod">
          <ac:chgData name="범수 김" userId="863329ffd88cf9fc" providerId="LiveId" clId="{1D8223AE-E26F-441B-A1AE-D75775B5685A}" dt="2023-10-06T07:18:41.688" v="41162" actId="20577"/>
          <ac:spMkLst>
            <pc:docMk/>
            <pc:sldMk cId="693303831" sldId="941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7:23:18.723" v="41520" actId="20577"/>
        <pc:sldMkLst>
          <pc:docMk/>
          <pc:sldMk cId="580929898" sldId="942"/>
        </pc:sldMkLst>
        <pc:spChg chg="mod">
          <ac:chgData name="범수 김" userId="863329ffd88cf9fc" providerId="LiveId" clId="{1D8223AE-E26F-441B-A1AE-D75775B5685A}" dt="2023-10-06T07:23:18.723" v="41520" actId="20577"/>
          <ac:spMkLst>
            <pc:docMk/>
            <pc:sldMk cId="580929898" sldId="942"/>
            <ac:spMk id="2" creationId="{2DE18FC4-4A2D-2D2D-F419-B9CA66E1C1E4}"/>
          </ac:spMkLst>
        </pc:spChg>
        <pc:picChg chg="mod">
          <ac:chgData name="범수 김" userId="863329ffd88cf9fc" providerId="LiveId" clId="{1D8223AE-E26F-441B-A1AE-D75775B5685A}" dt="2023-10-06T07:18:18.181" v="41145" actId="208"/>
          <ac:picMkLst>
            <pc:docMk/>
            <pc:sldMk cId="580929898" sldId="942"/>
            <ac:picMk id="6" creationId="{1C8B54AA-4B33-B7F8-466A-0DCFE053B585}"/>
          </ac:picMkLst>
        </pc:picChg>
      </pc:sldChg>
      <pc:sldChg chg="modSp mod">
        <pc:chgData name="범수 김" userId="863329ffd88cf9fc" providerId="LiveId" clId="{1D8223AE-E26F-441B-A1AE-D75775B5685A}" dt="2023-10-06T07:29:56.402" v="42250" actId="20577"/>
        <pc:sldMkLst>
          <pc:docMk/>
          <pc:sldMk cId="3538699909" sldId="943"/>
        </pc:sldMkLst>
        <pc:spChg chg="mod">
          <ac:chgData name="범수 김" userId="863329ffd88cf9fc" providerId="LiveId" clId="{1D8223AE-E26F-441B-A1AE-D75775B5685A}" dt="2023-10-06T07:29:56.402" v="42250" actId="20577"/>
          <ac:spMkLst>
            <pc:docMk/>
            <pc:sldMk cId="3538699909" sldId="943"/>
            <ac:spMk id="2" creationId="{2DE18FC4-4A2D-2D2D-F419-B9CA66E1C1E4}"/>
          </ac:spMkLst>
        </pc:spChg>
      </pc:sldChg>
      <pc:sldChg chg="modSp mod">
        <pc:chgData name="범수 김" userId="863329ffd88cf9fc" providerId="LiveId" clId="{1D8223AE-E26F-441B-A1AE-D75775B5685A}" dt="2023-10-06T07:28:10.961" v="41932" actId="20577"/>
        <pc:sldMkLst>
          <pc:docMk/>
          <pc:sldMk cId="1941214650" sldId="944"/>
        </pc:sldMkLst>
        <pc:spChg chg="mod">
          <ac:chgData name="범수 김" userId="863329ffd88cf9fc" providerId="LiveId" clId="{1D8223AE-E26F-441B-A1AE-D75775B5685A}" dt="2023-10-06T07:28:10.961" v="41932" actId="20577"/>
          <ac:spMkLst>
            <pc:docMk/>
            <pc:sldMk cId="1941214650" sldId="944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1D8223AE-E26F-441B-A1AE-D75775B5685A}" dt="2023-10-06T07:33:25.625" v="43115" actId="1076"/>
        <pc:sldMkLst>
          <pc:docMk/>
          <pc:sldMk cId="1088889359" sldId="945"/>
        </pc:sldMkLst>
        <pc:spChg chg="mod">
          <ac:chgData name="범수 김" userId="863329ffd88cf9fc" providerId="LiveId" clId="{1D8223AE-E26F-441B-A1AE-D75775B5685A}" dt="2023-10-06T07:33:25.625" v="43115" actId="1076"/>
          <ac:spMkLst>
            <pc:docMk/>
            <pc:sldMk cId="1088889359" sldId="945"/>
            <ac:spMk id="2" creationId="{2DE18FC4-4A2D-2D2D-F419-B9CA66E1C1E4}"/>
          </ac:spMkLst>
        </pc:spChg>
        <pc:picChg chg="add mod">
          <ac:chgData name="범수 김" userId="863329ffd88cf9fc" providerId="LiveId" clId="{1D8223AE-E26F-441B-A1AE-D75775B5685A}" dt="2023-10-06T07:33:16.295" v="43114" actId="1076"/>
          <ac:picMkLst>
            <pc:docMk/>
            <pc:sldMk cId="1088889359" sldId="945"/>
            <ac:picMk id="4" creationId="{FCCD0466-BB8F-0B55-5FE5-4E029753B13D}"/>
          </ac:picMkLst>
        </pc:picChg>
        <pc:picChg chg="add mod">
          <ac:chgData name="범수 김" userId="863329ffd88cf9fc" providerId="LiveId" clId="{1D8223AE-E26F-441B-A1AE-D75775B5685A}" dt="2023-10-06T07:30:48.905" v="42255" actId="571"/>
          <ac:picMkLst>
            <pc:docMk/>
            <pc:sldMk cId="1088889359" sldId="945"/>
            <ac:picMk id="5" creationId="{7E90EB73-2EF4-5E52-88C5-D194EDF95629}"/>
          </ac:picMkLst>
        </pc:picChg>
        <pc:picChg chg="del">
          <ac:chgData name="범수 김" userId="863329ffd88cf9fc" providerId="LiveId" clId="{1D8223AE-E26F-441B-A1AE-D75775B5685A}" dt="2023-10-06T07:30:41.888" v="42251" actId="478"/>
          <ac:picMkLst>
            <pc:docMk/>
            <pc:sldMk cId="1088889359" sldId="945"/>
            <ac:picMk id="6" creationId="{CA1BA2DC-5D07-4AD2-3755-C1B70F77D2AC}"/>
          </ac:picMkLst>
        </pc:picChg>
      </pc:sldChg>
      <pc:sldChg chg="modSp mod">
        <pc:chgData name="범수 김" userId="863329ffd88cf9fc" providerId="LiveId" clId="{1D8223AE-E26F-441B-A1AE-D75775B5685A}" dt="2023-10-06T07:35:01.453" v="43781" actId="20577"/>
        <pc:sldMkLst>
          <pc:docMk/>
          <pc:sldMk cId="32936233" sldId="946"/>
        </pc:sldMkLst>
        <pc:spChg chg="mod">
          <ac:chgData name="범수 김" userId="863329ffd88cf9fc" providerId="LiveId" clId="{1D8223AE-E26F-441B-A1AE-D75775B5685A}" dt="2023-10-06T07:35:01.453" v="43781" actId="20577"/>
          <ac:spMkLst>
            <pc:docMk/>
            <pc:sldMk cId="32936233" sldId="946"/>
            <ac:spMk id="2" creationId="{2DE18FC4-4A2D-2D2D-F419-B9CA66E1C1E4}"/>
          </ac:spMkLst>
        </pc:spChg>
      </pc:sldChg>
      <pc:sldChg chg="addSp delSp modSp mod">
        <pc:chgData name="범수 김" userId="863329ffd88cf9fc" providerId="LiveId" clId="{1D8223AE-E26F-441B-A1AE-D75775B5685A}" dt="2023-10-06T07:36:10.075" v="43870" actId="6549"/>
        <pc:sldMkLst>
          <pc:docMk/>
          <pc:sldMk cId="73446362" sldId="947"/>
        </pc:sldMkLst>
        <pc:spChg chg="mod">
          <ac:chgData name="범수 김" userId="863329ffd88cf9fc" providerId="LiveId" clId="{1D8223AE-E26F-441B-A1AE-D75775B5685A}" dt="2023-10-06T07:36:10.075" v="43870" actId="6549"/>
          <ac:spMkLst>
            <pc:docMk/>
            <pc:sldMk cId="73446362" sldId="947"/>
            <ac:spMk id="5" creationId="{A389414F-66B7-1262-7F78-D45BD7660CF6}"/>
          </ac:spMkLst>
        </pc:spChg>
        <pc:picChg chg="add del">
          <ac:chgData name="범수 김" userId="863329ffd88cf9fc" providerId="LiveId" clId="{1D8223AE-E26F-441B-A1AE-D75775B5685A}" dt="2023-10-06T07:35:53.717" v="43862" actId="478"/>
          <ac:picMkLst>
            <pc:docMk/>
            <pc:sldMk cId="73446362" sldId="947"/>
            <ac:picMk id="3" creationId="{E40E2047-EC76-5FD2-76C2-AFD0F0BFC74D}"/>
          </ac:picMkLst>
        </pc:picChg>
      </pc:sldChg>
      <pc:sldChg chg="modSp mod">
        <pc:chgData name="범수 김" userId="863329ffd88cf9fc" providerId="LiveId" clId="{1D8223AE-E26F-441B-A1AE-D75775B5685A}" dt="2023-10-06T07:39:09.711" v="44406" actId="20577"/>
        <pc:sldMkLst>
          <pc:docMk/>
          <pc:sldMk cId="2035537723" sldId="948"/>
        </pc:sldMkLst>
        <pc:spChg chg="mod">
          <ac:chgData name="범수 김" userId="863329ffd88cf9fc" providerId="LiveId" clId="{1D8223AE-E26F-441B-A1AE-D75775B5685A}" dt="2023-10-06T07:39:09.711" v="44406" actId="20577"/>
          <ac:spMkLst>
            <pc:docMk/>
            <pc:sldMk cId="2035537723" sldId="948"/>
            <ac:spMk id="2" creationId="{2DE18FC4-4A2D-2D2D-F419-B9CA66E1C1E4}"/>
          </ac:spMkLst>
        </pc:spChg>
        <pc:picChg chg="mod">
          <ac:chgData name="범수 김" userId="863329ffd88cf9fc" providerId="LiveId" clId="{1D8223AE-E26F-441B-A1AE-D75775B5685A}" dt="2023-10-06T07:38:14.106" v="44242" actId="1076"/>
          <ac:picMkLst>
            <pc:docMk/>
            <pc:sldMk cId="2035537723" sldId="948"/>
            <ac:picMk id="4" creationId="{2FD550D9-14DA-EE9D-5469-C92553E353BF}"/>
          </ac:picMkLst>
        </pc:picChg>
      </pc:sldChg>
      <pc:sldChg chg="modSp mod">
        <pc:chgData name="범수 김" userId="863329ffd88cf9fc" providerId="LiveId" clId="{1D8223AE-E26F-441B-A1AE-D75775B5685A}" dt="2023-10-06T07:40:30.186" v="44453" actId="20577"/>
        <pc:sldMkLst>
          <pc:docMk/>
          <pc:sldMk cId="890949074" sldId="949"/>
        </pc:sldMkLst>
        <pc:spChg chg="mod">
          <ac:chgData name="범수 김" userId="863329ffd88cf9fc" providerId="LiveId" clId="{1D8223AE-E26F-441B-A1AE-D75775B5685A}" dt="2023-10-06T07:40:30.186" v="44453" actId="20577"/>
          <ac:spMkLst>
            <pc:docMk/>
            <pc:sldMk cId="890949074" sldId="949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7:39:51.174" v="44429" actId="208"/>
        <pc:sldMkLst>
          <pc:docMk/>
          <pc:sldMk cId="1582164176" sldId="950"/>
        </pc:sldMkLst>
        <pc:picChg chg="mod">
          <ac:chgData name="범수 김" userId="863329ffd88cf9fc" providerId="LiveId" clId="{1D8223AE-E26F-441B-A1AE-D75775B5685A}" dt="2023-10-06T07:39:51.174" v="44429" actId="208"/>
          <ac:picMkLst>
            <pc:docMk/>
            <pc:sldMk cId="1582164176" sldId="950"/>
            <ac:picMk id="5" creationId="{4FF0DDDD-13B7-DF01-6777-2A9CDE9065B8}"/>
          </ac:picMkLst>
        </pc:picChg>
      </pc:sldChg>
      <pc:sldChg chg="modSp mod">
        <pc:chgData name="범수 김" userId="863329ffd88cf9fc" providerId="LiveId" clId="{1D8223AE-E26F-441B-A1AE-D75775B5685A}" dt="2023-10-06T07:40:48.615" v="44458" actId="20577"/>
        <pc:sldMkLst>
          <pc:docMk/>
          <pc:sldMk cId="2045366462" sldId="951"/>
        </pc:sldMkLst>
        <pc:spChg chg="mod">
          <ac:chgData name="범수 김" userId="863329ffd88cf9fc" providerId="LiveId" clId="{1D8223AE-E26F-441B-A1AE-D75775B5685A}" dt="2023-10-06T07:40:48.615" v="44458" actId="20577"/>
          <ac:spMkLst>
            <pc:docMk/>
            <pc:sldMk cId="2045366462" sldId="951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7:42:28.875" v="44684" actId="20577"/>
        <pc:sldMkLst>
          <pc:docMk/>
          <pc:sldMk cId="2022688802" sldId="952"/>
        </pc:sldMkLst>
        <pc:spChg chg="mod">
          <ac:chgData name="범수 김" userId="863329ffd88cf9fc" providerId="LiveId" clId="{1D8223AE-E26F-441B-A1AE-D75775B5685A}" dt="2023-10-06T07:42:28.875" v="44684" actId="20577"/>
          <ac:spMkLst>
            <pc:docMk/>
            <pc:sldMk cId="2022688802" sldId="952"/>
            <ac:spMk id="4" creationId="{D522150E-FB90-9B7D-9F33-F5AE9786C4AB}"/>
          </ac:spMkLst>
        </pc:spChg>
        <pc:picChg chg="mod">
          <ac:chgData name="범수 김" userId="863329ffd88cf9fc" providerId="LiveId" clId="{1D8223AE-E26F-441B-A1AE-D75775B5685A}" dt="2023-10-06T07:41:17.983" v="44463" actId="14100"/>
          <ac:picMkLst>
            <pc:docMk/>
            <pc:sldMk cId="2022688802" sldId="952"/>
            <ac:picMk id="3" creationId="{442A409F-35A8-CBA9-F2E6-862CAA65EB88}"/>
          </ac:picMkLst>
        </pc:picChg>
      </pc:sldChg>
      <pc:sldChg chg="modSp mod">
        <pc:chgData name="범수 김" userId="863329ffd88cf9fc" providerId="LiveId" clId="{1D8223AE-E26F-441B-A1AE-D75775B5685A}" dt="2023-10-06T07:47:55.379" v="44911" actId="20577"/>
        <pc:sldMkLst>
          <pc:docMk/>
          <pc:sldMk cId="1524208355" sldId="953"/>
        </pc:sldMkLst>
        <pc:spChg chg="mod">
          <ac:chgData name="범수 김" userId="863329ffd88cf9fc" providerId="LiveId" clId="{1D8223AE-E26F-441B-A1AE-D75775B5685A}" dt="2023-10-06T07:47:55.379" v="44911" actId="20577"/>
          <ac:spMkLst>
            <pc:docMk/>
            <pc:sldMk cId="1524208355" sldId="953"/>
            <ac:spMk id="6" creationId="{18798FA1-EF8F-72C1-D709-CC0DE7A00D35}"/>
          </ac:spMkLst>
        </pc:spChg>
        <pc:picChg chg="mod">
          <ac:chgData name="범수 김" userId="863329ffd88cf9fc" providerId="LiveId" clId="{1D8223AE-E26F-441B-A1AE-D75775B5685A}" dt="2023-10-06T07:46:16.534" v="44707" actId="208"/>
          <ac:picMkLst>
            <pc:docMk/>
            <pc:sldMk cId="1524208355" sldId="953"/>
            <ac:picMk id="5" creationId="{FCEB64F5-4B1A-51E6-4C65-CCF569BD3993}"/>
          </ac:picMkLst>
        </pc:picChg>
      </pc:sldChg>
      <pc:sldChg chg="modSp mod">
        <pc:chgData name="범수 김" userId="863329ffd88cf9fc" providerId="LiveId" clId="{1D8223AE-E26F-441B-A1AE-D75775B5685A}" dt="2023-10-06T07:46:13.557" v="44706" actId="20577"/>
        <pc:sldMkLst>
          <pc:docMk/>
          <pc:sldMk cId="600247300" sldId="954"/>
        </pc:sldMkLst>
        <pc:spChg chg="mod">
          <ac:chgData name="범수 김" userId="863329ffd88cf9fc" providerId="LiveId" clId="{1D8223AE-E26F-441B-A1AE-D75775B5685A}" dt="2023-10-06T07:46:13.557" v="44706" actId="20577"/>
          <ac:spMkLst>
            <pc:docMk/>
            <pc:sldMk cId="600247300" sldId="954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7:53:47.013" v="45129" actId="20577"/>
        <pc:sldMkLst>
          <pc:docMk/>
          <pc:sldMk cId="547091864" sldId="955"/>
        </pc:sldMkLst>
        <pc:spChg chg="mod">
          <ac:chgData name="범수 김" userId="863329ffd88cf9fc" providerId="LiveId" clId="{1D8223AE-E26F-441B-A1AE-D75775B5685A}" dt="2023-10-06T07:53:47.013" v="45129" actId="20577"/>
          <ac:spMkLst>
            <pc:docMk/>
            <pc:sldMk cId="547091864" sldId="955"/>
            <ac:spMk id="5" creationId="{A389414F-66B7-1262-7F78-D45BD7660CF6}"/>
          </ac:spMkLst>
        </pc:spChg>
      </pc:sldChg>
      <pc:sldChg chg="modSp mod">
        <pc:chgData name="범수 김" userId="863329ffd88cf9fc" providerId="LiveId" clId="{1D8223AE-E26F-441B-A1AE-D75775B5685A}" dt="2023-10-06T07:54:59.550" v="45152" actId="20577"/>
        <pc:sldMkLst>
          <pc:docMk/>
          <pc:sldMk cId="461394599" sldId="957"/>
        </pc:sldMkLst>
        <pc:spChg chg="mod">
          <ac:chgData name="범수 김" userId="863329ffd88cf9fc" providerId="LiveId" clId="{1D8223AE-E26F-441B-A1AE-D75775B5685A}" dt="2023-10-06T07:54:59.550" v="45152" actId="20577"/>
          <ac:spMkLst>
            <pc:docMk/>
            <pc:sldMk cId="461394599" sldId="957"/>
            <ac:spMk id="5" creationId="{A389414F-66B7-1262-7F78-D45BD7660CF6}"/>
          </ac:spMkLst>
        </pc:spChg>
      </pc:sldChg>
      <pc:sldChg chg="addSp modSp mod">
        <pc:chgData name="범수 김" userId="863329ffd88cf9fc" providerId="LiveId" clId="{1D8223AE-E26F-441B-A1AE-D75775B5685A}" dt="2023-10-06T07:59:12.108" v="45443" actId="1076"/>
        <pc:sldMkLst>
          <pc:docMk/>
          <pc:sldMk cId="1326625565" sldId="958"/>
        </pc:sldMkLst>
        <pc:spChg chg="mod">
          <ac:chgData name="범수 김" userId="863329ffd88cf9fc" providerId="LiveId" clId="{1D8223AE-E26F-441B-A1AE-D75775B5685A}" dt="2023-10-06T07:57:13.667" v="45442" actId="20577"/>
          <ac:spMkLst>
            <pc:docMk/>
            <pc:sldMk cId="1326625565" sldId="958"/>
            <ac:spMk id="2" creationId="{C0AEA286-7C33-21DD-4AB7-A9B448840106}"/>
          </ac:spMkLst>
        </pc:spChg>
        <pc:spChg chg="add mod">
          <ac:chgData name="범수 김" userId="863329ffd88cf9fc" providerId="LiveId" clId="{1D8223AE-E26F-441B-A1AE-D75775B5685A}" dt="2023-10-06T07:57:09.484" v="45424" actId="164"/>
          <ac:spMkLst>
            <pc:docMk/>
            <pc:sldMk cId="1326625565" sldId="958"/>
            <ac:spMk id="3" creationId="{80ACF82B-6B91-83C6-7DE7-F652A19646D4}"/>
          </ac:spMkLst>
        </pc:spChg>
        <pc:grpChg chg="add mod">
          <ac:chgData name="범수 김" userId="863329ffd88cf9fc" providerId="LiveId" clId="{1D8223AE-E26F-441B-A1AE-D75775B5685A}" dt="2023-10-06T07:59:12.108" v="45443" actId="1076"/>
          <ac:grpSpMkLst>
            <pc:docMk/>
            <pc:sldMk cId="1326625565" sldId="958"/>
            <ac:grpSpMk id="7" creationId="{9ED86BCC-4C3F-C948-68DB-7F073F9A532C}"/>
          </ac:grpSpMkLst>
        </pc:grpChg>
        <pc:grpChg chg="mod">
          <ac:chgData name="범수 김" userId="863329ffd88cf9fc" providerId="LiveId" clId="{1D8223AE-E26F-441B-A1AE-D75775B5685A}" dt="2023-10-06T07:57:09.484" v="45424" actId="164"/>
          <ac:grpSpMkLst>
            <pc:docMk/>
            <pc:sldMk cId="1326625565" sldId="958"/>
            <ac:grpSpMk id="10" creationId="{B0581C2E-EF21-C48F-E7EC-DD56877E5227}"/>
          </ac:grpSpMkLst>
        </pc:grpChg>
        <pc:picChg chg="add mod">
          <ac:chgData name="범수 김" userId="863329ffd88cf9fc" providerId="LiveId" clId="{1D8223AE-E26F-441B-A1AE-D75775B5685A}" dt="2023-10-06T07:57:09.484" v="45424" actId="164"/>
          <ac:picMkLst>
            <pc:docMk/>
            <pc:sldMk cId="1326625565" sldId="958"/>
            <ac:picMk id="5" creationId="{5C21F961-C1CB-C501-3A4C-6DA1CEBAF824}"/>
          </ac:picMkLst>
        </pc:picChg>
      </pc:sldChg>
      <pc:sldChg chg="modSp mod">
        <pc:chgData name="범수 김" userId="863329ffd88cf9fc" providerId="LiveId" clId="{1D8223AE-E26F-441B-A1AE-D75775B5685A}" dt="2023-10-06T08:46:39.217" v="45503" actId="20577"/>
        <pc:sldMkLst>
          <pc:docMk/>
          <pc:sldMk cId="2115826518" sldId="959"/>
        </pc:sldMkLst>
        <pc:spChg chg="mod">
          <ac:chgData name="범수 김" userId="863329ffd88cf9fc" providerId="LiveId" clId="{1D8223AE-E26F-441B-A1AE-D75775B5685A}" dt="2023-10-06T08:46:39.217" v="45503" actId="20577"/>
          <ac:spMkLst>
            <pc:docMk/>
            <pc:sldMk cId="2115826518" sldId="959"/>
            <ac:spMk id="5" creationId="{A389414F-66B7-1262-7F78-D45BD7660CF6}"/>
          </ac:spMkLst>
        </pc:spChg>
      </pc:sldChg>
      <pc:sldChg chg="addSp delSp modSp mod">
        <pc:chgData name="범수 김" userId="863329ffd88cf9fc" providerId="LiveId" clId="{1D8223AE-E26F-441B-A1AE-D75775B5685A}" dt="2023-10-06T08:55:31.318" v="46527" actId="20577"/>
        <pc:sldMkLst>
          <pc:docMk/>
          <pc:sldMk cId="2798614463" sldId="960"/>
        </pc:sldMkLst>
        <pc:spChg chg="mod">
          <ac:chgData name="범수 김" userId="863329ffd88cf9fc" providerId="LiveId" clId="{1D8223AE-E26F-441B-A1AE-D75775B5685A}" dt="2023-10-06T08:55:31.318" v="46527" actId="20577"/>
          <ac:spMkLst>
            <pc:docMk/>
            <pc:sldMk cId="2798614463" sldId="960"/>
            <ac:spMk id="2" creationId="{C0AEA286-7C33-21DD-4AB7-A9B448840106}"/>
          </ac:spMkLst>
        </pc:spChg>
        <pc:spChg chg="add mod">
          <ac:chgData name="범수 김" userId="863329ffd88cf9fc" providerId="LiveId" clId="{1D8223AE-E26F-441B-A1AE-D75775B5685A}" dt="2023-10-06T08:54:57.099" v="46381" actId="14100"/>
          <ac:spMkLst>
            <pc:docMk/>
            <pc:sldMk cId="2798614463" sldId="960"/>
            <ac:spMk id="6" creationId="{36194AF8-1935-D63A-99DD-B92634B22F3B}"/>
          </ac:spMkLst>
        </pc:spChg>
        <pc:spChg chg="del">
          <ac:chgData name="범수 김" userId="863329ffd88cf9fc" providerId="LiveId" clId="{1D8223AE-E26F-441B-A1AE-D75775B5685A}" dt="2023-10-06T08:55:27.715" v="46518" actId="478"/>
          <ac:spMkLst>
            <pc:docMk/>
            <pc:sldMk cId="2798614463" sldId="960"/>
            <ac:spMk id="7" creationId="{5BD86AAE-52DF-F527-AF40-FAC6728ACE36}"/>
          </ac:spMkLst>
        </pc:spChg>
        <pc:spChg chg="del">
          <ac:chgData name="범수 김" userId="863329ffd88cf9fc" providerId="LiveId" clId="{1D8223AE-E26F-441B-A1AE-D75775B5685A}" dt="2023-10-06T08:54:47.400" v="46375" actId="21"/>
          <ac:spMkLst>
            <pc:docMk/>
            <pc:sldMk cId="2798614463" sldId="960"/>
            <ac:spMk id="9" creationId="{43D49A14-F491-77C0-105E-E20E248CFF62}"/>
          </ac:spMkLst>
        </pc:spChg>
        <pc:picChg chg="add mod">
          <ac:chgData name="범수 김" userId="863329ffd88cf9fc" providerId="LiveId" clId="{1D8223AE-E26F-441B-A1AE-D75775B5685A}" dt="2023-10-06T08:54:50.523" v="46379" actId="1076"/>
          <ac:picMkLst>
            <pc:docMk/>
            <pc:sldMk cId="2798614463" sldId="960"/>
            <ac:picMk id="4" creationId="{8EAC3A91-B247-99F5-1B80-1CCA8711297B}"/>
          </ac:picMkLst>
        </pc:picChg>
        <pc:picChg chg="del mod">
          <ac:chgData name="범수 김" userId="863329ffd88cf9fc" providerId="LiveId" clId="{1D8223AE-E26F-441B-A1AE-D75775B5685A}" dt="2023-10-06T08:54:43.505" v="46372" actId="478"/>
          <ac:picMkLst>
            <pc:docMk/>
            <pc:sldMk cId="2798614463" sldId="960"/>
            <ac:picMk id="5" creationId="{BD1A8AD7-1B2D-FAA4-DB33-35E396B14714}"/>
          </ac:picMkLst>
        </pc:picChg>
      </pc:sldChg>
      <pc:sldChg chg="addSp delSp modSp mod ord">
        <pc:chgData name="범수 김" userId="863329ffd88cf9fc" providerId="LiveId" clId="{1D8223AE-E26F-441B-A1AE-D75775B5685A}" dt="2023-10-06T08:53:43.884" v="46370" actId="20577"/>
        <pc:sldMkLst>
          <pc:docMk/>
          <pc:sldMk cId="3457845809" sldId="961"/>
        </pc:sldMkLst>
        <pc:spChg chg="mod">
          <ac:chgData name="범수 김" userId="863329ffd88cf9fc" providerId="LiveId" clId="{1D8223AE-E26F-441B-A1AE-D75775B5685A}" dt="2023-10-06T08:53:43.884" v="46370" actId="20577"/>
          <ac:spMkLst>
            <pc:docMk/>
            <pc:sldMk cId="3457845809" sldId="961"/>
            <ac:spMk id="2" creationId="{C0AEA286-7C33-21DD-4AB7-A9B448840106}"/>
          </ac:spMkLst>
        </pc:spChg>
        <pc:spChg chg="add mod">
          <ac:chgData name="범수 김" userId="863329ffd88cf9fc" providerId="LiveId" clId="{1D8223AE-E26F-441B-A1AE-D75775B5685A}" dt="2023-10-06T08:50:10.776" v="45908" actId="14100"/>
          <ac:spMkLst>
            <pc:docMk/>
            <pc:sldMk cId="3457845809" sldId="961"/>
            <ac:spMk id="5" creationId="{529F877A-0F2E-09AE-DCD7-EBBB6D2251FE}"/>
          </ac:spMkLst>
        </pc:spChg>
        <pc:spChg chg="del">
          <ac:chgData name="범수 김" userId="863329ffd88cf9fc" providerId="LiveId" clId="{1D8223AE-E26F-441B-A1AE-D75775B5685A}" dt="2023-10-06T08:47:00.166" v="45511" actId="21"/>
          <ac:spMkLst>
            <pc:docMk/>
            <pc:sldMk cId="3457845809" sldId="961"/>
            <ac:spMk id="12" creationId="{AC1EBB93-752B-A821-CE13-3356336C7E98}"/>
          </ac:spMkLst>
        </pc:spChg>
        <pc:spChg chg="del">
          <ac:chgData name="범수 김" userId="863329ffd88cf9fc" providerId="LiveId" clId="{1D8223AE-E26F-441B-A1AE-D75775B5685A}" dt="2023-10-06T08:46:51.498" v="45506" actId="478"/>
          <ac:spMkLst>
            <pc:docMk/>
            <pc:sldMk cId="3457845809" sldId="961"/>
            <ac:spMk id="17" creationId="{81FDA761-CF10-02A7-D12C-71B12104E1D7}"/>
          </ac:spMkLst>
        </pc:spChg>
        <pc:grpChg chg="add mod">
          <ac:chgData name="범수 김" userId="863329ffd88cf9fc" providerId="LiveId" clId="{1D8223AE-E26F-441B-A1AE-D75775B5685A}" dt="2023-10-06T08:52:55.637" v="46242" actId="1076"/>
          <ac:grpSpMkLst>
            <pc:docMk/>
            <pc:sldMk cId="3457845809" sldId="961"/>
            <ac:grpSpMk id="6" creationId="{E4EF7764-07D5-77C6-B01D-55597DE5B54C}"/>
          </ac:grpSpMkLst>
        </pc:grpChg>
        <pc:picChg chg="add mod">
          <ac:chgData name="범수 김" userId="863329ffd88cf9fc" providerId="LiveId" clId="{1D8223AE-E26F-441B-A1AE-D75775B5685A}" dt="2023-10-06T08:47:11.100" v="45516" actId="164"/>
          <ac:picMkLst>
            <pc:docMk/>
            <pc:sldMk cId="3457845809" sldId="961"/>
            <ac:picMk id="4" creationId="{6C1611AB-FF0B-EE29-4C80-A279DE387FF1}"/>
          </ac:picMkLst>
        </pc:picChg>
        <pc:picChg chg="del">
          <ac:chgData name="범수 김" userId="863329ffd88cf9fc" providerId="LiveId" clId="{1D8223AE-E26F-441B-A1AE-D75775B5685A}" dt="2023-10-06T08:46:51.813" v="45507" actId="478"/>
          <ac:picMkLst>
            <pc:docMk/>
            <pc:sldMk cId="3457845809" sldId="961"/>
            <ac:picMk id="8" creationId="{F1DAC45E-D7AF-A398-FDCC-4BD11D310DAD}"/>
          </ac:picMkLst>
        </pc:picChg>
      </pc:sldChg>
      <pc:sldChg chg="modSp mod">
        <pc:chgData name="범수 김" userId="863329ffd88cf9fc" providerId="LiveId" clId="{1D8223AE-E26F-441B-A1AE-D75775B5685A}" dt="2023-10-06T11:38:28.529" v="46856" actId="6549"/>
        <pc:sldMkLst>
          <pc:docMk/>
          <pc:sldMk cId="3258090079" sldId="962"/>
        </pc:sldMkLst>
        <pc:spChg chg="mod">
          <ac:chgData name="범수 김" userId="863329ffd88cf9fc" providerId="LiveId" clId="{1D8223AE-E26F-441B-A1AE-D75775B5685A}" dt="2023-10-06T11:38:28.529" v="46856" actId="6549"/>
          <ac:spMkLst>
            <pc:docMk/>
            <pc:sldMk cId="3258090079" sldId="962"/>
            <ac:spMk id="5" creationId="{A389414F-66B7-1262-7F78-D45BD7660CF6}"/>
          </ac:spMkLst>
        </pc:spChg>
      </pc:sldChg>
      <pc:sldChg chg="add">
        <pc:chgData name="범수 김" userId="863329ffd88cf9fc" providerId="LiveId" clId="{1D8223AE-E26F-441B-A1AE-D75775B5685A}" dt="2023-10-04T06:48:36.095" v="3701"/>
        <pc:sldMkLst>
          <pc:docMk/>
          <pc:sldMk cId="220817584" sldId="966"/>
        </pc:sldMkLst>
      </pc:sldChg>
      <pc:sldChg chg="modSp add mod">
        <pc:chgData name="범수 김" userId="863329ffd88cf9fc" providerId="LiveId" clId="{1D8223AE-E26F-441B-A1AE-D75775B5685A}" dt="2023-10-04T23:59:32.917" v="3849" actId="20577"/>
        <pc:sldMkLst>
          <pc:docMk/>
          <pc:sldMk cId="3550390782" sldId="967"/>
        </pc:sldMkLst>
        <pc:spChg chg="mod">
          <ac:chgData name="범수 김" userId="863329ffd88cf9fc" providerId="LiveId" clId="{1D8223AE-E26F-441B-A1AE-D75775B5685A}" dt="2023-10-04T23:59:32.917" v="3849" actId="20577"/>
          <ac:spMkLst>
            <pc:docMk/>
            <pc:sldMk cId="3550390782" sldId="967"/>
            <ac:spMk id="6" creationId="{8052232D-6EE7-1554-575E-69155D0D4015}"/>
          </ac:spMkLst>
        </pc:spChg>
      </pc:sldChg>
      <pc:sldChg chg="modSp add mod">
        <pc:chgData name="범수 김" userId="863329ffd88cf9fc" providerId="LiveId" clId="{1D8223AE-E26F-441B-A1AE-D75775B5685A}" dt="2023-10-05T00:05:10.481" v="3927" actId="20577"/>
        <pc:sldMkLst>
          <pc:docMk/>
          <pc:sldMk cId="2153026091" sldId="968"/>
        </pc:sldMkLst>
        <pc:spChg chg="mod">
          <ac:chgData name="범수 김" userId="863329ffd88cf9fc" providerId="LiveId" clId="{1D8223AE-E26F-441B-A1AE-D75775B5685A}" dt="2023-10-05T00:05:10.481" v="3927" actId="20577"/>
          <ac:spMkLst>
            <pc:docMk/>
            <pc:sldMk cId="2153026091" sldId="968"/>
            <ac:spMk id="6" creationId="{8052232D-6EE7-1554-575E-69155D0D4015}"/>
          </ac:spMkLst>
        </pc:spChg>
      </pc:sldChg>
      <pc:sldChg chg="addSp modSp add mod ord">
        <pc:chgData name="범수 김" userId="863329ffd88cf9fc" providerId="LiveId" clId="{1D8223AE-E26F-441B-A1AE-D75775B5685A}" dt="2023-10-05T00:08:40.130" v="4355" actId="20577"/>
        <pc:sldMkLst>
          <pc:docMk/>
          <pc:sldMk cId="904852318" sldId="969"/>
        </pc:sldMkLst>
        <pc:spChg chg="mod">
          <ac:chgData name="범수 김" userId="863329ffd88cf9fc" providerId="LiveId" clId="{1D8223AE-E26F-441B-A1AE-D75775B5685A}" dt="2023-10-05T00:08:40.130" v="4355" actId="20577"/>
          <ac:spMkLst>
            <pc:docMk/>
            <pc:sldMk cId="904852318" sldId="969"/>
            <ac:spMk id="2" creationId="{508E5A33-F83C-0F1D-1584-911B5CFB46D2}"/>
          </ac:spMkLst>
        </pc:spChg>
        <pc:spChg chg="add mod">
          <ac:chgData name="범수 김" userId="863329ffd88cf9fc" providerId="LiveId" clId="{1D8223AE-E26F-441B-A1AE-D75775B5685A}" dt="2023-10-05T00:06:20.586" v="3949" actId="164"/>
          <ac:spMkLst>
            <pc:docMk/>
            <pc:sldMk cId="904852318" sldId="969"/>
            <ac:spMk id="7" creationId="{95BE2BDC-67D4-B27D-3273-28FD8A8C98E5}"/>
          </ac:spMkLst>
        </pc:spChg>
        <pc:spChg chg="add mod">
          <ac:chgData name="범수 김" userId="863329ffd88cf9fc" providerId="LiveId" clId="{1D8223AE-E26F-441B-A1AE-D75775B5685A}" dt="2023-10-05T00:06:13.366" v="3945" actId="571"/>
          <ac:spMkLst>
            <pc:docMk/>
            <pc:sldMk cId="904852318" sldId="969"/>
            <ac:spMk id="9" creationId="{BD1982D9-8B9F-4C1E-D98C-30D303D05503}"/>
          </ac:spMkLst>
        </pc:spChg>
        <pc:spChg chg="add mod">
          <ac:chgData name="범수 김" userId="863329ffd88cf9fc" providerId="LiveId" clId="{1D8223AE-E26F-441B-A1AE-D75775B5685A}" dt="2023-10-05T00:06:20.586" v="3949" actId="164"/>
          <ac:spMkLst>
            <pc:docMk/>
            <pc:sldMk cId="904852318" sldId="969"/>
            <ac:spMk id="10" creationId="{FE0F89B7-BCA8-6C79-1CF7-A4C4F6663997}"/>
          </ac:spMkLst>
        </pc:spChg>
        <pc:spChg chg="add mod">
          <ac:chgData name="범수 김" userId="863329ffd88cf9fc" providerId="LiveId" clId="{1D8223AE-E26F-441B-A1AE-D75775B5685A}" dt="2023-10-05T00:07:02.931" v="3969" actId="164"/>
          <ac:spMkLst>
            <pc:docMk/>
            <pc:sldMk cId="904852318" sldId="969"/>
            <ac:spMk id="12" creationId="{0D2E39DD-FE45-6831-8DD6-361B50B86AA6}"/>
          </ac:spMkLst>
        </pc:spChg>
        <pc:spChg chg="add mod">
          <ac:chgData name="범수 김" userId="863329ffd88cf9fc" providerId="LiveId" clId="{1D8223AE-E26F-441B-A1AE-D75775B5685A}" dt="2023-10-05T00:06:32.736" v="3955" actId="571"/>
          <ac:spMkLst>
            <pc:docMk/>
            <pc:sldMk cId="904852318" sldId="969"/>
            <ac:spMk id="14" creationId="{C0406B75-60DB-0CAC-1C81-2CB29DDF7787}"/>
          </ac:spMkLst>
        </pc:spChg>
        <pc:spChg chg="add mod">
          <ac:chgData name="범수 김" userId="863329ffd88cf9fc" providerId="LiveId" clId="{1D8223AE-E26F-441B-A1AE-D75775B5685A}" dt="2023-10-05T00:07:02.931" v="3969" actId="164"/>
          <ac:spMkLst>
            <pc:docMk/>
            <pc:sldMk cId="904852318" sldId="969"/>
            <ac:spMk id="15" creationId="{BE834B84-E397-E60C-E063-4923971E6770}"/>
          </ac:spMkLst>
        </pc:spChg>
        <pc:spChg chg="add mod">
          <ac:chgData name="범수 김" userId="863329ffd88cf9fc" providerId="LiveId" clId="{1D8223AE-E26F-441B-A1AE-D75775B5685A}" dt="2023-10-05T00:07:02.931" v="3969" actId="164"/>
          <ac:spMkLst>
            <pc:docMk/>
            <pc:sldMk cId="904852318" sldId="969"/>
            <ac:spMk id="16" creationId="{6E597E88-E1C7-4CE3-A088-AC6F6386152E}"/>
          </ac:spMkLst>
        </pc:spChg>
        <pc:spChg chg="add mod">
          <ac:chgData name="범수 김" userId="863329ffd88cf9fc" providerId="LiveId" clId="{1D8223AE-E26F-441B-A1AE-D75775B5685A}" dt="2023-10-05T00:07:02.931" v="3969" actId="164"/>
          <ac:spMkLst>
            <pc:docMk/>
            <pc:sldMk cId="904852318" sldId="969"/>
            <ac:spMk id="17" creationId="{1EA5D528-016D-4B8C-0D84-D15B4F9E773F}"/>
          </ac:spMkLst>
        </pc:spChg>
        <pc:spChg chg="add mod">
          <ac:chgData name="범수 김" userId="863329ffd88cf9fc" providerId="LiveId" clId="{1D8223AE-E26F-441B-A1AE-D75775B5685A}" dt="2023-10-05T00:07:13.331" v="3975" actId="164"/>
          <ac:spMkLst>
            <pc:docMk/>
            <pc:sldMk cId="904852318" sldId="969"/>
            <ac:spMk id="19" creationId="{6C44ACA4-398A-B082-7D09-7CC9513952F3}"/>
          </ac:spMkLst>
        </pc:spChg>
        <pc:grpChg chg="add mod">
          <ac:chgData name="범수 김" userId="863329ffd88cf9fc" providerId="LiveId" clId="{1D8223AE-E26F-441B-A1AE-D75775B5685A}" dt="2023-10-05T00:07:13.331" v="3975" actId="164"/>
          <ac:grpSpMkLst>
            <pc:docMk/>
            <pc:sldMk cId="904852318" sldId="969"/>
            <ac:grpSpMk id="11" creationId="{F62C956B-B69C-548F-9120-A6D179C646F7}"/>
          </ac:grpSpMkLst>
        </pc:grpChg>
        <pc:grpChg chg="add mod">
          <ac:chgData name="범수 김" userId="863329ffd88cf9fc" providerId="LiveId" clId="{1D8223AE-E26F-441B-A1AE-D75775B5685A}" dt="2023-10-05T00:07:13.331" v="3975" actId="164"/>
          <ac:grpSpMkLst>
            <pc:docMk/>
            <pc:sldMk cId="904852318" sldId="969"/>
            <ac:grpSpMk id="18" creationId="{6D398A25-89A5-E501-074A-A5C43B5E0488}"/>
          </ac:grpSpMkLst>
        </pc:grpChg>
        <pc:grpChg chg="add mod">
          <ac:chgData name="범수 김" userId="863329ffd88cf9fc" providerId="LiveId" clId="{1D8223AE-E26F-441B-A1AE-D75775B5685A}" dt="2023-10-05T00:07:13.331" v="3975" actId="164"/>
          <ac:grpSpMkLst>
            <pc:docMk/>
            <pc:sldMk cId="904852318" sldId="969"/>
            <ac:grpSpMk id="20" creationId="{D07E3B2D-CC34-5B1C-8BBA-855830849C70}"/>
          </ac:grpSpMkLst>
        </pc:grpChg>
        <pc:picChg chg="add mod">
          <ac:chgData name="범수 김" userId="863329ffd88cf9fc" providerId="LiveId" clId="{1D8223AE-E26F-441B-A1AE-D75775B5685A}" dt="2023-10-05T00:06:20.586" v="3949" actId="164"/>
          <ac:picMkLst>
            <pc:docMk/>
            <pc:sldMk cId="904852318" sldId="969"/>
            <ac:picMk id="4" creationId="{D32B6772-710D-8DB0-0D58-89D483EB4696}"/>
          </ac:picMkLst>
        </pc:picChg>
        <pc:picChg chg="add mod">
          <ac:chgData name="범수 김" userId="863329ffd88cf9fc" providerId="LiveId" clId="{1D8223AE-E26F-441B-A1AE-D75775B5685A}" dt="2023-10-05T00:07:02.931" v="3969" actId="164"/>
          <ac:picMkLst>
            <pc:docMk/>
            <pc:sldMk cId="904852318" sldId="969"/>
            <ac:picMk id="6" creationId="{9D491F21-6C13-EF78-20F1-992FF25BDC17}"/>
          </ac:picMkLst>
        </pc:picChg>
        <pc:picChg chg="add mod">
          <ac:chgData name="범수 김" userId="863329ffd88cf9fc" providerId="LiveId" clId="{1D8223AE-E26F-441B-A1AE-D75775B5685A}" dt="2023-10-05T00:06:13.366" v="3945" actId="571"/>
          <ac:picMkLst>
            <pc:docMk/>
            <pc:sldMk cId="904852318" sldId="969"/>
            <ac:picMk id="8" creationId="{86DE4D59-A99F-2F0C-D698-F0F49066CFB5}"/>
          </ac:picMkLst>
        </pc:picChg>
        <pc:picChg chg="add mod">
          <ac:chgData name="범수 김" userId="863329ffd88cf9fc" providerId="LiveId" clId="{1D8223AE-E26F-441B-A1AE-D75775B5685A}" dt="2023-10-05T00:06:32.736" v="3955" actId="571"/>
          <ac:picMkLst>
            <pc:docMk/>
            <pc:sldMk cId="904852318" sldId="969"/>
            <ac:picMk id="13" creationId="{98B0AF62-B005-2F5F-5FD3-49E55C86F92B}"/>
          </ac:picMkLst>
        </pc:picChg>
      </pc:sldChg>
      <pc:sldChg chg="addSp delSp modSp add mod">
        <pc:chgData name="범수 김" userId="863329ffd88cf9fc" providerId="LiveId" clId="{1D8223AE-E26F-441B-A1AE-D75775B5685A}" dt="2023-10-05T00:10:45.539" v="4769" actId="20577"/>
        <pc:sldMkLst>
          <pc:docMk/>
          <pc:sldMk cId="3751556478" sldId="970"/>
        </pc:sldMkLst>
        <pc:spChg chg="mod">
          <ac:chgData name="범수 김" userId="863329ffd88cf9fc" providerId="LiveId" clId="{1D8223AE-E26F-441B-A1AE-D75775B5685A}" dt="2023-10-05T00:10:45.539" v="4769" actId="20577"/>
          <ac:spMkLst>
            <pc:docMk/>
            <pc:sldMk cId="3751556478" sldId="970"/>
            <ac:spMk id="2" creationId="{508E5A33-F83C-0F1D-1584-911B5CFB46D2}"/>
          </ac:spMkLst>
        </pc:spChg>
        <pc:spChg chg="add mod">
          <ac:chgData name="범수 김" userId="863329ffd88cf9fc" providerId="LiveId" clId="{1D8223AE-E26F-441B-A1AE-D75775B5685A}" dt="2023-10-05T00:09:57.341" v="4562" actId="164"/>
          <ac:spMkLst>
            <pc:docMk/>
            <pc:sldMk cId="3751556478" sldId="970"/>
            <ac:spMk id="8" creationId="{6722A2E5-D7FE-DE5B-C587-128F5C966347}"/>
          </ac:spMkLst>
        </pc:spChg>
        <pc:grpChg chg="add mod">
          <ac:chgData name="범수 김" userId="863329ffd88cf9fc" providerId="LiveId" clId="{1D8223AE-E26F-441B-A1AE-D75775B5685A}" dt="2023-10-05T00:09:58.098" v="4563" actId="1076"/>
          <ac:grpSpMkLst>
            <pc:docMk/>
            <pc:sldMk cId="3751556478" sldId="970"/>
            <ac:grpSpMk id="9" creationId="{7C1EC8D1-1314-C25F-C6E1-73727EE2AAEB}"/>
          </ac:grpSpMkLst>
        </pc:grpChg>
        <pc:grpChg chg="del">
          <ac:chgData name="범수 김" userId="863329ffd88cf9fc" providerId="LiveId" clId="{1D8223AE-E26F-441B-A1AE-D75775B5685A}" dt="2023-10-05T00:08:52.093" v="4357" actId="478"/>
          <ac:grpSpMkLst>
            <pc:docMk/>
            <pc:sldMk cId="3751556478" sldId="970"/>
            <ac:grpSpMk id="20" creationId="{D07E3B2D-CC34-5B1C-8BBA-855830849C70}"/>
          </ac:grpSpMkLst>
        </pc:grpChg>
        <pc:picChg chg="add mod">
          <ac:chgData name="범수 김" userId="863329ffd88cf9fc" providerId="LiveId" clId="{1D8223AE-E26F-441B-A1AE-D75775B5685A}" dt="2023-10-05T00:09:57.341" v="4562" actId="164"/>
          <ac:picMkLst>
            <pc:docMk/>
            <pc:sldMk cId="3751556478" sldId="970"/>
            <ac:picMk id="5" creationId="{05AD3DE1-5160-724B-086D-1EAA8936CBEA}"/>
          </ac:picMkLst>
        </pc:picChg>
      </pc:sldChg>
      <pc:sldChg chg="delSp modSp add del mod">
        <pc:chgData name="범수 김" userId="863329ffd88cf9fc" providerId="LiveId" clId="{1D8223AE-E26F-441B-A1AE-D75775B5685A}" dt="2023-10-05T00:23:24.912" v="5517" actId="47"/>
        <pc:sldMkLst>
          <pc:docMk/>
          <pc:sldMk cId="965713323" sldId="971"/>
        </pc:sldMkLst>
        <pc:spChg chg="del mod">
          <ac:chgData name="범수 김" userId="863329ffd88cf9fc" providerId="LiveId" clId="{1D8223AE-E26F-441B-A1AE-D75775B5685A}" dt="2023-10-05T00:23:16.891" v="5510"/>
          <ac:spMkLst>
            <pc:docMk/>
            <pc:sldMk cId="965713323" sldId="971"/>
            <ac:spMk id="2" creationId="{508E5A33-F83C-0F1D-1584-911B5CFB46D2}"/>
          </ac:spMkLst>
        </pc:spChg>
        <pc:grpChg chg="del">
          <ac:chgData name="범수 김" userId="863329ffd88cf9fc" providerId="LiveId" clId="{1D8223AE-E26F-441B-A1AE-D75775B5685A}" dt="2023-10-05T00:23:03.406" v="5502" actId="478"/>
          <ac:grpSpMkLst>
            <pc:docMk/>
            <pc:sldMk cId="965713323" sldId="971"/>
            <ac:grpSpMk id="9" creationId="{416D6998-CF43-4337-A47F-0284160D23BD}"/>
          </ac:grpSpMkLst>
        </pc:grpChg>
      </pc:sldChg>
      <pc:sldChg chg="addSp delSp modSp add mod">
        <pc:chgData name="범수 김" userId="863329ffd88cf9fc" providerId="LiveId" clId="{1D8223AE-E26F-441B-A1AE-D75775B5685A}" dt="2023-10-05T00:24:50.073" v="5689" actId="478"/>
        <pc:sldMkLst>
          <pc:docMk/>
          <pc:sldMk cId="1681509087" sldId="971"/>
        </pc:sldMkLst>
        <pc:spChg chg="mod">
          <ac:chgData name="범수 김" userId="863329ffd88cf9fc" providerId="LiveId" clId="{1D8223AE-E26F-441B-A1AE-D75775B5685A}" dt="2023-10-05T00:24:48.454" v="5688" actId="6549"/>
          <ac:spMkLst>
            <pc:docMk/>
            <pc:sldMk cId="1681509087" sldId="971"/>
            <ac:spMk id="2" creationId="{508E5A33-F83C-0F1D-1584-911B5CFB46D2}"/>
          </ac:spMkLst>
        </pc:spChg>
        <pc:spChg chg="add del mod">
          <ac:chgData name="범수 김" userId="863329ffd88cf9fc" providerId="LiveId" clId="{1D8223AE-E26F-441B-A1AE-D75775B5685A}" dt="2023-10-05T00:24:50.073" v="5689" actId="478"/>
          <ac:spMkLst>
            <pc:docMk/>
            <pc:sldMk cId="1681509087" sldId="971"/>
            <ac:spMk id="3" creationId="{082AE62B-139F-AF3A-60F4-D2260CF48D8B}"/>
          </ac:spMkLst>
        </pc:spChg>
        <pc:spChg chg="add mod">
          <ac:chgData name="범수 김" userId="863329ffd88cf9fc" providerId="LiveId" clId="{1D8223AE-E26F-441B-A1AE-D75775B5685A}" dt="2023-10-05T00:24:34.889" v="5655" actId="164"/>
          <ac:spMkLst>
            <pc:docMk/>
            <pc:sldMk cId="1681509087" sldId="971"/>
            <ac:spMk id="6" creationId="{ED9A7256-DA11-B424-4930-13AB00098DD0}"/>
          </ac:spMkLst>
        </pc:spChg>
        <pc:spChg chg="del topLvl">
          <ac:chgData name="범수 김" userId="863329ffd88cf9fc" providerId="LiveId" clId="{1D8223AE-E26F-441B-A1AE-D75775B5685A}" dt="2023-10-05T00:24:19.412" v="5647" actId="21"/>
          <ac:spMkLst>
            <pc:docMk/>
            <pc:sldMk cId="1681509087" sldId="971"/>
            <ac:spMk id="8" creationId="{53245A21-DACC-5DB4-A059-F1FF8E7F68D2}"/>
          </ac:spMkLst>
        </pc:spChg>
        <pc:grpChg chg="del">
          <ac:chgData name="범수 김" userId="863329ffd88cf9fc" providerId="LiveId" clId="{1D8223AE-E26F-441B-A1AE-D75775B5685A}" dt="2023-10-05T00:24:19.412" v="5647" actId="21"/>
          <ac:grpSpMkLst>
            <pc:docMk/>
            <pc:sldMk cId="1681509087" sldId="971"/>
            <ac:grpSpMk id="9" creationId="{416D6998-CF43-4337-A47F-0284160D23BD}"/>
          </ac:grpSpMkLst>
        </pc:grpChg>
        <pc:grpChg chg="add mod">
          <ac:chgData name="범수 김" userId="863329ffd88cf9fc" providerId="LiveId" clId="{1D8223AE-E26F-441B-A1AE-D75775B5685A}" dt="2023-10-05T00:24:34.889" v="5655" actId="164"/>
          <ac:grpSpMkLst>
            <pc:docMk/>
            <pc:sldMk cId="1681509087" sldId="971"/>
            <ac:grpSpMk id="10" creationId="{92C367A3-0BE4-ACCC-43F9-9DF65DB15BAA}"/>
          </ac:grpSpMkLst>
        </pc:grpChg>
        <pc:picChg chg="add mod">
          <ac:chgData name="범수 김" userId="863329ffd88cf9fc" providerId="LiveId" clId="{1D8223AE-E26F-441B-A1AE-D75775B5685A}" dt="2023-10-05T00:24:38.828" v="5656" actId="208"/>
          <ac:picMkLst>
            <pc:docMk/>
            <pc:sldMk cId="1681509087" sldId="971"/>
            <ac:picMk id="5" creationId="{857283E8-8F96-734D-2523-402D9EC987DA}"/>
          </ac:picMkLst>
        </pc:picChg>
        <pc:picChg chg="del topLvl">
          <ac:chgData name="범수 김" userId="863329ffd88cf9fc" providerId="LiveId" clId="{1D8223AE-E26F-441B-A1AE-D75775B5685A}" dt="2023-10-05T00:24:21.051" v="5649" actId="478"/>
          <ac:picMkLst>
            <pc:docMk/>
            <pc:sldMk cId="1681509087" sldId="971"/>
            <ac:picMk id="7" creationId="{071617D8-48F0-2A9E-6B4C-ADC85D50CD23}"/>
          </ac:picMkLst>
        </pc:picChg>
      </pc:sldChg>
      <pc:sldChg chg="modSp add mod">
        <pc:chgData name="범수 김" userId="863329ffd88cf9fc" providerId="LiveId" clId="{1D8223AE-E26F-441B-A1AE-D75775B5685A}" dt="2023-10-05T00:29:52.821" v="5873" actId="6549"/>
        <pc:sldMkLst>
          <pc:docMk/>
          <pc:sldMk cId="483885703" sldId="972"/>
        </pc:sldMkLst>
        <pc:spChg chg="mod">
          <ac:chgData name="범수 김" userId="863329ffd88cf9fc" providerId="LiveId" clId="{1D8223AE-E26F-441B-A1AE-D75775B5685A}" dt="2023-10-05T00:29:52.821" v="5873" actId="6549"/>
          <ac:spMkLst>
            <pc:docMk/>
            <pc:sldMk cId="483885703" sldId="972"/>
            <ac:spMk id="6" creationId="{8052232D-6EE7-1554-575E-69155D0D4015}"/>
          </ac:spMkLst>
        </pc:spChg>
      </pc:sldChg>
      <pc:sldChg chg="modSp add mod">
        <pc:chgData name="범수 김" userId="863329ffd88cf9fc" providerId="LiveId" clId="{1D8223AE-E26F-441B-A1AE-D75775B5685A}" dt="2023-10-05T00:31:15.550" v="5896" actId="20577"/>
        <pc:sldMkLst>
          <pc:docMk/>
          <pc:sldMk cId="750860657" sldId="973"/>
        </pc:sldMkLst>
        <pc:spChg chg="mod">
          <ac:chgData name="범수 김" userId="863329ffd88cf9fc" providerId="LiveId" clId="{1D8223AE-E26F-441B-A1AE-D75775B5685A}" dt="2023-10-05T00:31:15.550" v="5896" actId="20577"/>
          <ac:spMkLst>
            <pc:docMk/>
            <pc:sldMk cId="750860657" sldId="973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5T00:32:54.868" v="5923"/>
        <pc:sldMkLst>
          <pc:docMk/>
          <pc:sldMk cId="3431640353" sldId="974"/>
        </pc:sldMkLst>
        <pc:spChg chg="del mod">
          <ac:chgData name="범수 김" userId="863329ffd88cf9fc" providerId="LiveId" clId="{1D8223AE-E26F-441B-A1AE-D75775B5685A}" dt="2023-10-05T00:32:53.329" v="5922" actId="478"/>
          <ac:spMkLst>
            <pc:docMk/>
            <pc:sldMk cId="3431640353" sldId="974"/>
            <ac:spMk id="2" creationId="{508E5A33-F83C-0F1D-1584-911B5CFB46D2}"/>
          </ac:spMkLst>
        </pc:spChg>
        <pc:spChg chg="mod">
          <ac:chgData name="범수 김" userId="863329ffd88cf9fc" providerId="LiveId" clId="{1D8223AE-E26F-441B-A1AE-D75775B5685A}" dt="2023-10-05T00:32:54.868" v="5923"/>
          <ac:spMkLst>
            <pc:docMk/>
            <pc:sldMk cId="3431640353" sldId="974"/>
            <ac:spMk id="6" creationId="{C1A78D64-90E2-7BF5-351D-6DAB75F37E3F}"/>
          </ac:spMkLst>
        </pc:spChg>
        <pc:spChg chg="mod">
          <ac:chgData name="범수 김" userId="863329ffd88cf9fc" providerId="LiveId" clId="{1D8223AE-E26F-441B-A1AE-D75775B5685A}" dt="2023-10-05T00:32:54.868" v="5923"/>
          <ac:spMkLst>
            <pc:docMk/>
            <pc:sldMk cId="3431640353" sldId="974"/>
            <ac:spMk id="8" creationId="{3090A143-A5F9-3C09-C1B1-90E62FD0D72A}"/>
          </ac:spMkLst>
        </pc:spChg>
        <pc:grpChg chg="add mod">
          <ac:chgData name="범수 김" userId="863329ffd88cf9fc" providerId="LiveId" clId="{1D8223AE-E26F-441B-A1AE-D75775B5685A}" dt="2023-10-05T00:32:54.868" v="5923"/>
          <ac:grpSpMkLst>
            <pc:docMk/>
            <pc:sldMk cId="3431640353" sldId="974"/>
            <ac:grpSpMk id="3" creationId="{B2AB58AB-FD13-BA1D-4366-1CC0A1110962}"/>
          </ac:grpSpMkLst>
        </pc:grpChg>
        <pc:grpChg chg="mod">
          <ac:chgData name="범수 김" userId="863329ffd88cf9fc" providerId="LiveId" clId="{1D8223AE-E26F-441B-A1AE-D75775B5685A}" dt="2023-10-05T00:32:54.868" v="5923"/>
          <ac:grpSpMkLst>
            <pc:docMk/>
            <pc:sldMk cId="3431640353" sldId="974"/>
            <ac:grpSpMk id="4" creationId="{7CF014F6-443B-636A-670C-7547E4D835A6}"/>
          </ac:grpSpMkLst>
        </pc:grpChg>
        <pc:picChg chg="del">
          <ac:chgData name="범수 김" userId="863329ffd88cf9fc" providerId="LiveId" clId="{1D8223AE-E26F-441B-A1AE-D75775B5685A}" dt="2023-10-05T00:32:50.608" v="5920" actId="478"/>
          <ac:picMkLst>
            <pc:docMk/>
            <pc:sldMk cId="3431640353" sldId="974"/>
            <ac:picMk id="5" creationId="{3AB800F7-9CF0-A748-F0D6-DB75AD766150}"/>
          </ac:picMkLst>
        </pc:picChg>
        <pc:picChg chg="mod">
          <ac:chgData name="범수 김" userId="863329ffd88cf9fc" providerId="LiveId" clId="{1D8223AE-E26F-441B-A1AE-D75775B5685A}" dt="2023-10-05T00:32:54.868" v="5923"/>
          <ac:picMkLst>
            <pc:docMk/>
            <pc:sldMk cId="3431640353" sldId="974"/>
            <ac:picMk id="7" creationId="{25BBFB0B-5A73-447C-3B65-21F0DFEC5CB3}"/>
          </ac:picMkLst>
        </pc:picChg>
      </pc:sldChg>
      <pc:sldChg chg="modSp add mod">
        <pc:chgData name="범수 김" userId="863329ffd88cf9fc" providerId="LiveId" clId="{1D8223AE-E26F-441B-A1AE-D75775B5685A}" dt="2023-10-05T00:33:21.567" v="5931" actId="20577"/>
        <pc:sldMkLst>
          <pc:docMk/>
          <pc:sldMk cId="1879393462" sldId="975"/>
        </pc:sldMkLst>
        <pc:spChg chg="mod">
          <ac:chgData name="범수 김" userId="863329ffd88cf9fc" providerId="LiveId" clId="{1D8223AE-E26F-441B-A1AE-D75775B5685A}" dt="2023-10-05T00:33:21.567" v="5931" actId="20577"/>
          <ac:spMkLst>
            <pc:docMk/>
            <pc:sldMk cId="1879393462" sldId="975"/>
            <ac:spMk id="6" creationId="{CECB6F25-E376-9764-96FB-20CA94A28AAF}"/>
          </ac:spMkLst>
        </pc:spChg>
      </pc:sldChg>
      <pc:sldChg chg="add">
        <pc:chgData name="범수 김" userId="863329ffd88cf9fc" providerId="LiveId" clId="{1D8223AE-E26F-441B-A1AE-D75775B5685A}" dt="2023-10-05T00:33:15.038" v="5925"/>
        <pc:sldMkLst>
          <pc:docMk/>
          <pc:sldMk cId="2728713425" sldId="976"/>
        </pc:sldMkLst>
      </pc:sldChg>
      <pc:sldChg chg="modSp add mod">
        <pc:chgData name="범수 김" userId="863329ffd88cf9fc" providerId="LiveId" clId="{1D8223AE-E26F-441B-A1AE-D75775B5685A}" dt="2023-10-05T00:33:30.051" v="5933" actId="20577"/>
        <pc:sldMkLst>
          <pc:docMk/>
          <pc:sldMk cId="618014604" sldId="977"/>
        </pc:sldMkLst>
        <pc:spChg chg="mod">
          <ac:chgData name="범수 김" userId="863329ffd88cf9fc" providerId="LiveId" clId="{1D8223AE-E26F-441B-A1AE-D75775B5685A}" dt="2023-10-05T00:33:30.051" v="5933" actId="20577"/>
          <ac:spMkLst>
            <pc:docMk/>
            <pc:sldMk cId="618014604" sldId="977"/>
            <ac:spMk id="6" creationId="{62EA4019-862F-7640-7C09-1D9DA49959BD}"/>
          </ac:spMkLst>
        </pc:spChg>
      </pc:sldChg>
      <pc:sldChg chg="add ord">
        <pc:chgData name="범수 김" userId="863329ffd88cf9fc" providerId="LiveId" clId="{1D8223AE-E26F-441B-A1AE-D75775B5685A}" dt="2023-10-05T00:33:45.076" v="5936"/>
        <pc:sldMkLst>
          <pc:docMk/>
          <pc:sldMk cId="4094489618" sldId="978"/>
        </pc:sldMkLst>
      </pc:sldChg>
      <pc:sldChg chg="add ord">
        <pc:chgData name="범수 김" userId="863329ffd88cf9fc" providerId="LiveId" clId="{1D8223AE-E26F-441B-A1AE-D75775B5685A}" dt="2023-10-05T00:33:52.845" v="5939"/>
        <pc:sldMkLst>
          <pc:docMk/>
          <pc:sldMk cId="474422148" sldId="979"/>
        </pc:sldMkLst>
      </pc:sldChg>
      <pc:sldChg chg="modSp add mod">
        <pc:chgData name="범수 김" userId="863329ffd88cf9fc" providerId="LiveId" clId="{1D8223AE-E26F-441B-A1AE-D75775B5685A}" dt="2023-10-05T00:52:32.609" v="8860" actId="113"/>
        <pc:sldMkLst>
          <pc:docMk/>
          <pc:sldMk cId="2729185848" sldId="980"/>
        </pc:sldMkLst>
        <pc:spChg chg="mod">
          <ac:chgData name="범수 김" userId="863329ffd88cf9fc" providerId="LiveId" clId="{1D8223AE-E26F-441B-A1AE-D75775B5685A}" dt="2023-10-05T00:52:32.609" v="8860" actId="113"/>
          <ac:spMkLst>
            <pc:docMk/>
            <pc:sldMk cId="2729185848" sldId="980"/>
            <ac:spMk id="3" creationId="{50CD3121-8AD8-E121-1A18-FD4AAE1ECBD8}"/>
          </ac:spMkLst>
        </pc:spChg>
      </pc:sldChg>
      <pc:sldChg chg="modSp add mod">
        <pc:chgData name="범수 김" userId="863329ffd88cf9fc" providerId="LiveId" clId="{1D8223AE-E26F-441B-A1AE-D75775B5685A}" dt="2023-10-05T01:12:15.109" v="10201" actId="20577"/>
        <pc:sldMkLst>
          <pc:docMk/>
          <pc:sldMk cId="454055867" sldId="981"/>
        </pc:sldMkLst>
        <pc:spChg chg="mod">
          <ac:chgData name="범수 김" userId="863329ffd88cf9fc" providerId="LiveId" clId="{1D8223AE-E26F-441B-A1AE-D75775B5685A}" dt="2023-10-05T01:12:15.109" v="10201" actId="20577"/>
          <ac:spMkLst>
            <pc:docMk/>
            <pc:sldMk cId="454055867" sldId="981"/>
            <ac:spMk id="6" creationId="{8052232D-6EE7-1554-575E-69155D0D4015}"/>
          </ac:spMkLst>
        </pc:spChg>
      </pc:sldChg>
      <pc:sldChg chg="delSp modSp add mod ord">
        <pc:chgData name="범수 김" userId="863329ffd88cf9fc" providerId="LiveId" clId="{1D8223AE-E26F-441B-A1AE-D75775B5685A}" dt="2023-10-05T00:48:15.538" v="8230" actId="113"/>
        <pc:sldMkLst>
          <pc:docMk/>
          <pc:sldMk cId="2123874552" sldId="982"/>
        </pc:sldMkLst>
        <pc:spChg chg="mod">
          <ac:chgData name="범수 김" userId="863329ffd88cf9fc" providerId="LiveId" clId="{1D8223AE-E26F-441B-A1AE-D75775B5685A}" dt="2023-10-05T00:48:15.538" v="8230" actId="113"/>
          <ac:spMkLst>
            <pc:docMk/>
            <pc:sldMk cId="2123874552" sldId="982"/>
            <ac:spMk id="3" creationId="{50CD3121-8AD8-E121-1A18-FD4AAE1ECBD8}"/>
          </ac:spMkLst>
        </pc:spChg>
        <pc:picChg chg="del">
          <ac:chgData name="범수 김" userId="863329ffd88cf9fc" providerId="LiveId" clId="{1D8223AE-E26F-441B-A1AE-D75775B5685A}" dt="2023-10-05T00:42:47.616" v="7513" actId="478"/>
          <ac:picMkLst>
            <pc:docMk/>
            <pc:sldMk cId="2123874552" sldId="982"/>
            <ac:picMk id="5" creationId="{3493D1CB-E297-F4CA-D5CD-E03E4B10771F}"/>
          </ac:picMkLst>
        </pc:picChg>
      </pc:sldChg>
      <pc:sldChg chg="modSp add mod ord">
        <pc:chgData name="범수 김" userId="863329ffd88cf9fc" providerId="LiveId" clId="{1D8223AE-E26F-441B-A1AE-D75775B5685A}" dt="2023-10-05T00:48:01.865" v="8228"/>
        <pc:sldMkLst>
          <pc:docMk/>
          <pc:sldMk cId="3965903700" sldId="983"/>
        </pc:sldMkLst>
        <pc:spChg chg="mod">
          <ac:chgData name="범수 김" userId="863329ffd88cf9fc" providerId="LiveId" clId="{1D8223AE-E26F-441B-A1AE-D75775B5685A}" dt="2023-10-05T00:45:30.913" v="7971" actId="20577"/>
          <ac:spMkLst>
            <pc:docMk/>
            <pc:sldMk cId="3965903700" sldId="983"/>
            <ac:spMk id="6" creationId="{8052232D-6EE7-1554-575E-69155D0D4015}"/>
          </ac:spMkLst>
        </pc:spChg>
      </pc:sldChg>
      <pc:sldChg chg="addSp modSp add mod ord">
        <pc:chgData name="범수 김" userId="863329ffd88cf9fc" providerId="LiveId" clId="{1D8223AE-E26F-441B-A1AE-D75775B5685A}" dt="2023-10-05T00:49:50.448" v="8423" actId="1076"/>
        <pc:sldMkLst>
          <pc:docMk/>
          <pc:sldMk cId="3403169186" sldId="984"/>
        </pc:sldMkLst>
        <pc:spChg chg="mod">
          <ac:chgData name="범수 김" userId="863329ffd88cf9fc" providerId="LiveId" clId="{1D8223AE-E26F-441B-A1AE-D75775B5685A}" dt="2023-10-05T00:49:49.195" v="8422" actId="1076"/>
          <ac:spMkLst>
            <pc:docMk/>
            <pc:sldMk cId="3403169186" sldId="984"/>
            <ac:spMk id="3" creationId="{50CD3121-8AD8-E121-1A18-FD4AAE1ECBD8}"/>
          </ac:spMkLst>
        </pc:spChg>
        <pc:picChg chg="add mod">
          <ac:chgData name="범수 김" userId="863329ffd88cf9fc" providerId="LiveId" clId="{1D8223AE-E26F-441B-A1AE-D75775B5685A}" dt="2023-10-05T00:49:50.448" v="8423" actId="1076"/>
          <ac:picMkLst>
            <pc:docMk/>
            <pc:sldMk cId="3403169186" sldId="984"/>
            <ac:picMk id="4" creationId="{29D60F7E-0BD1-0D2F-3803-0E92BC16A07A}"/>
          </ac:picMkLst>
        </pc:picChg>
      </pc:sldChg>
      <pc:sldChg chg="modSp add mod">
        <pc:chgData name="범수 김" userId="863329ffd88cf9fc" providerId="LiveId" clId="{1D8223AE-E26F-441B-A1AE-D75775B5685A}" dt="2023-10-05T01:00:40.094" v="10011" actId="20577"/>
        <pc:sldMkLst>
          <pc:docMk/>
          <pc:sldMk cId="1448154166" sldId="985"/>
        </pc:sldMkLst>
        <pc:spChg chg="mod">
          <ac:chgData name="범수 김" userId="863329ffd88cf9fc" providerId="LiveId" clId="{1D8223AE-E26F-441B-A1AE-D75775B5685A}" dt="2023-10-05T01:00:40.094" v="10011" actId="20577"/>
          <ac:spMkLst>
            <pc:docMk/>
            <pc:sldMk cId="1448154166" sldId="985"/>
            <ac:spMk id="3" creationId="{50CD3121-8AD8-E121-1A18-FD4AAE1ECBD8}"/>
          </ac:spMkLst>
        </pc:spChg>
      </pc:sldChg>
      <pc:sldChg chg="add del">
        <pc:chgData name="범수 김" userId="863329ffd88cf9fc" providerId="LiveId" clId="{1D8223AE-E26F-441B-A1AE-D75775B5685A}" dt="2023-10-05T02:26:17.814" v="14341" actId="47"/>
        <pc:sldMkLst>
          <pc:docMk/>
          <pc:sldMk cId="3701167178" sldId="986"/>
        </pc:sldMkLst>
      </pc:sldChg>
      <pc:sldChg chg="addSp delSp modSp add mod">
        <pc:chgData name="범수 김" userId="863329ffd88cf9fc" providerId="LiveId" clId="{1D8223AE-E26F-441B-A1AE-D75775B5685A}" dt="2023-10-05T02:21:10.725" v="14340" actId="20577"/>
        <pc:sldMkLst>
          <pc:docMk/>
          <pc:sldMk cId="388842746" sldId="987"/>
        </pc:sldMkLst>
        <pc:spChg chg="add mod">
          <ac:chgData name="범수 김" userId="863329ffd88cf9fc" providerId="LiveId" clId="{1D8223AE-E26F-441B-A1AE-D75775B5685A}" dt="2023-10-05T02:18:53.780" v="13580" actId="164"/>
          <ac:spMkLst>
            <pc:docMk/>
            <pc:sldMk cId="388842746" sldId="987"/>
            <ac:spMk id="10" creationId="{92851F81-E767-F734-E563-3934ECFF72DE}"/>
          </ac:spMkLst>
        </pc:spChg>
        <pc:spChg chg="add mod">
          <ac:chgData name="범수 김" userId="863329ffd88cf9fc" providerId="LiveId" clId="{1D8223AE-E26F-441B-A1AE-D75775B5685A}" dt="2023-10-05T02:21:10.725" v="14340" actId="20577"/>
          <ac:spMkLst>
            <pc:docMk/>
            <pc:sldMk cId="388842746" sldId="987"/>
            <ac:spMk id="12" creationId="{E9DBABD7-5738-DAED-2533-BC5BB54F03F7}"/>
          </ac:spMkLst>
        </pc:spChg>
        <pc:grpChg chg="del">
          <ac:chgData name="범수 김" userId="863329ffd88cf9fc" providerId="LiveId" clId="{1D8223AE-E26F-441B-A1AE-D75775B5685A}" dt="2023-10-05T02:15:34.227" v="13563" actId="478"/>
          <ac:grpSpMkLst>
            <pc:docMk/>
            <pc:sldMk cId="388842746" sldId="987"/>
            <ac:grpSpMk id="8" creationId="{2E0F573F-001C-189C-AC5A-77EE9D66894E}"/>
          </ac:grpSpMkLst>
        </pc:grpChg>
        <pc:grpChg chg="add mod">
          <ac:chgData name="범수 김" userId="863329ffd88cf9fc" providerId="LiveId" clId="{1D8223AE-E26F-441B-A1AE-D75775B5685A}" dt="2023-10-05T02:18:53.780" v="13580" actId="164"/>
          <ac:grpSpMkLst>
            <pc:docMk/>
            <pc:sldMk cId="388842746" sldId="987"/>
            <ac:grpSpMk id="11" creationId="{430A4F49-A56D-0C99-D6E6-659AF6C7E22D}"/>
          </ac:grpSpMkLst>
        </pc:grpChg>
        <pc:picChg chg="del">
          <ac:chgData name="범수 김" userId="863329ffd88cf9fc" providerId="LiveId" clId="{1D8223AE-E26F-441B-A1AE-D75775B5685A}" dt="2023-10-05T02:15:33.557" v="13562" actId="478"/>
          <ac:picMkLst>
            <pc:docMk/>
            <pc:sldMk cId="388842746" sldId="987"/>
            <ac:picMk id="3" creationId="{EA1240E7-BE0A-050C-A3C2-D9409B906795}"/>
          </ac:picMkLst>
        </pc:picChg>
        <pc:picChg chg="add del mod">
          <ac:chgData name="범수 김" userId="863329ffd88cf9fc" providerId="LiveId" clId="{1D8223AE-E26F-441B-A1AE-D75775B5685A}" dt="2023-10-05T02:18:29.771" v="13573" actId="478"/>
          <ac:picMkLst>
            <pc:docMk/>
            <pc:sldMk cId="388842746" sldId="987"/>
            <ac:picMk id="4" creationId="{3FFAF5F8-DB63-BB7B-9FF1-0FC0EFB46852}"/>
          </ac:picMkLst>
        </pc:picChg>
        <pc:picChg chg="add mod">
          <ac:chgData name="범수 김" userId="863329ffd88cf9fc" providerId="LiveId" clId="{1D8223AE-E26F-441B-A1AE-D75775B5685A}" dt="2023-10-05T02:18:53.780" v="13580" actId="164"/>
          <ac:picMkLst>
            <pc:docMk/>
            <pc:sldMk cId="388842746" sldId="987"/>
            <ac:picMk id="9" creationId="{D6CF5D40-53D2-35BC-D722-12DDE289DCE7}"/>
          </ac:picMkLst>
        </pc:picChg>
      </pc:sldChg>
      <pc:sldChg chg="add">
        <pc:chgData name="범수 김" userId="863329ffd88cf9fc" providerId="LiveId" clId="{1D8223AE-E26F-441B-A1AE-D75775B5685A}" dt="2023-10-05T02:18:26.568" v="13572"/>
        <pc:sldMkLst>
          <pc:docMk/>
          <pc:sldMk cId="4249545473" sldId="988"/>
        </pc:sldMkLst>
      </pc:sldChg>
      <pc:sldChg chg="modSp add mod">
        <pc:chgData name="범수 김" userId="863329ffd88cf9fc" providerId="LiveId" clId="{1D8223AE-E26F-441B-A1AE-D75775B5685A}" dt="2023-10-05T02:38:23.957" v="15536" actId="12789"/>
        <pc:sldMkLst>
          <pc:docMk/>
          <pc:sldMk cId="285508497" sldId="989"/>
        </pc:sldMkLst>
        <pc:spChg chg="mod">
          <ac:chgData name="범수 김" userId="863329ffd88cf9fc" providerId="LiveId" clId="{1D8223AE-E26F-441B-A1AE-D75775B5685A}" dt="2023-10-05T02:38:23.957" v="15536" actId="12789"/>
          <ac:spMkLst>
            <pc:docMk/>
            <pc:sldMk cId="285508497" sldId="989"/>
            <ac:spMk id="6" creationId="{8052232D-6EE7-1554-575E-69155D0D4015}"/>
          </ac:spMkLst>
        </pc:spChg>
      </pc:sldChg>
      <pc:sldChg chg="modSp add mod">
        <pc:chgData name="범수 김" userId="863329ffd88cf9fc" providerId="LiveId" clId="{1D8223AE-E26F-441B-A1AE-D75775B5685A}" dt="2023-10-05T02:37:05.116" v="15199"/>
        <pc:sldMkLst>
          <pc:docMk/>
          <pc:sldMk cId="1837362509" sldId="990"/>
        </pc:sldMkLst>
        <pc:spChg chg="mod">
          <ac:chgData name="범수 김" userId="863329ffd88cf9fc" providerId="LiveId" clId="{1D8223AE-E26F-441B-A1AE-D75775B5685A}" dt="2023-10-05T02:37:05.116" v="15199"/>
          <ac:spMkLst>
            <pc:docMk/>
            <pc:sldMk cId="1837362509" sldId="990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5T02:36:47.580" v="15194" actId="1076"/>
        <pc:sldMkLst>
          <pc:docMk/>
          <pc:sldMk cId="947281084" sldId="991"/>
        </pc:sldMkLst>
        <pc:spChg chg="mod">
          <ac:chgData name="범수 김" userId="863329ffd88cf9fc" providerId="LiveId" clId="{1D8223AE-E26F-441B-A1AE-D75775B5685A}" dt="2023-10-05T02:36:24.729" v="15188"/>
          <ac:spMkLst>
            <pc:docMk/>
            <pc:sldMk cId="947281084" sldId="991"/>
            <ac:spMk id="2" creationId="{F3A47224-EBC0-D62B-8184-B05C9ED28EA6}"/>
          </ac:spMkLst>
        </pc:spChg>
        <pc:spChg chg="add mod">
          <ac:chgData name="범수 김" userId="863329ffd88cf9fc" providerId="LiveId" clId="{1D8223AE-E26F-441B-A1AE-D75775B5685A}" dt="2023-10-05T02:34:35.541" v="14991" actId="164"/>
          <ac:spMkLst>
            <pc:docMk/>
            <pc:sldMk cId="947281084" sldId="991"/>
            <ac:spMk id="6" creationId="{4AC1FD20-5638-FA5A-0FCE-289DCC837914}"/>
          </ac:spMkLst>
        </pc:spChg>
        <pc:spChg chg="add mod">
          <ac:chgData name="범수 김" userId="863329ffd88cf9fc" providerId="LiveId" clId="{1D8223AE-E26F-441B-A1AE-D75775B5685A}" dt="2023-10-05T02:34:35.541" v="14991" actId="164"/>
          <ac:spMkLst>
            <pc:docMk/>
            <pc:sldMk cId="947281084" sldId="991"/>
            <ac:spMk id="9" creationId="{06D98AFE-A6AD-C793-2185-25B646DCD7DF}"/>
          </ac:spMkLst>
        </pc:spChg>
        <pc:spChg chg="add mod">
          <ac:chgData name="범수 김" userId="863329ffd88cf9fc" providerId="LiveId" clId="{1D8223AE-E26F-441B-A1AE-D75775B5685A}" dt="2023-10-05T02:35:30.778" v="15011" actId="164"/>
          <ac:spMkLst>
            <pc:docMk/>
            <pc:sldMk cId="947281084" sldId="991"/>
            <ac:spMk id="13" creationId="{4686972E-7E22-FA86-DC49-0182C9795564}"/>
          </ac:spMkLst>
        </pc:spChg>
        <pc:spChg chg="add mod">
          <ac:chgData name="범수 김" userId="863329ffd88cf9fc" providerId="LiveId" clId="{1D8223AE-E26F-441B-A1AE-D75775B5685A}" dt="2023-10-05T02:35:30.778" v="15011" actId="164"/>
          <ac:spMkLst>
            <pc:docMk/>
            <pc:sldMk cId="947281084" sldId="991"/>
            <ac:spMk id="16" creationId="{A1CB2F0E-8DB8-C779-FFAE-A967FC14E8C7}"/>
          </ac:spMkLst>
        </pc:spChg>
        <pc:spChg chg="add mod">
          <ac:chgData name="범수 김" userId="863329ffd88cf9fc" providerId="LiveId" clId="{1D8223AE-E26F-441B-A1AE-D75775B5685A}" dt="2023-10-05T02:35:30.778" v="15011" actId="164"/>
          <ac:spMkLst>
            <pc:docMk/>
            <pc:sldMk cId="947281084" sldId="991"/>
            <ac:spMk id="17" creationId="{EAC9E936-E803-5F7E-2345-F83FF17FA0B6}"/>
          </ac:spMkLst>
        </pc:spChg>
        <pc:grpChg chg="del">
          <ac:chgData name="범수 김" userId="863329ffd88cf9fc" providerId="LiveId" clId="{1D8223AE-E26F-441B-A1AE-D75775B5685A}" dt="2023-10-05T02:33:45.166" v="14977" actId="478"/>
          <ac:grpSpMkLst>
            <pc:docMk/>
            <pc:sldMk cId="947281084" sldId="991"/>
            <ac:grpSpMk id="7" creationId="{EE26BB39-36F8-D50C-F2BA-EA2D2E19F70E}"/>
          </ac:grpSpMkLst>
        </pc:grpChg>
        <pc:grpChg chg="add mod">
          <ac:chgData name="범수 김" userId="863329ffd88cf9fc" providerId="LiveId" clId="{1D8223AE-E26F-441B-A1AE-D75775B5685A}" dt="2023-10-05T02:35:30.778" v="15011" actId="164"/>
          <ac:grpSpMkLst>
            <pc:docMk/>
            <pc:sldMk cId="947281084" sldId="991"/>
            <ac:grpSpMk id="11" creationId="{5C631F11-7C52-301B-1D2B-71C2553186F1}"/>
          </ac:grpSpMkLst>
        </pc:grpChg>
        <pc:grpChg chg="add mod">
          <ac:chgData name="범수 김" userId="863329ffd88cf9fc" providerId="LiveId" clId="{1D8223AE-E26F-441B-A1AE-D75775B5685A}" dt="2023-10-05T02:35:29.657" v="15010" actId="164"/>
          <ac:grpSpMkLst>
            <pc:docMk/>
            <pc:sldMk cId="947281084" sldId="991"/>
            <ac:grpSpMk id="18" creationId="{BD4DBCE7-1C26-EA16-BE9C-EA510A71FD6E}"/>
          </ac:grpSpMkLst>
        </pc:grpChg>
        <pc:grpChg chg="add mod">
          <ac:chgData name="범수 김" userId="863329ffd88cf9fc" providerId="LiveId" clId="{1D8223AE-E26F-441B-A1AE-D75775B5685A}" dt="2023-10-05T02:35:42.570" v="15045" actId="164"/>
          <ac:grpSpMkLst>
            <pc:docMk/>
            <pc:sldMk cId="947281084" sldId="991"/>
            <ac:grpSpMk id="19" creationId="{24A8CC86-4B93-DB92-93E5-3B7555FC4B3F}"/>
          </ac:grpSpMkLst>
        </pc:grpChg>
        <pc:grpChg chg="add mod">
          <ac:chgData name="범수 김" userId="863329ffd88cf9fc" providerId="LiveId" clId="{1D8223AE-E26F-441B-A1AE-D75775B5685A}" dt="2023-10-05T02:35:42.570" v="15045" actId="164"/>
          <ac:grpSpMkLst>
            <pc:docMk/>
            <pc:sldMk cId="947281084" sldId="991"/>
            <ac:grpSpMk id="20" creationId="{9714C4F7-BCA3-14F1-1BC4-B6D679AD8E54}"/>
          </ac:grpSpMkLst>
        </pc:grpChg>
        <pc:picChg chg="add mod">
          <ac:chgData name="범수 김" userId="863329ffd88cf9fc" providerId="LiveId" clId="{1D8223AE-E26F-441B-A1AE-D75775B5685A}" dt="2023-10-05T02:34:39.772" v="14992" actId="208"/>
          <ac:picMkLst>
            <pc:docMk/>
            <pc:sldMk cId="947281084" sldId="991"/>
            <ac:picMk id="5" creationId="{38B113EE-041A-39CD-C126-DB73FE8D7290}"/>
          </ac:picMkLst>
        </pc:picChg>
        <pc:picChg chg="add mod">
          <ac:chgData name="범수 김" userId="863329ffd88cf9fc" providerId="LiveId" clId="{1D8223AE-E26F-441B-A1AE-D75775B5685A}" dt="2023-10-05T02:35:30.778" v="15011" actId="164"/>
          <ac:picMkLst>
            <pc:docMk/>
            <pc:sldMk cId="947281084" sldId="991"/>
            <ac:picMk id="15" creationId="{5AAEC428-8758-B4AD-AF0B-54AAB2B81B50}"/>
          </ac:picMkLst>
        </pc:picChg>
        <pc:picChg chg="add mod">
          <ac:chgData name="범수 김" userId="863329ffd88cf9fc" providerId="LiveId" clId="{1D8223AE-E26F-441B-A1AE-D75775B5685A}" dt="2023-10-05T02:36:47.580" v="15194" actId="1076"/>
          <ac:picMkLst>
            <pc:docMk/>
            <pc:sldMk cId="947281084" sldId="991"/>
            <ac:picMk id="22" creationId="{0CC5D7AF-082D-ABDF-95B9-358224ED0DA3}"/>
          </ac:picMkLst>
        </pc:picChg>
      </pc:sldChg>
      <pc:sldChg chg="addSp delSp modSp add mod">
        <pc:chgData name="범수 김" userId="863329ffd88cf9fc" providerId="LiveId" clId="{1D8223AE-E26F-441B-A1AE-D75775B5685A}" dt="2023-10-05T02:49:25.671" v="16577" actId="20577"/>
        <pc:sldMkLst>
          <pc:docMk/>
          <pc:sldMk cId="2086956260" sldId="992"/>
        </pc:sldMkLst>
        <pc:spChg chg="mod">
          <ac:chgData name="범수 김" userId="863329ffd88cf9fc" providerId="LiveId" clId="{1D8223AE-E26F-441B-A1AE-D75775B5685A}" dt="2023-10-05T02:49:25.671" v="16577" actId="20577"/>
          <ac:spMkLst>
            <pc:docMk/>
            <pc:sldMk cId="2086956260" sldId="992"/>
            <ac:spMk id="2" creationId="{F3A47224-EBC0-D62B-8184-B05C9ED28EA6}"/>
          </ac:spMkLst>
        </pc:spChg>
        <pc:spChg chg="mod">
          <ac:chgData name="범수 김" userId="863329ffd88cf9fc" providerId="LiveId" clId="{1D8223AE-E26F-441B-A1AE-D75775B5685A}" dt="2023-10-05T02:46:46.362" v="16252" actId="14100"/>
          <ac:spMkLst>
            <pc:docMk/>
            <pc:sldMk cId="2086956260" sldId="992"/>
            <ac:spMk id="6" creationId="{920FFD7F-0C63-B89B-7656-0CBD68DA9102}"/>
          </ac:spMkLst>
        </pc:spChg>
        <pc:spChg chg="del topLvl">
          <ac:chgData name="범수 김" userId="863329ffd88cf9fc" providerId="LiveId" clId="{1D8223AE-E26F-441B-A1AE-D75775B5685A}" dt="2023-10-05T02:46:12.451" v="16126" actId="478"/>
          <ac:spMkLst>
            <pc:docMk/>
            <pc:sldMk cId="2086956260" sldId="992"/>
            <ac:spMk id="10" creationId="{4BB73E4E-A68D-7BA9-51C6-60F9D70D4BE5}"/>
          </ac:spMkLst>
        </pc:spChg>
        <pc:spChg chg="del">
          <ac:chgData name="범수 김" userId="863329ffd88cf9fc" providerId="LiveId" clId="{1D8223AE-E26F-441B-A1AE-D75775B5685A}" dt="2023-10-05T02:46:11.392" v="16125" actId="478"/>
          <ac:spMkLst>
            <pc:docMk/>
            <pc:sldMk cId="2086956260" sldId="992"/>
            <ac:spMk id="12" creationId="{B3B0DC62-0592-2BC2-C717-25528CC3F3A5}"/>
          </ac:spMkLst>
        </pc:spChg>
        <pc:grpChg chg="add del">
          <ac:chgData name="범수 김" userId="863329ffd88cf9fc" providerId="LiveId" clId="{1D8223AE-E26F-441B-A1AE-D75775B5685A}" dt="2023-10-05T02:46:12.451" v="16126" actId="478"/>
          <ac:grpSpMkLst>
            <pc:docMk/>
            <pc:sldMk cId="2086956260" sldId="992"/>
            <ac:grpSpMk id="3" creationId="{3FBA6F6D-AA4C-FD79-DD39-190455D73E21}"/>
          </ac:grpSpMkLst>
        </pc:grpChg>
        <pc:grpChg chg="mod topLvl">
          <ac:chgData name="범수 김" userId="863329ffd88cf9fc" providerId="LiveId" clId="{1D8223AE-E26F-441B-A1AE-D75775B5685A}" dt="2023-10-05T02:47:18.638" v="16387" actId="1076"/>
          <ac:grpSpMkLst>
            <pc:docMk/>
            <pc:sldMk cId="2086956260" sldId="992"/>
            <ac:grpSpMk id="7" creationId="{E4B388EA-6AD0-CA31-485C-009E4180D93E}"/>
          </ac:grpSpMkLst>
        </pc:grpChg>
        <pc:grpChg chg="del">
          <ac:chgData name="범수 김" userId="863329ffd88cf9fc" providerId="LiveId" clId="{1D8223AE-E26F-441B-A1AE-D75775B5685A}" dt="2023-10-05T02:46:08.729" v="16122" actId="478"/>
          <ac:grpSpMkLst>
            <pc:docMk/>
            <pc:sldMk cId="2086956260" sldId="992"/>
            <ac:grpSpMk id="11" creationId="{35B747C7-185D-D052-3A6B-569E244E7915}"/>
          </ac:grpSpMkLst>
        </pc:grpChg>
        <pc:picChg chg="del">
          <ac:chgData name="범수 김" userId="863329ffd88cf9fc" providerId="LiveId" clId="{1D8223AE-E26F-441B-A1AE-D75775B5685A}" dt="2023-10-05T02:46:08.729" v="16122" actId="478"/>
          <ac:picMkLst>
            <pc:docMk/>
            <pc:sldMk cId="2086956260" sldId="992"/>
            <ac:picMk id="9" creationId="{D41F0510-F8AE-CB22-ADB1-56AA10F12664}"/>
          </ac:picMkLst>
        </pc:picChg>
      </pc:sldChg>
      <pc:sldChg chg="delSp modSp add mod">
        <pc:chgData name="범수 김" userId="863329ffd88cf9fc" providerId="LiveId" clId="{1D8223AE-E26F-441B-A1AE-D75775B5685A}" dt="2023-10-05T03:18:08.198" v="17383" actId="20577"/>
        <pc:sldMkLst>
          <pc:docMk/>
          <pc:sldMk cId="1905427638" sldId="993"/>
        </pc:sldMkLst>
        <pc:spChg chg="mod">
          <ac:chgData name="범수 김" userId="863329ffd88cf9fc" providerId="LiveId" clId="{1D8223AE-E26F-441B-A1AE-D75775B5685A}" dt="2023-10-05T03:18:08.198" v="17383" actId="20577"/>
          <ac:spMkLst>
            <pc:docMk/>
            <pc:sldMk cId="1905427638" sldId="993"/>
            <ac:spMk id="2" creationId="{F3A47224-EBC0-D62B-8184-B05C9ED28EA6}"/>
          </ac:spMkLst>
        </pc:spChg>
        <pc:spChg chg="del">
          <ac:chgData name="범수 김" userId="863329ffd88cf9fc" providerId="LiveId" clId="{1D8223AE-E26F-441B-A1AE-D75775B5685A}" dt="2023-10-05T03:17:24.415" v="17158" actId="478"/>
          <ac:spMkLst>
            <pc:docMk/>
            <pc:sldMk cId="1905427638" sldId="993"/>
            <ac:spMk id="3" creationId="{9AE32717-723A-7F2E-4C35-8E3BC1A41503}"/>
          </ac:spMkLst>
        </pc:spChg>
        <pc:spChg chg="mod">
          <ac:chgData name="범수 김" userId="863329ffd88cf9fc" providerId="LiveId" clId="{1D8223AE-E26F-441B-A1AE-D75775B5685A}" dt="2023-10-05T03:17:28.118" v="17160" actId="14100"/>
          <ac:spMkLst>
            <pc:docMk/>
            <pc:sldMk cId="1905427638" sldId="993"/>
            <ac:spMk id="5" creationId="{BD896D2D-2A8C-6BE9-15D6-D040C9918D59}"/>
          </ac:spMkLst>
        </pc:spChg>
      </pc:sldChg>
      <pc:sldChg chg="modSp add mod">
        <pc:chgData name="범수 김" userId="863329ffd88cf9fc" providerId="LiveId" clId="{1D8223AE-E26F-441B-A1AE-D75775B5685A}" dt="2023-10-05T03:26:15.257" v="18140" actId="20577"/>
        <pc:sldMkLst>
          <pc:docMk/>
          <pc:sldMk cId="2165836127" sldId="994"/>
        </pc:sldMkLst>
        <pc:spChg chg="mod">
          <ac:chgData name="범수 김" userId="863329ffd88cf9fc" providerId="LiveId" clId="{1D8223AE-E26F-441B-A1AE-D75775B5685A}" dt="2023-10-05T03:26:15.257" v="18140" actId="20577"/>
          <ac:spMkLst>
            <pc:docMk/>
            <pc:sldMk cId="2165836127" sldId="994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5T03:22:53.752" v="17902" actId="478"/>
        <pc:sldMkLst>
          <pc:docMk/>
          <pc:sldMk cId="1611141728" sldId="995"/>
        </pc:sldMkLst>
        <pc:spChg chg="mod">
          <ac:chgData name="범수 김" userId="863329ffd88cf9fc" providerId="LiveId" clId="{1D8223AE-E26F-441B-A1AE-D75775B5685A}" dt="2023-10-05T03:22:27.478" v="17896" actId="1076"/>
          <ac:spMkLst>
            <pc:docMk/>
            <pc:sldMk cId="1611141728" sldId="995"/>
            <ac:spMk id="2" creationId="{F3A47224-EBC0-D62B-8184-B05C9ED28EA6}"/>
          </ac:spMkLst>
        </pc:spChg>
        <pc:picChg chg="add mod">
          <ac:chgData name="범수 김" userId="863329ffd88cf9fc" providerId="LiveId" clId="{1D8223AE-E26F-441B-A1AE-D75775B5685A}" dt="2023-10-05T03:22:32.143" v="17899" actId="1076"/>
          <ac:picMkLst>
            <pc:docMk/>
            <pc:sldMk cId="1611141728" sldId="995"/>
            <ac:picMk id="4" creationId="{174469DB-5516-31EE-F970-54C54564E674}"/>
          </ac:picMkLst>
        </pc:picChg>
        <pc:picChg chg="add del">
          <ac:chgData name="범수 김" userId="863329ffd88cf9fc" providerId="LiveId" clId="{1D8223AE-E26F-441B-A1AE-D75775B5685A}" dt="2023-10-05T03:22:53.752" v="17902" actId="478"/>
          <ac:picMkLst>
            <pc:docMk/>
            <pc:sldMk cId="1611141728" sldId="995"/>
            <ac:picMk id="6" creationId="{F5DF3E59-F79A-29DE-593C-45B4312FAE2C}"/>
          </ac:picMkLst>
        </pc:picChg>
      </pc:sldChg>
      <pc:sldChg chg="delSp modSp add mod">
        <pc:chgData name="범수 김" userId="863329ffd88cf9fc" providerId="LiveId" clId="{1D8223AE-E26F-441B-A1AE-D75775B5685A}" dt="2023-10-05T03:24:17.723" v="18139" actId="1076"/>
        <pc:sldMkLst>
          <pc:docMk/>
          <pc:sldMk cId="528129017" sldId="996"/>
        </pc:sldMkLst>
        <pc:spChg chg="mod">
          <ac:chgData name="범수 김" userId="863329ffd88cf9fc" providerId="LiveId" clId="{1D8223AE-E26F-441B-A1AE-D75775B5685A}" dt="2023-10-05T03:24:16.304" v="18138" actId="20577"/>
          <ac:spMkLst>
            <pc:docMk/>
            <pc:sldMk cId="528129017" sldId="996"/>
            <ac:spMk id="2" creationId="{F3A47224-EBC0-D62B-8184-B05C9ED28EA6}"/>
          </ac:spMkLst>
        </pc:spChg>
        <pc:picChg chg="del">
          <ac:chgData name="범수 김" userId="863329ffd88cf9fc" providerId="LiveId" clId="{1D8223AE-E26F-441B-A1AE-D75775B5685A}" dt="2023-10-05T03:22:55.079" v="17903" actId="478"/>
          <ac:picMkLst>
            <pc:docMk/>
            <pc:sldMk cId="528129017" sldId="996"/>
            <ac:picMk id="4" creationId="{174469DB-5516-31EE-F970-54C54564E674}"/>
          </ac:picMkLst>
        </pc:picChg>
        <pc:picChg chg="mod">
          <ac:chgData name="범수 김" userId="863329ffd88cf9fc" providerId="LiveId" clId="{1D8223AE-E26F-441B-A1AE-D75775B5685A}" dt="2023-10-05T03:24:17.723" v="18139" actId="1076"/>
          <ac:picMkLst>
            <pc:docMk/>
            <pc:sldMk cId="528129017" sldId="996"/>
            <ac:picMk id="6" creationId="{F5DF3E59-F79A-29DE-593C-45B4312FAE2C}"/>
          </ac:picMkLst>
        </pc:picChg>
      </pc:sldChg>
      <pc:sldChg chg="modSp add mod">
        <pc:chgData name="범수 김" userId="863329ffd88cf9fc" providerId="LiveId" clId="{1D8223AE-E26F-441B-A1AE-D75775B5685A}" dt="2023-10-05T03:52:57.545" v="18518" actId="20577"/>
        <pc:sldMkLst>
          <pc:docMk/>
          <pc:sldMk cId="1049952546" sldId="997"/>
        </pc:sldMkLst>
        <pc:spChg chg="mod">
          <ac:chgData name="범수 김" userId="863329ffd88cf9fc" providerId="LiveId" clId="{1D8223AE-E26F-441B-A1AE-D75775B5685A}" dt="2023-10-05T03:52:57.545" v="18518" actId="20577"/>
          <ac:spMkLst>
            <pc:docMk/>
            <pc:sldMk cId="1049952546" sldId="997"/>
            <ac:spMk id="6" creationId="{8052232D-6EE7-1554-575E-69155D0D4015}"/>
          </ac:spMkLst>
        </pc:spChg>
      </pc:sldChg>
      <pc:sldChg chg="add del ord">
        <pc:chgData name="범수 김" userId="863329ffd88cf9fc" providerId="LiveId" clId="{1D8223AE-E26F-441B-A1AE-D75775B5685A}" dt="2023-10-05T03:53:50.460" v="18529" actId="47"/>
        <pc:sldMkLst>
          <pc:docMk/>
          <pc:sldMk cId="2935505597" sldId="998"/>
        </pc:sldMkLst>
      </pc:sldChg>
      <pc:sldChg chg="addSp modSp add mod">
        <pc:chgData name="범수 김" userId="863329ffd88cf9fc" providerId="LiveId" clId="{1D8223AE-E26F-441B-A1AE-D75775B5685A}" dt="2023-10-05T03:56:45.666" v="18709" actId="20577"/>
        <pc:sldMkLst>
          <pc:docMk/>
          <pc:sldMk cId="4130421286" sldId="999"/>
        </pc:sldMkLst>
        <pc:spChg chg="mod">
          <ac:chgData name="범수 김" userId="863329ffd88cf9fc" providerId="LiveId" clId="{1D8223AE-E26F-441B-A1AE-D75775B5685A}" dt="2023-10-05T03:56:45.666" v="18709" actId="20577"/>
          <ac:spMkLst>
            <pc:docMk/>
            <pc:sldMk cId="4130421286" sldId="999"/>
            <ac:spMk id="2" creationId="{F3A47224-EBC0-D62B-8184-B05C9ED28EA6}"/>
          </ac:spMkLst>
        </pc:spChg>
        <pc:picChg chg="add mod">
          <ac:chgData name="범수 김" userId="863329ffd88cf9fc" providerId="LiveId" clId="{1D8223AE-E26F-441B-A1AE-D75775B5685A}" dt="2023-10-05T03:56:26.270" v="18632" actId="1076"/>
          <ac:picMkLst>
            <pc:docMk/>
            <pc:sldMk cId="4130421286" sldId="999"/>
            <ac:picMk id="4" creationId="{A7CA6519-C712-0566-46D3-E40AB67BAFEC}"/>
          </ac:picMkLst>
        </pc:picChg>
      </pc:sldChg>
      <pc:sldChg chg="modSp add mod">
        <pc:chgData name="범수 김" userId="863329ffd88cf9fc" providerId="LiveId" clId="{1D8223AE-E26F-441B-A1AE-D75775B5685A}" dt="2023-10-05T03:59:48.153" v="18914"/>
        <pc:sldMkLst>
          <pc:docMk/>
          <pc:sldMk cId="34059670" sldId="1000"/>
        </pc:sldMkLst>
        <pc:spChg chg="mod">
          <ac:chgData name="범수 김" userId="863329ffd88cf9fc" providerId="LiveId" clId="{1D8223AE-E26F-441B-A1AE-D75775B5685A}" dt="2023-10-05T03:59:48.153" v="18914"/>
          <ac:spMkLst>
            <pc:docMk/>
            <pc:sldMk cId="34059670" sldId="1000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5T04:01:56.444" v="19093" actId="20577"/>
        <pc:sldMkLst>
          <pc:docMk/>
          <pc:sldMk cId="4271932433" sldId="1001"/>
        </pc:sldMkLst>
        <pc:spChg chg="mod">
          <ac:chgData name="범수 김" userId="863329ffd88cf9fc" providerId="LiveId" clId="{1D8223AE-E26F-441B-A1AE-D75775B5685A}" dt="2023-10-05T04:01:56.444" v="19093" actId="20577"/>
          <ac:spMkLst>
            <pc:docMk/>
            <pc:sldMk cId="4271932433" sldId="1001"/>
            <ac:spMk id="2" creationId="{F3A47224-EBC0-D62B-8184-B05C9ED28EA6}"/>
          </ac:spMkLst>
        </pc:spChg>
        <pc:picChg chg="add del mod">
          <ac:chgData name="범수 김" userId="863329ffd88cf9fc" providerId="LiveId" clId="{1D8223AE-E26F-441B-A1AE-D75775B5685A}" dt="2023-10-05T04:01:11.693" v="18981" actId="478"/>
          <ac:picMkLst>
            <pc:docMk/>
            <pc:sldMk cId="4271932433" sldId="1001"/>
            <ac:picMk id="4" creationId="{2349F851-4B1D-3E87-4FD5-76BE1929E1AC}"/>
          </ac:picMkLst>
        </pc:picChg>
      </pc:sldChg>
      <pc:sldChg chg="modSp add mod ord">
        <pc:chgData name="범수 김" userId="863329ffd88cf9fc" providerId="LiveId" clId="{1D8223AE-E26F-441B-A1AE-D75775B5685A}" dt="2023-10-05T07:03:42.798" v="19451"/>
        <pc:sldMkLst>
          <pc:docMk/>
          <pc:sldMk cId="586409580" sldId="1002"/>
        </pc:sldMkLst>
        <pc:spChg chg="mod">
          <ac:chgData name="범수 김" userId="863329ffd88cf9fc" providerId="LiveId" clId="{1D8223AE-E26F-441B-A1AE-D75775B5685A}" dt="2023-10-05T07:03:37.459" v="19449"/>
          <ac:spMkLst>
            <pc:docMk/>
            <pc:sldMk cId="586409580" sldId="1002"/>
            <ac:spMk id="2" creationId="{F3A47224-EBC0-D62B-8184-B05C9ED28EA6}"/>
          </ac:spMkLst>
        </pc:spChg>
      </pc:sldChg>
      <pc:sldChg chg="modSp add mod">
        <pc:chgData name="범수 김" userId="863329ffd88cf9fc" providerId="LiveId" clId="{1D8223AE-E26F-441B-A1AE-D75775B5685A}" dt="2023-10-05T07:10:21.655" v="19673" actId="20577"/>
        <pc:sldMkLst>
          <pc:docMk/>
          <pc:sldMk cId="276213939" sldId="1003"/>
        </pc:sldMkLst>
        <pc:spChg chg="mod">
          <ac:chgData name="범수 김" userId="863329ffd88cf9fc" providerId="LiveId" clId="{1D8223AE-E26F-441B-A1AE-D75775B5685A}" dt="2023-10-05T07:10:21.655" v="19673" actId="20577"/>
          <ac:spMkLst>
            <pc:docMk/>
            <pc:sldMk cId="276213939" sldId="1003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5T07:10:51.175" v="19710" actId="164"/>
        <pc:sldMkLst>
          <pc:docMk/>
          <pc:sldMk cId="2673168724" sldId="1004"/>
        </pc:sldMkLst>
        <pc:spChg chg="mod">
          <ac:chgData name="범수 김" userId="863329ffd88cf9fc" providerId="LiveId" clId="{1D8223AE-E26F-441B-A1AE-D75775B5685A}" dt="2023-10-05T07:10:38.536" v="19705" actId="20577"/>
          <ac:spMkLst>
            <pc:docMk/>
            <pc:sldMk cId="2673168724" sldId="1004"/>
            <ac:spMk id="2" creationId="{F3A47224-EBC0-D62B-8184-B05C9ED28EA6}"/>
          </ac:spMkLst>
        </pc:spChg>
        <pc:spChg chg="add mod">
          <ac:chgData name="범수 김" userId="863329ffd88cf9fc" providerId="LiveId" clId="{1D8223AE-E26F-441B-A1AE-D75775B5685A}" dt="2023-10-05T07:10:51.175" v="19710" actId="164"/>
          <ac:spMkLst>
            <pc:docMk/>
            <pc:sldMk cId="2673168724" sldId="1004"/>
            <ac:spMk id="6" creationId="{35ADC6CD-EDB7-F1BC-6F3A-1BAF70036AF9}"/>
          </ac:spMkLst>
        </pc:spChg>
        <pc:grpChg chg="add mod">
          <ac:chgData name="범수 김" userId="863329ffd88cf9fc" providerId="LiveId" clId="{1D8223AE-E26F-441B-A1AE-D75775B5685A}" dt="2023-10-05T07:10:51.175" v="19710" actId="164"/>
          <ac:grpSpMkLst>
            <pc:docMk/>
            <pc:sldMk cId="2673168724" sldId="1004"/>
            <ac:grpSpMk id="7" creationId="{3F828FA4-186F-0336-4D67-7F4737997471}"/>
          </ac:grpSpMkLst>
        </pc:grpChg>
        <pc:picChg chg="del">
          <ac:chgData name="범수 김" userId="863329ffd88cf9fc" providerId="LiveId" clId="{1D8223AE-E26F-441B-A1AE-D75775B5685A}" dt="2023-10-05T07:10:25.982" v="19675" actId="478"/>
          <ac:picMkLst>
            <pc:docMk/>
            <pc:sldMk cId="2673168724" sldId="1004"/>
            <ac:picMk id="4" creationId="{37579676-E011-B197-AFC7-146F73814A9D}"/>
          </ac:picMkLst>
        </pc:picChg>
        <pc:picChg chg="add mod">
          <ac:chgData name="범수 김" userId="863329ffd88cf9fc" providerId="LiveId" clId="{1D8223AE-E26F-441B-A1AE-D75775B5685A}" dt="2023-10-05T07:10:51.175" v="19710" actId="164"/>
          <ac:picMkLst>
            <pc:docMk/>
            <pc:sldMk cId="2673168724" sldId="1004"/>
            <ac:picMk id="5" creationId="{F55AB57D-30A3-9C4E-0C11-106E98E311A3}"/>
          </ac:picMkLst>
        </pc:picChg>
      </pc:sldChg>
      <pc:sldChg chg="modSp add mod">
        <pc:chgData name="범수 김" userId="863329ffd88cf9fc" providerId="LiveId" clId="{1D8223AE-E26F-441B-A1AE-D75775B5685A}" dt="2023-10-05T07:42:58.188" v="19888" actId="20577"/>
        <pc:sldMkLst>
          <pc:docMk/>
          <pc:sldMk cId="1345532590" sldId="1005"/>
        </pc:sldMkLst>
        <pc:spChg chg="mod">
          <ac:chgData name="범수 김" userId="863329ffd88cf9fc" providerId="LiveId" clId="{1D8223AE-E26F-441B-A1AE-D75775B5685A}" dt="2023-10-05T07:42:58.188" v="19888" actId="20577"/>
          <ac:spMkLst>
            <pc:docMk/>
            <pc:sldMk cId="1345532590" sldId="1005"/>
            <ac:spMk id="6" creationId="{8052232D-6EE7-1554-575E-69155D0D4015}"/>
          </ac:spMkLst>
        </pc:spChg>
      </pc:sldChg>
      <pc:sldChg chg="modSp add del mod">
        <pc:chgData name="범수 김" userId="863329ffd88cf9fc" providerId="LiveId" clId="{1D8223AE-E26F-441B-A1AE-D75775B5685A}" dt="2023-10-05T11:37:01.520" v="20242" actId="47"/>
        <pc:sldMkLst>
          <pc:docMk/>
          <pc:sldMk cId="1174807639" sldId="1006"/>
        </pc:sldMkLst>
        <pc:spChg chg="mod">
          <ac:chgData name="범수 김" userId="863329ffd88cf9fc" providerId="LiveId" clId="{1D8223AE-E26F-441B-A1AE-D75775B5685A}" dt="2023-10-05T11:36:27.111" v="20227" actId="21"/>
          <ac:spMkLst>
            <pc:docMk/>
            <pc:sldMk cId="1174807639" sldId="1006"/>
            <ac:spMk id="6" creationId="{8052232D-6EE7-1554-575E-69155D0D4015}"/>
          </ac:spMkLst>
        </pc:spChg>
      </pc:sldChg>
      <pc:sldChg chg="modSp add mod">
        <pc:chgData name="범수 김" userId="863329ffd88cf9fc" providerId="LiveId" clId="{1D8223AE-E26F-441B-A1AE-D75775B5685A}" dt="2023-10-05T11:41:11.875" v="20469" actId="6549"/>
        <pc:sldMkLst>
          <pc:docMk/>
          <pc:sldMk cId="3146598663" sldId="1006"/>
        </pc:sldMkLst>
        <pc:spChg chg="mod">
          <ac:chgData name="범수 김" userId="863329ffd88cf9fc" providerId="LiveId" clId="{1D8223AE-E26F-441B-A1AE-D75775B5685A}" dt="2023-10-05T11:41:11.875" v="20469" actId="6549"/>
          <ac:spMkLst>
            <pc:docMk/>
            <pc:sldMk cId="3146598663" sldId="1006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5T11:40:02.420" v="20442" actId="164"/>
        <pc:sldMkLst>
          <pc:docMk/>
          <pc:sldMk cId="1364979207" sldId="1007"/>
        </pc:sldMkLst>
        <pc:spChg chg="del">
          <ac:chgData name="범수 김" userId="863329ffd88cf9fc" providerId="LiveId" clId="{1D8223AE-E26F-441B-A1AE-D75775B5685A}" dt="2023-10-05T11:39:22.847" v="20306" actId="478"/>
          <ac:spMkLst>
            <pc:docMk/>
            <pc:sldMk cId="1364979207" sldId="1007"/>
            <ac:spMk id="2" creationId="{F3A47224-EBC0-D62B-8184-B05C9ED28EA6}"/>
          </ac:spMkLst>
        </pc:spChg>
        <pc:spChg chg="add mod">
          <ac:chgData name="범수 김" userId="863329ffd88cf9fc" providerId="LiveId" clId="{1D8223AE-E26F-441B-A1AE-D75775B5685A}" dt="2023-10-05T11:39:36.951" v="20315" actId="164"/>
          <ac:spMkLst>
            <pc:docMk/>
            <pc:sldMk cId="1364979207" sldId="1007"/>
            <ac:spMk id="7" creationId="{478B0AE3-9683-841E-67C2-97FA8A8282F4}"/>
          </ac:spMkLst>
        </pc:spChg>
        <pc:spChg chg="add mod">
          <ac:chgData name="범수 김" userId="863329ffd88cf9fc" providerId="LiveId" clId="{1D8223AE-E26F-441B-A1AE-D75775B5685A}" dt="2023-10-05T11:40:02.420" v="20442" actId="164"/>
          <ac:spMkLst>
            <pc:docMk/>
            <pc:sldMk cId="1364979207" sldId="1007"/>
            <ac:spMk id="10" creationId="{9140AD14-292C-D425-8BCD-F5F1427E16F2}"/>
          </ac:spMkLst>
        </pc:spChg>
        <pc:grpChg chg="add mod">
          <ac:chgData name="범수 김" userId="863329ffd88cf9fc" providerId="LiveId" clId="{1D8223AE-E26F-441B-A1AE-D75775B5685A}" dt="2023-10-05T11:40:02.420" v="20442" actId="164"/>
          <ac:grpSpMkLst>
            <pc:docMk/>
            <pc:sldMk cId="1364979207" sldId="1007"/>
            <ac:grpSpMk id="8" creationId="{A0CA5435-BB34-5568-B59C-E77580A93A10}"/>
          </ac:grpSpMkLst>
        </pc:grpChg>
        <pc:grpChg chg="del">
          <ac:chgData name="범수 김" userId="863329ffd88cf9fc" providerId="LiveId" clId="{1D8223AE-E26F-441B-A1AE-D75775B5685A}" dt="2023-10-05T11:39:21.471" v="20305" actId="478"/>
          <ac:grpSpMkLst>
            <pc:docMk/>
            <pc:sldMk cId="1364979207" sldId="1007"/>
            <ac:grpSpMk id="9" creationId="{5EE07D23-A04E-BC50-644E-B14664DB9256}"/>
          </ac:grpSpMkLst>
        </pc:grpChg>
        <pc:grpChg chg="add mod">
          <ac:chgData name="범수 김" userId="863329ffd88cf9fc" providerId="LiveId" clId="{1D8223AE-E26F-441B-A1AE-D75775B5685A}" dt="2023-10-05T11:40:02.420" v="20442" actId="164"/>
          <ac:grpSpMkLst>
            <pc:docMk/>
            <pc:sldMk cId="1364979207" sldId="1007"/>
            <ac:grpSpMk id="11" creationId="{B57DA891-99ED-E118-8032-E6211019A47F}"/>
          </ac:grpSpMkLst>
        </pc:grpChg>
        <pc:picChg chg="add mod">
          <ac:chgData name="범수 김" userId="863329ffd88cf9fc" providerId="LiveId" clId="{1D8223AE-E26F-441B-A1AE-D75775B5685A}" dt="2023-10-05T11:39:36.951" v="20315" actId="164"/>
          <ac:picMkLst>
            <pc:docMk/>
            <pc:sldMk cId="1364979207" sldId="1007"/>
            <ac:picMk id="5" creationId="{74F8315D-9682-0C00-C390-4E85B244CFBF}"/>
          </ac:picMkLst>
        </pc:picChg>
      </pc:sldChg>
      <pc:sldChg chg="add del">
        <pc:chgData name="범수 김" userId="863329ffd88cf9fc" providerId="LiveId" clId="{1D8223AE-E26F-441B-A1AE-D75775B5685A}" dt="2023-10-05T11:36:21.756" v="20225"/>
        <pc:sldMkLst>
          <pc:docMk/>
          <pc:sldMk cId="2212186470" sldId="1007"/>
        </pc:sldMkLst>
      </pc:sldChg>
      <pc:sldChg chg="modSp add mod">
        <pc:chgData name="범수 김" userId="863329ffd88cf9fc" providerId="LiveId" clId="{1D8223AE-E26F-441B-A1AE-D75775B5685A}" dt="2023-10-05T11:48:33.091" v="21179" actId="208"/>
        <pc:sldMkLst>
          <pc:docMk/>
          <pc:sldMk cId="2649391885" sldId="1008"/>
        </pc:sldMkLst>
        <pc:spChg chg="mod">
          <ac:chgData name="범수 김" userId="863329ffd88cf9fc" providerId="LiveId" clId="{1D8223AE-E26F-441B-A1AE-D75775B5685A}" dt="2023-10-05T11:48:25.969" v="21177"/>
          <ac:spMkLst>
            <pc:docMk/>
            <pc:sldMk cId="2649391885" sldId="1008"/>
            <ac:spMk id="2" creationId="{F3A47224-EBC0-D62B-8184-B05C9ED28EA6}"/>
          </ac:spMkLst>
        </pc:spChg>
        <pc:picChg chg="mod">
          <ac:chgData name="범수 김" userId="863329ffd88cf9fc" providerId="LiveId" clId="{1D8223AE-E26F-441B-A1AE-D75775B5685A}" dt="2023-10-05T11:48:33.091" v="21179" actId="208"/>
          <ac:picMkLst>
            <pc:docMk/>
            <pc:sldMk cId="2649391885" sldId="1008"/>
            <ac:picMk id="4" creationId="{982B7A52-B08D-7FA6-48E6-CDEEDF9DAA5E}"/>
          </ac:picMkLst>
        </pc:picChg>
      </pc:sldChg>
      <pc:sldChg chg="modSp add mod">
        <pc:chgData name="범수 김" userId="863329ffd88cf9fc" providerId="LiveId" clId="{1D8223AE-E26F-441B-A1AE-D75775B5685A}" dt="2023-10-05T11:49:59.863" v="21312" actId="1076"/>
        <pc:sldMkLst>
          <pc:docMk/>
          <pc:sldMk cId="3833695034" sldId="1009"/>
        </pc:sldMkLst>
        <pc:spChg chg="mod">
          <ac:chgData name="범수 김" userId="863329ffd88cf9fc" providerId="LiveId" clId="{1D8223AE-E26F-441B-A1AE-D75775B5685A}" dt="2023-10-05T11:49:59.863" v="21312" actId="1076"/>
          <ac:spMkLst>
            <pc:docMk/>
            <pc:sldMk cId="3833695034" sldId="1009"/>
            <ac:spMk id="6" creationId="{8052232D-6EE7-1554-575E-69155D0D4015}"/>
          </ac:spMkLst>
        </pc:spChg>
      </pc:sldChg>
      <pc:sldChg chg="modSp add mod">
        <pc:chgData name="범수 김" userId="863329ffd88cf9fc" providerId="LiveId" clId="{1D8223AE-E26F-441B-A1AE-D75775B5685A}" dt="2023-10-05T23:07:05.978" v="22681" actId="20577"/>
        <pc:sldMkLst>
          <pc:docMk/>
          <pc:sldMk cId="1235870871" sldId="1010"/>
        </pc:sldMkLst>
        <pc:spChg chg="mod">
          <ac:chgData name="범수 김" userId="863329ffd88cf9fc" providerId="LiveId" clId="{1D8223AE-E26F-441B-A1AE-D75775B5685A}" dt="2023-10-05T23:07:05.978" v="22681" actId="20577"/>
          <ac:spMkLst>
            <pc:docMk/>
            <pc:sldMk cId="1235870871" sldId="1010"/>
            <ac:spMk id="2" creationId="{F3A47224-EBC0-D62B-8184-B05C9ED28EA6}"/>
          </ac:spMkLst>
        </pc:spChg>
        <pc:picChg chg="mod">
          <ac:chgData name="범수 김" userId="863329ffd88cf9fc" providerId="LiveId" clId="{1D8223AE-E26F-441B-A1AE-D75775B5685A}" dt="2023-10-05T23:06:55.155" v="22607" actId="1076"/>
          <ac:picMkLst>
            <pc:docMk/>
            <pc:sldMk cId="1235870871" sldId="1010"/>
            <ac:picMk id="5" creationId="{FFD644AF-9D06-4F72-0CC3-40FEF0323EAE}"/>
          </ac:picMkLst>
        </pc:picChg>
      </pc:sldChg>
      <pc:sldChg chg="modSp add mod">
        <pc:chgData name="범수 김" userId="863329ffd88cf9fc" providerId="LiveId" clId="{1D8223AE-E26F-441B-A1AE-D75775B5685A}" dt="2023-10-05T23:10:08.523" v="22904" actId="20577"/>
        <pc:sldMkLst>
          <pc:docMk/>
          <pc:sldMk cId="2896238674" sldId="1011"/>
        </pc:sldMkLst>
        <pc:spChg chg="mod">
          <ac:chgData name="범수 김" userId="863329ffd88cf9fc" providerId="LiveId" clId="{1D8223AE-E26F-441B-A1AE-D75775B5685A}" dt="2023-10-05T23:10:08.523" v="22904" actId="20577"/>
          <ac:spMkLst>
            <pc:docMk/>
            <pc:sldMk cId="2896238674" sldId="1011"/>
            <ac:spMk id="6" creationId="{8052232D-6EE7-1554-575E-69155D0D4015}"/>
          </ac:spMkLst>
        </pc:spChg>
      </pc:sldChg>
      <pc:sldChg chg="add del">
        <pc:chgData name="범수 김" userId="863329ffd88cf9fc" providerId="LiveId" clId="{1D8223AE-E26F-441B-A1AE-D75775B5685A}" dt="2023-10-05T23:10:13.824" v="22905" actId="47"/>
        <pc:sldMkLst>
          <pc:docMk/>
          <pc:sldMk cId="695680060" sldId="1012"/>
        </pc:sldMkLst>
      </pc:sldChg>
      <pc:sldChg chg="modSp add mod">
        <pc:chgData name="범수 김" userId="863329ffd88cf9fc" providerId="LiveId" clId="{1D8223AE-E26F-441B-A1AE-D75775B5685A}" dt="2023-10-05T23:14:59.793" v="23027" actId="20577"/>
        <pc:sldMkLst>
          <pc:docMk/>
          <pc:sldMk cId="2526749490" sldId="1012"/>
        </pc:sldMkLst>
        <pc:spChg chg="mod">
          <ac:chgData name="범수 김" userId="863329ffd88cf9fc" providerId="LiveId" clId="{1D8223AE-E26F-441B-A1AE-D75775B5685A}" dt="2023-10-05T23:14:59.793" v="23027" actId="20577"/>
          <ac:spMkLst>
            <pc:docMk/>
            <pc:sldMk cId="2526749490" sldId="1012"/>
            <ac:spMk id="6" creationId="{8052232D-6EE7-1554-575E-69155D0D4015}"/>
          </ac:spMkLst>
        </pc:spChg>
      </pc:sldChg>
      <pc:sldChg chg="modSp add mod ord">
        <pc:chgData name="범수 김" userId="863329ffd88cf9fc" providerId="LiveId" clId="{1D8223AE-E26F-441B-A1AE-D75775B5685A}" dt="2023-10-05T23:27:00.856" v="23833" actId="20577"/>
        <pc:sldMkLst>
          <pc:docMk/>
          <pc:sldMk cId="2988461994" sldId="1013"/>
        </pc:sldMkLst>
        <pc:spChg chg="mod">
          <ac:chgData name="범수 김" userId="863329ffd88cf9fc" providerId="LiveId" clId="{1D8223AE-E26F-441B-A1AE-D75775B5685A}" dt="2023-10-05T23:27:00.856" v="23833" actId="20577"/>
          <ac:spMkLst>
            <pc:docMk/>
            <pc:sldMk cId="2988461994" sldId="1013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5T23:30:15.099" v="24426" actId="208"/>
        <pc:sldMkLst>
          <pc:docMk/>
          <pc:sldMk cId="3429332542" sldId="1014"/>
        </pc:sldMkLst>
        <pc:spChg chg="mod">
          <ac:chgData name="범수 김" userId="863329ffd88cf9fc" providerId="LiveId" clId="{1D8223AE-E26F-441B-A1AE-D75775B5685A}" dt="2023-10-05T23:29:23.339" v="24417" actId="20577"/>
          <ac:spMkLst>
            <pc:docMk/>
            <pc:sldMk cId="3429332542" sldId="1014"/>
            <ac:spMk id="2" creationId="{F3A47224-EBC0-D62B-8184-B05C9ED28EA6}"/>
          </ac:spMkLst>
        </pc:spChg>
        <pc:spChg chg="add mod">
          <ac:chgData name="범수 김" userId="863329ffd88cf9fc" providerId="LiveId" clId="{1D8223AE-E26F-441B-A1AE-D75775B5685A}" dt="2023-10-05T23:30:09.745" v="24425" actId="164"/>
          <ac:spMkLst>
            <pc:docMk/>
            <pc:sldMk cId="3429332542" sldId="1014"/>
            <ac:spMk id="10" creationId="{006794E3-AB31-A40C-0BAB-94A97E119D1D}"/>
          </ac:spMkLst>
        </pc:spChg>
        <pc:grpChg chg="del">
          <ac:chgData name="범수 김" userId="863329ffd88cf9fc" providerId="LiveId" clId="{1D8223AE-E26F-441B-A1AE-D75775B5685A}" dt="2023-10-05T23:27:07.066" v="23835" actId="478"/>
          <ac:grpSpMkLst>
            <pc:docMk/>
            <pc:sldMk cId="3429332542" sldId="1014"/>
            <ac:grpSpMk id="7" creationId="{8C49C577-11C8-E931-E7B8-9445DE2B0378}"/>
          </ac:grpSpMkLst>
        </pc:grpChg>
        <pc:grpChg chg="add mod">
          <ac:chgData name="범수 김" userId="863329ffd88cf9fc" providerId="LiveId" clId="{1D8223AE-E26F-441B-A1AE-D75775B5685A}" dt="2023-10-05T23:30:09.745" v="24425" actId="164"/>
          <ac:grpSpMkLst>
            <pc:docMk/>
            <pc:sldMk cId="3429332542" sldId="1014"/>
            <ac:grpSpMk id="11" creationId="{32ABDD68-71C8-E713-0757-54E487EFC49E}"/>
          </ac:grpSpMkLst>
        </pc:grpChg>
        <pc:picChg chg="add mod">
          <ac:chgData name="범수 김" userId="863329ffd88cf9fc" providerId="LiveId" clId="{1D8223AE-E26F-441B-A1AE-D75775B5685A}" dt="2023-10-05T23:30:09.745" v="24425" actId="164"/>
          <ac:picMkLst>
            <pc:docMk/>
            <pc:sldMk cId="3429332542" sldId="1014"/>
            <ac:picMk id="4" creationId="{7C444FE9-A9BE-761E-3047-3F269039A116}"/>
          </ac:picMkLst>
        </pc:picChg>
        <pc:picChg chg="add mod">
          <ac:chgData name="범수 김" userId="863329ffd88cf9fc" providerId="LiveId" clId="{1D8223AE-E26F-441B-A1AE-D75775B5685A}" dt="2023-10-05T23:30:15.099" v="24426" actId="208"/>
          <ac:picMkLst>
            <pc:docMk/>
            <pc:sldMk cId="3429332542" sldId="1014"/>
            <ac:picMk id="9" creationId="{08BDB36B-9A0D-FF75-8503-AD2FD19460D3}"/>
          </ac:picMkLst>
        </pc:picChg>
      </pc:sldChg>
      <pc:sldChg chg="modSp add mod">
        <pc:chgData name="범수 김" userId="863329ffd88cf9fc" providerId="LiveId" clId="{1D8223AE-E26F-441B-A1AE-D75775B5685A}" dt="2023-10-06T00:20:56.593" v="24864" actId="20577"/>
        <pc:sldMkLst>
          <pc:docMk/>
          <pc:sldMk cId="1310343404" sldId="1015"/>
        </pc:sldMkLst>
        <pc:spChg chg="mod">
          <ac:chgData name="범수 김" userId="863329ffd88cf9fc" providerId="LiveId" clId="{1D8223AE-E26F-441B-A1AE-D75775B5685A}" dt="2023-10-06T00:20:56.593" v="24864" actId="20577"/>
          <ac:spMkLst>
            <pc:docMk/>
            <pc:sldMk cId="1310343404" sldId="1015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6T00:20:16.504" v="24810" actId="20577"/>
        <pc:sldMkLst>
          <pc:docMk/>
          <pc:sldMk cId="1022229571" sldId="1016"/>
        </pc:sldMkLst>
        <pc:spChg chg="mod">
          <ac:chgData name="범수 김" userId="863329ffd88cf9fc" providerId="LiveId" clId="{1D8223AE-E26F-441B-A1AE-D75775B5685A}" dt="2023-10-06T00:20:16.504" v="24810" actId="20577"/>
          <ac:spMkLst>
            <pc:docMk/>
            <pc:sldMk cId="1022229571" sldId="1016"/>
            <ac:spMk id="3" creationId="{1BA24606-FA1D-BBB2-2585-2D1261893185}"/>
          </ac:spMkLst>
        </pc:spChg>
        <pc:spChg chg="add mod">
          <ac:chgData name="범수 김" userId="863329ffd88cf9fc" providerId="LiveId" clId="{1D8223AE-E26F-441B-A1AE-D75775B5685A}" dt="2023-10-06T00:19:39.935" v="24655" actId="164"/>
          <ac:spMkLst>
            <pc:docMk/>
            <pc:sldMk cId="1022229571" sldId="1016"/>
            <ac:spMk id="5" creationId="{3C549F17-5ED3-BDB9-8E6A-D239890C4A9C}"/>
          </ac:spMkLst>
        </pc:spChg>
        <pc:spChg chg="del topLvl">
          <ac:chgData name="범수 김" userId="863329ffd88cf9fc" providerId="LiveId" clId="{1D8223AE-E26F-441B-A1AE-D75775B5685A}" dt="2023-10-06T00:19:33.980" v="24651" actId="21"/>
          <ac:spMkLst>
            <pc:docMk/>
            <pc:sldMk cId="1022229571" sldId="1016"/>
            <ac:spMk id="7" creationId="{4FD310B2-F4BB-A738-1DE6-66A5C9A11689}"/>
          </ac:spMkLst>
        </pc:spChg>
        <pc:spChg chg="add">
          <ac:chgData name="범수 김" userId="863329ffd88cf9fc" providerId="LiveId" clId="{1D8223AE-E26F-441B-A1AE-D75775B5685A}" dt="2023-10-06T00:19:50.208" v="24657" actId="11529"/>
          <ac:spMkLst>
            <pc:docMk/>
            <pc:sldMk cId="1022229571" sldId="1016"/>
            <ac:spMk id="10" creationId="{8D00027B-1BD4-37DA-2D13-A2FCF8FD93A3}"/>
          </ac:spMkLst>
        </pc:spChg>
        <pc:grpChg chg="del">
          <ac:chgData name="범수 김" userId="863329ffd88cf9fc" providerId="LiveId" clId="{1D8223AE-E26F-441B-A1AE-D75775B5685A}" dt="2023-10-06T00:19:26.144" v="24647" actId="478"/>
          <ac:grpSpMkLst>
            <pc:docMk/>
            <pc:sldMk cId="1022229571" sldId="1016"/>
            <ac:grpSpMk id="8" creationId="{7221792D-80E1-FBDD-5715-302B758E0E69}"/>
          </ac:grpSpMkLst>
        </pc:grpChg>
        <pc:grpChg chg="add mod">
          <ac:chgData name="범수 김" userId="863329ffd88cf9fc" providerId="LiveId" clId="{1D8223AE-E26F-441B-A1AE-D75775B5685A}" dt="2023-10-06T00:19:42.128" v="24656" actId="1076"/>
          <ac:grpSpMkLst>
            <pc:docMk/>
            <pc:sldMk cId="1022229571" sldId="1016"/>
            <ac:grpSpMk id="9" creationId="{2AC95DC6-0EB2-4FC5-7BD7-32638C9F57EA}"/>
          </ac:grpSpMkLst>
        </pc:grpChg>
        <pc:picChg chg="add mod">
          <ac:chgData name="범수 김" userId="863329ffd88cf9fc" providerId="LiveId" clId="{1D8223AE-E26F-441B-A1AE-D75775B5685A}" dt="2023-10-06T00:19:39.935" v="24655" actId="164"/>
          <ac:picMkLst>
            <pc:docMk/>
            <pc:sldMk cId="1022229571" sldId="1016"/>
            <ac:picMk id="4" creationId="{CB8D7792-FFB9-E7A2-5E80-19EDA7C0C557}"/>
          </ac:picMkLst>
        </pc:picChg>
        <pc:picChg chg="del topLvl">
          <ac:chgData name="범수 김" userId="863329ffd88cf9fc" providerId="LiveId" clId="{1D8223AE-E26F-441B-A1AE-D75775B5685A}" dt="2023-10-06T00:19:26.144" v="24647" actId="478"/>
          <ac:picMkLst>
            <pc:docMk/>
            <pc:sldMk cId="1022229571" sldId="1016"/>
            <ac:picMk id="6" creationId="{73AB15D6-56CE-FA35-4990-2BB4054A9566}"/>
          </ac:picMkLst>
        </pc:picChg>
        <pc:picChg chg="add mod">
          <ac:chgData name="범수 김" userId="863329ffd88cf9fc" providerId="LiveId" clId="{1D8223AE-E26F-441B-A1AE-D75775B5685A}" dt="2023-10-06T00:19:58.598" v="24660" actId="208"/>
          <ac:picMkLst>
            <pc:docMk/>
            <pc:sldMk cId="1022229571" sldId="1016"/>
            <ac:picMk id="12" creationId="{7FA1CB91-681D-7C74-8211-03C9C0348E16}"/>
          </ac:picMkLst>
        </pc:picChg>
      </pc:sldChg>
      <pc:sldChg chg="modSp add mod">
        <pc:chgData name="범수 김" userId="863329ffd88cf9fc" providerId="LiveId" clId="{1D8223AE-E26F-441B-A1AE-D75775B5685A}" dt="2023-10-06T00:30:07.140" v="26077" actId="20577"/>
        <pc:sldMkLst>
          <pc:docMk/>
          <pc:sldMk cId="3213621778" sldId="1017"/>
        </pc:sldMkLst>
        <pc:spChg chg="mod">
          <ac:chgData name="범수 김" userId="863329ffd88cf9fc" providerId="LiveId" clId="{1D8223AE-E26F-441B-A1AE-D75775B5685A}" dt="2023-10-06T00:30:07.140" v="26077" actId="20577"/>
          <ac:spMkLst>
            <pc:docMk/>
            <pc:sldMk cId="3213621778" sldId="1017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6T00:22:12.165" v="25017" actId="1076"/>
        <pc:sldMkLst>
          <pc:docMk/>
          <pc:sldMk cId="1148762291" sldId="1018"/>
        </pc:sldMkLst>
        <pc:spChg chg="mod">
          <ac:chgData name="범수 김" userId="863329ffd88cf9fc" providerId="LiveId" clId="{1D8223AE-E26F-441B-A1AE-D75775B5685A}" dt="2023-10-06T00:21:33.382" v="25006" actId="20577"/>
          <ac:spMkLst>
            <pc:docMk/>
            <pc:sldMk cId="1148762291" sldId="1018"/>
            <ac:spMk id="3" creationId="{1BA24606-FA1D-BBB2-2585-2D1261893185}"/>
          </ac:spMkLst>
        </pc:spChg>
        <pc:spChg chg="add mod">
          <ac:chgData name="범수 김" userId="863329ffd88cf9fc" providerId="LiveId" clId="{1D8223AE-E26F-441B-A1AE-D75775B5685A}" dt="2023-10-06T00:21:45.661" v="25010" actId="14100"/>
          <ac:spMkLst>
            <pc:docMk/>
            <pc:sldMk cId="1148762291" sldId="1018"/>
            <ac:spMk id="7" creationId="{5711A78F-CC51-2E72-FB55-E5624288CD72}"/>
          </ac:spMkLst>
        </pc:spChg>
        <pc:spChg chg="add mod">
          <ac:chgData name="범수 김" userId="863329ffd88cf9fc" providerId="LiveId" clId="{1D8223AE-E26F-441B-A1AE-D75775B5685A}" dt="2023-10-06T00:21:52.750" v="25012" actId="1076"/>
          <ac:spMkLst>
            <pc:docMk/>
            <pc:sldMk cId="1148762291" sldId="1018"/>
            <ac:spMk id="8" creationId="{F7204CB9-42C8-20AF-56F9-3136AE6CCFAA}"/>
          </ac:spMkLst>
        </pc:spChg>
        <pc:spChg chg="del">
          <ac:chgData name="범수 김" userId="863329ffd88cf9fc" providerId="LiveId" clId="{1D8223AE-E26F-441B-A1AE-D75775B5685A}" dt="2023-10-06T00:21:04.688" v="24868" actId="478"/>
          <ac:spMkLst>
            <pc:docMk/>
            <pc:sldMk cId="1148762291" sldId="1018"/>
            <ac:spMk id="10" creationId="{8D00027B-1BD4-37DA-2D13-A2FCF8FD93A3}"/>
          </ac:spMkLst>
        </pc:spChg>
        <pc:grpChg chg="del">
          <ac:chgData name="범수 김" userId="863329ffd88cf9fc" providerId="LiveId" clId="{1D8223AE-E26F-441B-A1AE-D75775B5685A}" dt="2023-10-06T00:21:01.474" v="24866" actId="478"/>
          <ac:grpSpMkLst>
            <pc:docMk/>
            <pc:sldMk cId="1148762291" sldId="1018"/>
            <ac:grpSpMk id="9" creationId="{2AC95DC6-0EB2-4FC5-7BD7-32638C9F57EA}"/>
          </ac:grpSpMkLst>
        </pc:grpChg>
        <pc:picChg chg="add mod">
          <ac:chgData name="범수 김" userId="863329ffd88cf9fc" providerId="LiveId" clId="{1D8223AE-E26F-441B-A1AE-D75775B5685A}" dt="2023-10-06T00:21:34.973" v="25007" actId="1076"/>
          <ac:picMkLst>
            <pc:docMk/>
            <pc:sldMk cId="1148762291" sldId="1018"/>
            <ac:picMk id="6" creationId="{A2A53AFB-C68C-52D7-23F7-B844AF8E9B6F}"/>
          </ac:picMkLst>
        </pc:picChg>
        <pc:picChg chg="del">
          <ac:chgData name="범수 김" userId="863329ffd88cf9fc" providerId="LiveId" clId="{1D8223AE-E26F-441B-A1AE-D75775B5685A}" dt="2023-10-06T00:21:02.142" v="24867" actId="478"/>
          <ac:picMkLst>
            <pc:docMk/>
            <pc:sldMk cId="1148762291" sldId="1018"/>
            <ac:picMk id="12" creationId="{7FA1CB91-681D-7C74-8211-03C9C0348E16}"/>
          </ac:picMkLst>
        </pc:picChg>
        <pc:picChg chg="add mod">
          <ac:chgData name="범수 김" userId="863329ffd88cf9fc" providerId="LiveId" clId="{1D8223AE-E26F-441B-A1AE-D75775B5685A}" dt="2023-10-06T00:22:12.165" v="25017" actId="1076"/>
          <ac:picMkLst>
            <pc:docMk/>
            <pc:sldMk cId="1148762291" sldId="1018"/>
            <ac:picMk id="13" creationId="{F03A1F88-4E16-9C77-13CA-119D9D50DDC3}"/>
          </ac:picMkLst>
        </pc:picChg>
      </pc:sldChg>
      <pc:sldChg chg="modSp add mod">
        <pc:chgData name="범수 김" userId="863329ffd88cf9fc" providerId="LiveId" clId="{1D8223AE-E26F-441B-A1AE-D75775B5685A}" dt="2023-10-06T00:24:03.989" v="25162" actId="20577"/>
        <pc:sldMkLst>
          <pc:docMk/>
          <pc:sldMk cId="3910182624" sldId="1019"/>
        </pc:sldMkLst>
        <pc:spChg chg="mod">
          <ac:chgData name="범수 김" userId="863329ffd88cf9fc" providerId="LiveId" clId="{1D8223AE-E26F-441B-A1AE-D75775B5685A}" dt="2023-10-06T00:24:03.989" v="25162" actId="20577"/>
          <ac:spMkLst>
            <pc:docMk/>
            <pc:sldMk cId="3910182624" sldId="1019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6T00:25:04.373" v="25246" actId="208"/>
        <pc:sldMkLst>
          <pc:docMk/>
          <pc:sldMk cId="3537185094" sldId="1020"/>
        </pc:sldMkLst>
        <pc:spChg chg="mod">
          <ac:chgData name="범수 김" userId="863329ffd88cf9fc" providerId="LiveId" clId="{1D8223AE-E26F-441B-A1AE-D75775B5685A}" dt="2023-10-06T00:24:58.137" v="25244" actId="20577"/>
          <ac:spMkLst>
            <pc:docMk/>
            <pc:sldMk cId="3537185094" sldId="1020"/>
            <ac:spMk id="3" creationId="{1BA24606-FA1D-BBB2-2585-2D1261893185}"/>
          </ac:spMkLst>
        </pc:spChg>
        <pc:spChg chg="add mod">
          <ac:chgData name="범수 김" userId="863329ffd88cf9fc" providerId="LiveId" clId="{1D8223AE-E26F-441B-A1AE-D75775B5685A}" dt="2023-10-06T00:24:48.157" v="25181" actId="164"/>
          <ac:spMkLst>
            <pc:docMk/>
            <pc:sldMk cId="3537185094" sldId="1020"/>
            <ac:spMk id="5" creationId="{BE810600-6DE3-9D60-CABE-4D2ED3F91184}"/>
          </ac:spMkLst>
        </pc:spChg>
        <pc:spChg chg="del">
          <ac:chgData name="범수 김" userId="863329ffd88cf9fc" providerId="LiveId" clId="{1D8223AE-E26F-441B-A1AE-D75775B5685A}" dt="2023-10-06T00:24:25.503" v="25170" actId="21"/>
          <ac:spMkLst>
            <pc:docMk/>
            <pc:sldMk cId="3537185094" sldId="1020"/>
            <ac:spMk id="7" creationId="{5711A78F-CC51-2E72-FB55-E5624288CD72}"/>
          </ac:spMkLst>
        </pc:spChg>
        <pc:spChg chg="del">
          <ac:chgData name="범수 김" userId="863329ffd88cf9fc" providerId="LiveId" clId="{1D8223AE-E26F-441B-A1AE-D75775B5685A}" dt="2023-10-06T00:24:22.091" v="25167" actId="478"/>
          <ac:spMkLst>
            <pc:docMk/>
            <pc:sldMk cId="3537185094" sldId="1020"/>
            <ac:spMk id="8" creationId="{F7204CB9-42C8-20AF-56F9-3136AE6CCFAA}"/>
          </ac:spMkLst>
        </pc:spChg>
        <pc:spChg chg="add mod">
          <ac:chgData name="범수 김" userId="863329ffd88cf9fc" providerId="LiveId" clId="{1D8223AE-E26F-441B-A1AE-D75775B5685A}" dt="2023-10-06T00:24:48.157" v="25181" actId="164"/>
          <ac:spMkLst>
            <pc:docMk/>
            <pc:sldMk cId="3537185094" sldId="1020"/>
            <ac:spMk id="9" creationId="{91A61559-8BFD-0C82-F4B7-9556F0E36282}"/>
          </ac:spMkLst>
        </pc:spChg>
        <pc:spChg chg="add mod">
          <ac:chgData name="범수 김" userId="863329ffd88cf9fc" providerId="LiveId" clId="{1D8223AE-E26F-441B-A1AE-D75775B5685A}" dt="2023-10-06T00:24:48.157" v="25181" actId="164"/>
          <ac:spMkLst>
            <pc:docMk/>
            <pc:sldMk cId="3537185094" sldId="1020"/>
            <ac:spMk id="10" creationId="{E7C8B7A9-75B0-857F-F11C-C2C6A2FE003A}"/>
          </ac:spMkLst>
        </pc:spChg>
        <pc:grpChg chg="add mod">
          <ac:chgData name="범수 김" userId="863329ffd88cf9fc" providerId="LiveId" clId="{1D8223AE-E26F-441B-A1AE-D75775B5685A}" dt="2023-10-06T00:24:49.037" v="25182" actId="164"/>
          <ac:grpSpMkLst>
            <pc:docMk/>
            <pc:sldMk cId="3537185094" sldId="1020"/>
            <ac:grpSpMk id="11" creationId="{09C861D1-FC6F-8914-105D-53749D263DCC}"/>
          </ac:grpSpMkLst>
        </pc:grpChg>
        <pc:grpChg chg="add mod">
          <ac:chgData name="범수 김" userId="863329ffd88cf9fc" providerId="LiveId" clId="{1D8223AE-E26F-441B-A1AE-D75775B5685A}" dt="2023-10-06T00:24:59.176" v="25245" actId="1076"/>
          <ac:grpSpMkLst>
            <pc:docMk/>
            <pc:sldMk cId="3537185094" sldId="1020"/>
            <ac:grpSpMk id="12" creationId="{845CCEE9-691F-5603-D710-954A567CF633}"/>
          </ac:grpSpMkLst>
        </pc:grpChg>
        <pc:picChg chg="add mod">
          <ac:chgData name="범수 김" userId="863329ffd88cf9fc" providerId="LiveId" clId="{1D8223AE-E26F-441B-A1AE-D75775B5685A}" dt="2023-10-06T00:25:04.373" v="25246" actId="208"/>
          <ac:picMkLst>
            <pc:docMk/>
            <pc:sldMk cId="3537185094" sldId="1020"/>
            <ac:picMk id="4" creationId="{2D43F0B3-AEAD-03E4-7102-D3A7A6483CB8}"/>
          </ac:picMkLst>
        </pc:picChg>
        <pc:picChg chg="del">
          <ac:chgData name="범수 김" userId="863329ffd88cf9fc" providerId="LiveId" clId="{1D8223AE-E26F-441B-A1AE-D75775B5685A}" dt="2023-10-06T00:24:23.622" v="25168" actId="478"/>
          <ac:picMkLst>
            <pc:docMk/>
            <pc:sldMk cId="3537185094" sldId="1020"/>
            <ac:picMk id="6" creationId="{A2A53AFB-C68C-52D7-23F7-B844AF8E9B6F}"/>
          </ac:picMkLst>
        </pc:picChg>
        <pc:picChg chg="del">
          <ac:chgData name="범수 김" userId="863329ffd88cf9fc" providerId="LiveId" clId="{1D8223AE-E26F-441B-A1AE-D75775B5685A}" dt="2023-10-06T00:24:21.057" v="25166" actId="478"/>
          <ac:picMkLst>
            <pc:docMk/>
            <pc:sldMk cId="3537185094" sldId="1020"/>
            <ac:picMk id="13" creationId="{F03A1F88-4E16-9C77-13CA-119D9D50DDC3}"/>
          </ac:picMkLst>
        </pc:picChg>
      </pc:sldChg>
      <pc:sldChg chg="modSp add mod">
        <pc:chgData name="범수 김" userId="863329ffd88cf9fc" providerId="LiveId" clId="{1D8223AE-E26F-441B-A1AE-D75775B5685A}" dt="2023-10-06T00:26:35.056" v="25302" actId="20577"/>
        <pc:sldMkLst>
          <pc:docMk/>
          <pc:sldMk cId="2061831608" sldId="1021"/>
        </pc:sldMkLst>
        <pc:spChg chg="mod">
          <ac:chgData name="범수 김" userId="863329ffd88cf9fc" providerId="LiveId" clId="{1D8223AE-E26F-441B-A1AE-D75775B5685A}" dt="2023-10-06T00:26:35.056" v="25302" actId="20577"/>
          <ac:spMkLst>
            <pc:docMk/>
            <pc:sldMk cId="2061831608" sldId="1021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6T00:29:24.458" v="25921" actId="20577"/>
        <pc:sldMkLst>
          <pc:docMk/>
          <pc:sldMk cId="3222873185" sldId="1022"/>
        </pc:sldMkLst>
        <pc:spChg chg="mod">
          <ac:chgData name="범수 김" userId="863329ffd88cf9fc" providerId="LiveId" clId="{1D8223AE-E26F-441B-A1AE-D75775B5685A}" dt="2023-10-06T00:29:24.458" v="25921" actId="20577"/>
          <ac:spMkLst>
            <pc:docMk/>
            <pc:sldMk cId="3222873185" sldId="1022"/>
            <ac:spMk id="3" creationId="{1BA24606-FA1D-BBB2-2585-2D1261893185}"/>
          </ac:spMkLst>
        </pc:spChg>
        <pc:spChg chg="del mod topLvl">
          <ac:chgData name="범수 김" userId="863329ffd88cf9fc" providerId="LiveId" clId="{1D8223AE-E26F-441B-A1AE-D75775B5685A}" dt="2023-10-06T00:26:43.838" v="25306" actId="478"/>
          <ac:spMkLst>
            <pc:docMk/>
            <pc:sldMk cId="3222873185" sldId="1022"/>
            <ac:spMk id="5" creationId="{BE810600-6DE3-9D60-CABE-4D2ED3F91184}"/>
          </ac:spMkLst>
        </pc:spChg>
        <pc:spChg chg="add mod">
          <ac:chgData name="범수 김" userId="863329ffd88cf9fc" providerId="LiveId" clId="{1D8223AE-E26F-441B-A1AE-D75775B5685A}" dt="2023-10-06T00:27:14.356" v="25320" actId="164"/>
          <ac:spMkLst>
            <pc:docMk/>
            <pc:sldMk cId="3222873185" sldId="1022"/>
            <ac:spMk id="7" creationId="{83320734-541D-DD48-4868-29F68509445D}"/>
          </ac:spMkLst>
        </pc:spChg>
        <pc:spChg chg="add del mod topLvl">
          <ac:chgData name="범수 김" userId="863329ffd88cf9fc" providerId="LiveId" clId="{1D8223AE-E26F-441B-A1AE-D75775B5685A}" dt="2023-10-06T00:26:54.448" v="25312" actId="21"/>
          <ac:spMkLst>
            <pc:docMk/>
            <pc:sldMk cId="3222873185" sldId="1022"/>
            <ac:spMk id="9" creationId="{91A61559-8BFD-0C82-F4B7-9556F0E36282}"/>
          </ac:spMkLst>
        </pc:spChg>
        <pc:spChg chg="del mod topLvl">
          <ac:chgData name="범수 김" userId="863329ffd88cf9fc" providerId="LiveId" clId="{1D8223AE-E26F-441B-A1AE-D75775B5685A}" dt="2023-10-06T00:26:46.701" v="25309" actId="478"/>
          <ac:spMkLst>
            <pc:docMk/>
            <pc:sldMk cId="3222873185" sldId="1022"/>
            <ac:spMk id="10" creationId="{E7C8B7A9-75B0-857F-F11C-C2C6A2FE003A}"/>
          </ac:spMkLst>
        </pc:spChg>
        <pc:spChg chg="add mod">
          <ac:chgData name="범수 김" userId="863329ffd88cf9fc" providerId="LiveId" clId="{1D8223AE-E26F-441B-A1AE-D75775B5685A}" dt="2023-10-06T00:28:01.374" v="25495" actId="164"/>
          <ac:spMkLst>
            <pc:docMk/>
            <pc:sldMk cId="3222873185" sldId="1022"/>
            <ac:spMk id="13" creationId="{DD923710-E5B5-D283-AE9A-86F541BD9D67}"/>
          </ac:spMkLst>
        </pc:spChg>
        <pc:grpChg chg="add mod">
          <ac:chgData name="범수 김" userId="863329ffd88cf9fc" providerId="LiveId" clId="{1D8223AE-E26F-441B-A1AE-D75775B5685A}" dt="2023-10-06T00:28:01.374" v="25495" actId="164"/>
          <ac:grpSpMkLst>
            <pc:docMk/>
            <pc:sldMk cId="3222873185" sldId="1022"/>
            <ac:grpSpMk id="8" creationId="{B528D7B3-C8DD-7B0D-EE48-66394D278E46}"/>
          </ac:grpSpMkLst>
        </pc:grpChg>
        <pc:grpChg chg="del topLvl">
          <ac:chgData name="범수 김" userId="863329ffd88cf9fc" providerId="LiveId" clId="{1D8223AE-E26F-441B-A1AE-D75775B5685A}" dt="2023-10-06T00:26:42.538" v="25305" actId="165"/>
          <ac:grpSpMkLst>
            <pc:docMk/>
            <pc:sldMk cId="3222873185" sldId="1022"/>
            <ac:grpSpMk id="11" creationId="{09C861D1-FC6F-8914-105D-53749D263DCC}"/>
          </ac:grpSpMkLst>
        </pc:grpChg>
        <pc:grpChg chg="del">
          <ac:chgData name="범수 김" userId="863329ffd88cf9fc" providerId="LiveId" clId="{1D8223AE-E26F-441B-A1AE-D75775B5685A}" dt="2023-10-06T00:26:40.557" v="25304" actId="478"/>
          <ac:grpSpMkLst>
            <pc:docMk/>
            <pc:sldMk cId="3222873185" sldId="1022"/>
            <ac:grpSpMk id="12" creationId="{845CCEE9-691F-5603-D710-954A567CF633}"/>
          </ac:grpSpMkLst>
        </pc:grpChg>
        <pc:grpChg chg="add mod">
          <ac:chgData name="범수 김" userId="863329ffd88cf9fc" providerId="LiveId" clId="{1D8223AE-E26F-441B-A1AE-D75775B5685A}" dt="2023-10-06T00:28:54.973" v="25862" actId="1076"/>
          <ac:grpSpMkLst>
            <pc:docMk/>
            <pc:sldMk cId="3222873185" sldId="1022"/>
            <ac:grpSpMk id="14" creationId="{B03637AF-130E-2AA3-C86A-CE25AC8A2141}"/>
          </ac:grpSpMkLst>
        </pc:grpChg>
        <pc:picChg chg="del topLvl">
          <ac:chgData name="범수 김" userId="863329ffd88cf9fc" providerId="LiveId" clId="{1D8223AE-E26F-441B-A1AE-D75775B5685A}" dt="2023-10-06T00:26:40.557" v="25304" actId="478"/>
          <ac:picMkLst>
            <pc:docMk/>
            <pc:sldMk cId="3222873185" sldId="1022"/>
            <ac:picMk id="4" creationId="{2D43F0B3-AEAD-03E4-7102-D3A7A6483CB8}"/>
          </ac:picMkLst>
        </pc:picChg>
        <pc:picChg chg="add mod">
          <ac:chgData name="범수 김" userId="863329ffd88cf9fc" providerId="LiveId" clId="{1D8223AE-E26F-441B-A1AE-D75775B5685A}" dt="2023-10-06T00:27:14.356" v="25320" actId="164"/>
          <ac:picMkLst>
            <pc:docMk/>
            <pc:sldMk cId="3222873185" sldId="1022"/>
            <ac:picMk id="6" creationId="{48D26314-C4F9-7F56-C022-66660725A6FE}"/>
          </ac:picMkLst>
        </pc:picChg>
        <pc:picChg chg="add mod">
          <ac:chgData name="범수 김" userId="863329ffd88cf9fc" providerId="LiveId" clId="{1D8223AE-E26F-441B-A1AE-D75775B5685A}" dt="2023-10-06T00:29:09.523" v="25865" actId="208"/>
          <ac:picMkLst>
            <pc:docMk/>
            <pc:sldMk cId="3222873185" sldId="1022"/>
            <ac:picMk id="16" creationId="{D678A3EC-79F1-5A9D-B7A1-3D84D8F7F236}"/>
          </ac:picMkLst>
        </pc:picChg>
      </pc:sldChg>
      <pc:sldChg chg="modSp add mod ord">
        <pc:chgData name="범수 김" userId="863329ffd88cf9fc" providerId="LiveId" clId="{1D8223AE-E26F-441B-A1AE-D75775B5685A}" dt="2023-10-06T01:00:45.237" v="26683" actId="12789"/>
        <pc:sldMkLst>
          <pc:docMk/>
          <pc:sldMk cId="2350161889" sldId="1023"/>
        </pc:sldMkLst>
        <pc:spChg chg="mod">
          <ac:chgData name="범수 김" userId="863329ffd88cf9fc" providerId="LiveId" clId="{1D8223AE-E26F-441B-A1AE-D75775B5685A}" dt="2023-10-06T01:00:45.237" v="26683" actId="12789"/>
          <ac:spMkLst>
            <pc:docMk/>
            <pc:sldMk cId="2350161889" sldId="1023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D8223AE-E26F-441B-A1AE-D75775B5685A}" dt="2023-10-06T00:32:39.580" v="26521" actId="14100"/>
        <pc:sldMkLst>
          <pc:docMk/>
          <pc:sldMk cId="3661417003" sldId="1024"/>
        </pc:sldMkLst>
        <pc:spChg chg="del mod">
          <ac:chgData name="범수 김" userId="863329ffd88cf9fc" providerId="LiveId" clId="{1D8223AE-E26F-441B-A1AE-D75775B5685A}" dt="2023-10-06T00:30:16.101" v="26087"/>
          <ac:spMkLst>
            <pc:docMk/>
            <pc:sldMk cId="3661417003" sldId="1024"/>
            <ac:spMk id="3" creationId="{1BA24606-FA1D-BBB2-2585-2D1261893185}"/>
          </ac:spMkLst>
        </pc:spChg>
        <pc:spChg chg="add mod">
          <ac:chgData name="범수 김" userId="863329ffd88cf9fc" providerId="LiveId" clId="{1D8223AE-E26F-441B-A1AE-D75775B5685A}" dt="2023-10-06T00:30:49.261" v="26144" actId="164"/>
          <ac:spMkLst>
            <pc:docMk/>
            <pc:sldMk cId="3661417003" sldId="1024"/>
            <ac:spMk id="5" creationId="{F8061267-2918-9C56-B432-579C8E718F63}"/>
          </ac:spMkLst>
        </pc:spChg>
        <pc:spChg chg="add mod">
          <ac:chgData name="범수 김" userId="863329ffd88cf9fc" providerId="LiveId" clId="{1D8223AE-E26F-441B-A1AE-D75775B5685A}" dt="2023-10-06T00:30:57.438" v="26148" actId="164"/>
          <ac:spMkLst>
            <pc:docMk/>
            <pc:sldMk cId="3661417003" sldId="1024"/>
            <ac:spMk id="10" creationId="{459D7A01-B4A6-02F3-286A-15237FBE00D5}"/>
          </ac:spMkLst>
        </pc:spChg>
        <pc:spChg chg="add mod">
          <ac:chgData name="범수 김" userId="863329ffd88cf9fc" providerId="LiveId" clId="{1D8223AE-E26F-441B-A1AE-D75775B5685A}" dt="2023-10-06T00:32:27.355" v="26518" actId="20577"/>
          <ac:spMkLst>
            <pc:docMk/>
            <pc:sldMk cId="3661417003" sldId="1024"/>
            <ac:spMk id="17" creationId="{078A38FF-0FE5-D6BD-D6EB-65AC858A4643}"/>
          </ac:spMkLst>
        </pc:spChg>
        <pc:spChg chg="add mod">
          <ac:chgData name="범수 김" userId="863329ffd88cf9fc" providerId="LiveId" clId="{1D8223AE-E26F-441B-A1AE-D75775B5685A}" dt="2023-10-06T00:32:39.580" v="26521" actId="14100"/>
          <ac:spMkLst>
            <pc:docMk/>
            <pc:sldMk cId="3661417003" sldId="1024"/>
            <ac:spMk id="18" creationId="{4661780D-B927-C55F-639C-4B66186D5D1F}"/>
          </ac:spMkLst>
        </pc:spChg>
        <pc:grpChg chg="add mod">
          <ac:chgData name="범수 김" userId="863329ffd88cf9fc" providerId="LiveId" clId="{1D8223AE-E26F-441B-A1AE-D75775B5685A}" dt="2023-10-06T00:30:57.438" v="26148" actId="164"/>
          <ac:grpSpMkLst>
            <pc:docMk/>
            <pc:sldMk cId="3661417003" sldId="1024"/>
            <ac:grpSpMk id="9" creationId="{1F24B255-7C0E-4DB6-A5A0-565783E6E3AC}"/>
          </ac:grpSpMkLst>
        </pc:grpChg>
        <pc:grpChg chg="add mod">
          <ac:chgData name="범수 김" userId="863329ffd88cf9fc" providerId="LiveId" clId="{1D8223AE-E26F-441B-A1AE-D75775B5685A}" dt="2023-10-06T00:30:57.438" v="26148" actId="164"/>
          <ac:grpSpMkLst>
            <pc:docMk/>
            <pc:sldMk cId="3661417003" sldId="1024"/>
            <ac:grpSpMk id="11" creationId="{367BC9A2-AF3B-B773-4DC0-BA9B5BA961CC}"/>
          </ac:grpSpMkLst>
        </pc:grpChg>
        <pc:grpChg chg="del">
          <ac:chgData name="범수 김" userId="863329ffd88cf9fc" providerId="LiveId" clId="{1D8223AE-E26F-441B-A1AE-D75775B5685A}" dt="2023-10-06T00:30:11.122" v="26079" actId="478"/>
          <ac:grpSpMkLst>
            <pc:docMk/>
            <pc:sldMk cId="3661417003" sldId="1024"/>
            <ac:grpSpMk id="14" creationId="{B03637AF-130E-2AA3-C86A-CE25AC8A2141}"/>
          </ac:grpSpMkLst>
        </pc:grpChg>
        <pc:picChg chg="add mod">
          <ac:chgData name="범수 김" userId="863329ffd88cf9fc" providerId="LiveId" clId="{1D8223AE-E26F-441B-A1AE-D75775B5685A}" dt="2023-10-06T00:30:49.261" v="26144" actId="164"/>
          <ac:picMkLst>
            <pc:docMk/>
            <pc:sldMk cId="3661417003" sldId="1024"/>
            <ac:picMk id="4" creationId="{B5CBCB4D-41C5-63E0-E2AB-D9ABEDDEE870}"/>
          </ac:picMkLst>
        </pc:picChg>
        <pc:picChg chg="add mod">
          <ac:chgData name="범수 김" userId="863329ffd88cf9fc" providerId="LiveId" clId="{1D8223AE-E26F-441B-A1AE-D75775B5685A}" dt="2023-10-06T00:31:14.805" v="26153" actId="208"/>
          <ac:picMkLst>
            <pc:docMk/>
            <pc:sldMk cId="3661417003" sldId="1024"/>
            <ac:picMk id="15" creationId="{FA9B0B18-F56C-AF7D-654F-6D839942C1EA}"/>
          </ac:picMkLst>
        </pc:picChg>
        <pc:picChg chg="del">
          <ac:chgData name="범수 김" userId="863329ffd88cf9fc" providerId="LiveId" clId="{1D8223AE-E26F-441B-A1AE-D75775B5685A}" dt="2023-10-06T00:30:11.302" v="26080" actId="478"/>
          <ac:picMkLst>
            <pc:docMk/>
            <pc:sldMk cId="3661417003" sldId="1024"/>
            <ac:picMk id="16" creationId="{D678A3EC-79F1-5A9D-B7A1-3D84D8F7F236}"/>
          </ac:picMkLst>
        </pc:picChg>
      </pc:sldChg>
      <pc:sldChg chg="add">
        <pc:chgData name="범수 김" userId="863329ffd88cf9fc" providerId="LiveId" clId="{1D8223AE-E26F-441B-A1AE-D75775B5685A}" dt="2023-10-06T00:59:26.072" v="26522"/>
        <pc:sldMkLst>
          <pc:docMk/>
          <pc:sldMk cId="1700517185" sldId="1025"/>
        </pc:sldMkLst>
      </pc:sldChg>
      <pc:sldChg chg="add">
        <pc:chgData name="범수 김" userId="863329ffd88cf9fc" providerId="LiveId" clId="{1D8223AE-E26F-441B-A1AE-D75775B5685A}" dt="2023-10-06T00:59:54.872" v="26606"/>
        <pc:sldMkLst>
          <pc:docMk/>
          <pc:sldMk cId="374887636" sldId="1026"/>
        </pc:sldMkLst>
      </pc:sldChg>
      <pc:sldChg chg="modSp add mod">
        <pc:chgData name="범수 김" userId="863329ffd88cf9fc" providerId="LiveId" clId="{1D8223AE-E26F-441B-A1AE-D75775B5685A}" dt="2023-10-06T01:07:07.922" v="27555" actId="20577"/>
        <pc:sldMkLst>
          <pc:docMk/>
          <pc:sldMk cId="382044472" sldId="1027"/>
        </pc:sldMkLst>
        <pc:spChg chg="mod">
          <ac:chgData name="범수 김" userId="863329ffd88cf9fc" providerId="LiveId" clId="{1D8223AE-E26F-441B-A1AE-D75775B5685A}" dt="2023-10-06T01:07:07.922" v="27555" actId="20577"/>
          <ac:spMkLst>
            <pc:docMk/>
            <pc:sldMk cId="382044472" sldId="102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1D8223AE-E26F-441B-A1AE-D75775B5685A}" dt="2023-10-06T01:07:57.419" v="27686" actId="20577"/>
        <pc:sldMkLst>
          <pc:docMk/>
          <pc:sldMk cId="126715084" sldId="1028"/>
        </pc:sldMkLst>
        <pc:spChg chg="add mod">
          <ac:chgData name="범수 김" userId="863329ffd88cf9fc" providerId="LiveId" clId="{1D8223AE-E26F-441B-A1AE-D75775B5685A}" dt="2023-10-06T01:07:46.357" v="27667" actId="164"/>
          <ac:spMkLst>
            <pc:docMk/>
            <pc:sldMk cId="126715084" sldId="1028"/>
            <ac:spMk id="2" creationId="{95E343E8-DAD0-31F7-5045-0DC3BFEE0487}"/>
          </ac:spMkLst>
        </pc:spChg>
        <pc:spChg chg="mod">
          <ac:chgData name="범수 김" userId="863329ffd88cf9fc" providerId="LiveId" clId="{1D8223AE-E26F-441B-A1AE-D75775B5685A}" dt="2023-10-06T01:07:23.925" v="27634" actId="20577"/>
          <ac:spMkLst>
            <pc:docMk/>
            <pc:sldMk cId="126715084" sldId="1028"/>
            <ac:spMk id="6" creationId="{B5A4E2EB-375D-36B1-D181-E7536E4D51D3}"/>
          </ac:spMkLst>
        </pc:spChg>
        <pc:spChg chg="add mod">
          <ac:chgData name="범수 김" userId="863329ffd88cf9fc" providerId="LiveId" clId="{1D8223AE-E26F-441B-A1AE-D75775B5685A}" dt="2023-10-06T01:07:57.419" v="27686" actId="20577"/>
          <ac:spMkLst>
            <pc:docMk/>
            <pc:sldMk cId="126715084" sldId="1028"/>
            <ac:spMk id="10" creationId="{8AB13248-E831-0EA2-BF6E-D9AF3B2FBB41}"/>
          </ac:spMkLst>
        </pc:spChg>
        <pc:grpChg chg="mod">
          <ac:chgData name="범수 김" userId="863329ffd88cf9fc" providerId="LiveId" clId="{1D8223AE-E26F-441B-A1AE-D75775B5685A}" dt="2023-10-06T01:07:46.357" v="27667" actId="164"/>
          <ac:grpSpMkLst>
            <pc:docMk/>
            <pc:sldMk cId="126715084" sldId="1028"/>
            <ac:grpSpMk id="7" creationId="{66F18BFB-9BC5-F47B-7D2B-D4372AB937D5}"/>
          </ac:grpSpMkLst>
        </pc:grpChg>
        <pc:grpChg chg="add mod">
          <ac:chgData name="범수 김" userId="863329ffd88cf9fc" providerId="LiveId" clId="{1D8223AE-E26F-441B-A1AE-D75775B5685A}" dt="2023-10-06T01:07:46.357" v="27667" actId="164"/>
          <ac:grpSpMkLst>
            <pc:docMk/>
            <pc:sldMk cId="126715084" sldId="1028"/>
            <ac:grpSpMk id="11" creationId="{9F5D9D02-47FA-3D7A-98B2-38B00ECE9FE1}"/>
          </ac:grpSpMkLst>
        </pc:grpChg>
        <pc:picChg chg="add mod">
          <ac:chgData name="범수 김" userId="863329ffd88cf9fc" providerId="LiveId" clId="{1D8223AE-E26F-441B-A1AE-D75775B5685A}" dt="2023-10-06T01:07:46.357" v="27667" actId="164"/>
          <ac:picMkLst>
            <pc:docMk/>
            <pc:sldMk cId="126715084" sldId="1028"/>
            <ac:picMk id="9" creationId="{64ABC2FC-1B05-399E-85F7-247C4E40A66D}"/>
          </ac:picMkLst>
        </pc:picChg>
      </pc:sldChg>
      <pc:sldChg chg="addSp delSp modSp add mod">
        <pc:chgData name="범수 김" userId="863329ffd88cf9fc" providerId="LiveId" clId="{1D8223AE-E26F-441B-A1AE-D75775B5685A}" dt="2023-10-06T01:19:11.471" v="28957" actId="20577"/>
        <pc:sldMkLst>
          <pc:docMk/>
          <pc:sldMk cId="1243271577" sldId="1029"/>
        </pc:sldMkLst>
        <pc:spChg chg="add mod">
          <ac:chgData name="범수 김" userId="863329ffd88cf9fc" providerId="LiveId" clId="{1D8223AE-E26F-441B-A1AE-D75775B5685A}" dt="2023-10-06T01:19:11.471" v="28957" actId="20577"/>
          <ac:spMkLst>
            <pc:docMk/>
            <pc:sldMk cId="1243271577" sldId="1029"/>
            <ac:spMk id="2" creationId="{9B5461FE-CB20-CD72-F372-1099431E0BC1}"/>
          </ac:spMkLst>
        </pc:spChg>
        <pc:grpChg chg="del">
          <ac:chgData name="범수 김" userId="863329ffd88cf9fc" providerId="LiveId" clId="{1D8223AE-E26F-441B-A1AE-D75775B5685A}" dt="2023-10-06T01:18:20.507" v="28545" actId="478"/>
          <ac:grpSpMkLst>
            <pc:docMk/>
            <pc:sldMk cId="1243271577" sldId="1029"/>
            <ac:grpSpMk id="20" creationId="{83A5CFA5-1386-89A1-78ED-D542A4E11AF7}"/>
          </ac:grpSpMkLst>
        </pc:grpChg>
      </pc:sldChg>
      <pc:sldChg chg="modSp add mod">
        <pc:chgData name="범수 김" userId="863329ffd88cf9fc" providerId="LiveId" clId="{1D8223AE-E26F-441B-A1AE-D75775B5685A}" dt="2023-10-06T01:27:35.491" v="29815" actId="1076"/>
        <pc:sldMkLst>
          <pc:docMk/>
          <pc:sldMk cId="2208544887" sldId="1030"/>
        </pc:sldMkLst>
        <pc:spChg chg="mod">
          <ac:chgData name="범수 김" userId="863329ffd88cf9fc" providerId="LiveId" clId="{1D8223AE-E26F-441B-A1AE-D75775B5685A}" dt="2023-10-06T01:27:35.491" v="29815" actId="1076"/>
          <ac:spMkLst>
            <pc:docMk/>
            <pc:sldMk cId="2208544887" sldId="103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1:30:10.618" v="30200" actId="20577"/>
        <pc:sldMkLst>
          <pc:docMk/>
          <pc:sldMk cId="4035899578" sldId="1031"/>
        </pc:sldMkLst>
        <pc:spChg chg="mod">
          <ac:chgData name="범수 김" userId="863329ffd88cf9fc" providerId="LiveId" clId="{1D8223AE-E26F-441B-A1AE-D75775B5685A}" dt="2023-10-06T01:30:10.618" v="30200" actId="20577"/>
          <ac:spMkLst>
            <pc:docMk/>
            <pc:sldMk cId="4035899578" sldId="1031"/>
            <ac:spMk id="2" creationId="{9B5461FE-CB20-CD72-F372-1099431E0BC1}"/>
          </ac:spMkLst>
        </pc:spChg>
        <pc:spChg chg="add del mod topLvl">
          <ac:chgData name="범수 김" userId="863329ffd88cf9fc" providerId="LiveId" clId="{1D8223AE-E26F-441B-A1AE-D75775B5685A}" dt="2023-10-06T01:24:18.174" v="29650" actId="21"/>
          <ac:spMkLst>
            <pc:docMk/>
            <pc:sldMk cId="4035899578" sldId="1031"/>
            <ac:spMk id="5" creationId="{F7F7B3E4-C899-FBA4-C570-D02F6191FDC5}"/>
          </ac:spMkLst>
        </pc:spChg>
        <pc:spChg chg="add mod">
          <ac:chgData name="범수 김" userId="863329ffd88cf9fc" providerId="LiveId" clId="{1D8223AE-E26F-441B-A1AE-D75775B5685A}" dt="2023-10-06T01:24:26.608" v="29655" actId="164"/>
          <ac:spMkLst>
            <pc:docMk/>
            <pc:sldMk cId="4035899578" sldId="1031"/>
            <ac:spMk id="9" creationId="{563608D1-2F42-202D-4718-A7F433A5398B}"/>
          </ac:spMkLst>
        </pc:spChg>
        <pc:spChg chg="add mod">
          <ac:chgData name="범수 김" userId="863329ffd88cf9fc" providerId="LiveId" clId="{1D8223AE-E26F-441B-A1AE-D75775B5685A}" dt="2023-10-06T01:25:07.649" v="29794" actId="113"/>
          <ac:spMkLst>
            <pc:docMk/>
            <pc:sldMk cId="4035899578" sldId="1031"/>
            <ac:spMk id="11" creationId="{B6F67AF7-DD13-6A9C-C259-87753FAA554C}"/>
          </ac:spMkLst>
        </pc:spChg>
        <pc:spChg chg="add mod">
          <ac:chgData name="범수 김" userId="863329ffd88cf9fc" providerId="LiveId" clId="{1D8223AE-E26F-441B-A1AE-D75775B5685A}" dt="2023-10-06T01:25:36.391" v="29802" actId="1076"/>
          <ac:spMkLst>
            <pc:docMk/>
            <pc:sldMk cId="4035899578" sldId="1031"/>
            <ac:spMk id="14" creationId="{ABCEBA41-F13E-6171-905A-677E46D8822A}"/>
          </ac:spMkLst>
        </pc:spChg>
        <pc:grpChg chg="add del mod">
          <ac:chgData name="범수 김" userId="863329ffd88cf9fc" providerId="LiveId" clId="{1D8223AE-E26F-441B-A1AE-D75775B5685A}" dt="2023-10-06T01:23:55.379" v="29645" actId="478"/>
          <ac:grpSpMkLst>
            <pc:docMk/>
            <pc:sldMk cId="4035899578" sldId="1031"/>
            <ac:grpSpMk id="6" creationId="{FA9616AE-1AE2-449B-C9B5-F1C94678DFD6}"/>
          </ac:grpSpMkLst>
        </pc:grpChg>
        <pc:grpChg chg="add mod">
          <ac:chgData name="범수 김" userId="863329ffd88cf9fc" providerId="LiveId" clId="{1D8223AE-E26F-441B-A1AE-D75775B5685A}" dt="2023-10-06T01:24:26.608" v="29655" actId="164"/>
          <ac:grpSpMkLst>
            <pc:docMk/>
            <pc:sldMk cId="4035899578" sldId="1031"/>
            <ac:grpSpMk id="10" creationId="{A91985CA-AE2A-359D-40CA-62D56E59C353}"/>
          </ac:grpSpMkLst>
        </pc:grpChg>
        <pc:picChg chg="add del mod topLvl">
          <ac:chgData name="범수 김" userId="863329ffd88cf9fc" providerId="LiveId" clId="{1D8223AE-E26F-441B-A1AE-D75775B5685A}" dt="2023-10-06T01:23:55.379" v="29645" actId="478"/>
          <ac:picMkLst>
            <pc:docMk/>
            <pc:sldMk cId="4035899578" sldId="1031"/>
            <ac:picMk id="4" creationId="{47C2A8F1-5349-056C-697E-66536BE6EBF8}"/>
          </ac:picMkLst>
        </pc:picChg>
        <pc:picChg chg="add mod">
          <ac:chgData name="범수 김" userId="863329ffd88cf9fc" providerId="LiveId" clId="{1D8223AE-E26F-441B-A1AE-D75775B5685A}" dt="2023-10-06T01:24:26.608" v="29655" actId="164"/>
          <ac:picMkLst>
            <pc:docMk/>
            <pc:sldMk cId="4035899578" sldId="1031"/>
            <ac:picMk id="8" creationId="{7EE28C8F-540F-B4FC-8617-660494AE66DE}"/>
          </ac:picMkLst>
        </pc:picChg>
        <pc:picChg chg="add mod">
          <ac:chgData name="범수 김" userId="863329ffd88cf9fc" providerId="LiveId" clId="{1D8223AE-E26F-441B-A1AE-D75775B5685A}" dt="2023-10-06T01:25:30.846" v="29800" actId="1076"/>
          <ac:picMkLst>
            <pc:docMk/>
            <pc:sldMk cId="4035899578" sldId="1031"/>
            <ac:picMk id="13" creationId="{F71524C7-A054-F6B2-FAC0-880B991555B4}"/>
          </ac:picMkLst>
        </pc:picChg>
      </pc:sldChg>
      <pc:sldChg chg="new del">
        <pc:chgData name="범수 김" userId="863329ffd88cf9fc" providerId="LiveId" clId="{1D8223AE-E26F-441B-A1AE-D75775B5685A}" dt="2023-10-06T01:22:37.840" v="29405" actId="47"/>
        <pc:sldMkLst>
          <pc:docMk/>
          <pc:sldMk cId="1354087518" sldId="1032"/>
        </pc:sldMkLst>
      </pc:sldChg>
      <pc:sldChg chg="modSp add mod">
        <pc:chgData name="범수 김" userId="863329ffd88cf9fc" providerId="LiveId" clId="{1D8223AE-E26F-441B-A1AE-D75775B5685A}" dt="2023-10-06T01:33:53.476" v="30324" actId="20577"/>
        <pc:sldMkLst>
          <pc:docMk/>
          <pc:sldMk cId="1470620576" sldId="1032"/>
        </pc:sldMkLst>
        <pc:spChg chg="mod">
          <ac:chgData name="범수 김" userId="863329ffd88cf9fc" providerId="LiveId" clId="{1D8223AE-E26F-441B-A1AE-D75775B5685A}" dt="2023-10-06T01:33:53.476" v="30324" actId="20577"/>
          <ac:spMkLst>
            <pc:docMk/>
            <pc:sldMk cId="1470620576" sldId="103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2:18:45.502" v="30886" actId="20577"/>
        <pc:sldMkLst>
          <pc:docMk/>
          <pc:sldMk cId="1663252978" sldId="1033"/>
        </pc:sldMkLst>
        <pc:spChg chg="mod">
          <ac:chgData name="범수 김" userId="863329ffd88cf9fc" providerId="LiveId" clId="{1D8223AE-E26F-441B-A1AE-D75775B5685A}" dt="2023-10-06T02:18:45.502" v="30886" actId="20577"/>
          <ac:spMkLst>
            <pc:docMk/>
            <pc:sldMk cId="1663252978" sldId="1033"/>
            <ac:spMk id="8" creationId="{ECDFFF3E-2572-E71D-AA5B-58B6D4C603C5}"/>
          </ac:spMkLst>
        </pc:spChg>
        <pc:picChg chg="del">
          <ac:chgData name="범수 김" userId="863329ffd88cf9fc" providerId="LiveId" clId="{1D8223AE-E26F-441B-A1AE-D75775B5685A}" dt="2023-10-06T01:33:57.504" v="30326" actId="478"/>
          <ac:picMkLst>
            <pc:docMk/>
            <pc:sldMk cId="1663252978" sldId="1033"/>
            <ac:picMk id="3" creationId="{EA1B9F5C-CC9F-99EB-0A2B-6B279ED6CC46}"/>
          </ac:picMkLst>
        </pc:picChg>
        <pc:picChg chg="add mod">
          <ac:chgData name="범수 김" userId="863329ffd88cf9fc" providerId="LiveId" clId="{1D8223AE-E26F-441B-A1AE-D75775B5685A}" dt="2023-10-06T01:34:15.970" v="30380" actId="208"/>
          <ac:picMkLst>
            <pc:docMk/>
            <pc:sldMk cId="1663252978" sldId="1033"/>
            <ac:picMk id="4" creationId="{D3D83FB8-117E-D4C2-AA78-AECADD1761D0}"/>
          </ac:picMkLst>
        </pc:picChg>
      </pc:sldChg>
      <pc:sldChg chg="addSp delSp modSp add mod ord">
        <pc:chgData name="범수 김" userId="863329ffd88cf9fc" providerId="LiveId" clId="{1D8223AE-E26F-441B-A1AE-D75775B5685A}" dt="2023-10-06T02:24:50.138" v="31533" actId="208"/>
        <pc:sldMkLst>
          <pc:docMk/>
          <pc:sldMk cId="1208184500" sldId="1034"/>
        </pc:sldMkLst>
        <pc:spChg chg="mod">
          <ac:chgData name="범수 김" userId="863329ffd88cf9fc" providerId="LiveId" clId="{1D8223AE-E26F-441B-A1AE-D75775B5685A}" dt="2023-10-06T02:24:38.217" v="31530" actId="20577"/>
          <ac:spMkLst>
            <pc:docMk/>
            <pc:sldMk cId="1208184500" sldId="1034"/>
            <ac:spMk id="2" creationId="{2DE18FC4-4A2D-2D2D-F419-B9CA66E1C1E4}"/>
          </ac:spMkLst>
        </pc:spChg>
        <pc:grpChg chg="del">
          <ac:chgData name="범수 김" userId="863329ffd88cf9fc" providerId="LiveId" clId="{1D8223AE-E26F-441B-A1AE-D75775B5685A}" dt="2023-10-06T02:23:35.184" v="31339" actId="478"/>
          <ac:grpSpMkLst>
            <pc:docMk/>
            <pc:sldMk cId="1208184500" sldId="1034"/>
            <ac:grpSpMk id="13" creationId="{E00349CF-A884-9A7F-CBC5-0DBB533EF809}"/>
          </ac:grpSpMkLst>
        </pc:grpChg>
        <pc:picChg chg="add mod">
          <ac:chgData name="범수 김" userId="863329ffd88cf9fc" providerId="LiveId" clId="{1D8223AE-E26F-441B-A1AE-D75775B5685A}" dt="2023-10-06T02:23:41.965" v="31342" actId="208"/>
          <ac:picMkLst>
            <pc:docMk/>
            <pc:sldMk cId="1208184500" sldId="1034"/>
            <ac:picMk id="4" creationId="{65CA92BC-EEF4-52E8-9166-419552A393B9}"/>
          </ac:picMkLst>
        </pc:picChg>
        <pc:picChg chg="add mod">
          <ac:chgData name="범수 김" userId="863329ffd88cf9fc" providerId="LiveId" clId="{1D8223AE-E26F-441B-A1AE-D75775B5685A}" dt="2023-10-06T02:24:50.138" v="31533" actId="208"/>
          <ac:picMkLst>
            <pc:docMk/>
            <pc:sldMk cId="1208184500" sldId="1034"/>
            <ac:picMk id="6" creationId="{2CCF1CE2-6434-98CA-12A5-39B075C4D577}"/>
          </ac:picMkLst>
        </pc:picChg>
      </pc:sldChg>
      <pc:sldChg chg="modSp add mod">
        <pc:chgData name="범수 김" userId="863329ffd88cf9fc" providerId="LiveId" clId="{1D8223AE-E26F-441B-A1AE-D75775B5685A}" dt="2023-10-06T02:33:17.922" v="32152" actId="20577"/>
        <pc:sldMkLst>
          <pc:docMk/>
          <pc:sldMk cId="4100714459" sldId="1035"/>
        </pc:sldMkLst>
        <pc:spChg chg="mod">
          <ac:chgData name="범수 김" userId="863329ffd88cf9fc" providerId="LiveId" clId="{1D8223AE-E26F-441B-A1AE-D75775B5685A}" dt="2023-10-06T02:33:17.922" v="32152" actId="20577"/>
          <ac:spMkLst>
            <pc:docMk/>
            <pc:sldMk cId="4100714459" sldId="1035"/>
            <ac:spMk id="5" creationId="{A389414F-66B7-1262-7F78-D45BD7660CF6}"/>
          </ac:spMkLst>
        </pc:spChg>
      </pc:sldChg>
      <pc:sldChg chg="delSp modSp add mod">
        <pc:chgData name="범수 김" userId="863329ffd88cf9fc" providerId="LiveId" clId="{1D8223AE-E26F-441B-A1AE-D75775B5685A}" dt="2023-10-06T02:30:48.899" v="32025" actId="20577"/>
        <pc:sldMkLst>
          <pc:docMk/>
          <pc:sldMk cId="8638520" sldId="1036"/>
        </pc:sldMkLst>
        <pc:spChg chg="mod">
          <ac:chgData name="범수 김" userId="863329ffd88cf9fc" providerId="LiveId" clId="{1D8223AE-E26F-441B-A1AE-D75775B5685A}" dt="2023-10-06T02:30:48.899" v="32025" actId="20577"/>
          <ac:spMkLst>
            <pc:docMk/>
            <pc:sldMk cId="8638520" sldId="1036"/>
            <ac:spMk id="2" creationId="{2DE18FC4-4A2D-2D2D-F419-B9CA66E1C1E4}"/>
          </ac:spMkLst>
        </pc:spChg>
        <pc:spChg chg="del">
          <ac:chgData name="범수 김" userId="863329ffd88cf9fc" providerId="LiveId" clId="{1D8223AE-E26F-441B-A1AE-D75775B5685A}" dt="2023-10-06T02:29:19.602" v="31731" actId="478"/>
          <ac:spMkLst>
            <pc:docMk/>
            <pc:sldMk cId="8638520" sldId="1036"/>
            <ac:spMk id="7" creationId="{4AB7D084-41B2-39E0-39AD-364ED4D5B505}"/>
          </ac:spMkLst>
        </pc:spChg>
        <pc:spChg chg="del">
          <ac:chgData name="범수 김" userId="863329ffd88cf9fc" providerId="LiveId" clId="{1D8223AE-E26F-441B-A1AE-D75775B5685A}" dt="2023-10-06T02:29:15.413" v="31727" actId="478"/>
          <ac:spMkLst>
            <pc:docMk/>
            <pc:sldMk cId="8638520" sldId="1036"/>
            <ac:spMk id="8" creationId="{2D5AB401-3E9E-C79C-4F91-345FD20E9472}"/>
          </ac:spMkLst>
        </pc:spChg>
        <pc:spChg chg="del mod">
          <ac:chgData name="범수 김" userId="863329ffd88cf9fc" providerId="LiveId" clId="{1D8223AE-E26F-441B-A1AE-D75775B5685A}" dt="2023-10-06T02:29:18.716" v="31730" actId="478"/>
          <ac:spMkLst>
            <pc:docMk/>
            <pc:sldMk cId="8638520" sldId="1036"/>
            <ac:spMk id="14" creationId="{3BC26815-C5B4-9E4C-BC3E-3C39A8716D4D}"/>
          </ac:spMkLst>
        </pc:spChg>
        <pc:spChg chg="del">
          <ac:chgData name="범수 김" userId="863329ffd88cf9fc" providerId="LiveId" clId="{1D8223AE-E26F-441B-A1AE-D75775B5685A}" dt="2023-10-06T02:29:14.518" v="31726" actId="478"/>
          <ac:spMkLst>
            <pc:docMk/>
            <pc:sldMk cId="8638520" sldId="1036"/>
            <ac:spMk id="15" creationId="{8753F553-7926-5BA9-9296-9F3CF7CB64C9}"/>
          </ac:spMkLst>
        </pc:spChg>
        <pc:grpChg chg="del">
          <ac:chgData name="범수 김" userId="863329ffd88cf9fc" providerId="LiveId" clId="{1D8223AE-E26F-441B-A1AE-D75775B5685A}" dt="2023-10-06T02:29:19.602" v="31731" actId="478"/>
          <ac:grpSpMkLst>
            <pc:docMk/>
            <pc:sldMk cId="8638520" sldId="1036"/>
            <ac:grpSpMk id="16" creationId="{1DCFB91E-9DDC-12A8-8E62-909148BA5018}"/>
          </ac:grpSpMkLst>
        </pc:grpChg>
        <pc:picChg chg="del">
          <ac:chgData name="범수 김" userId="863329ffd88cf9fc" providerId="LiveId" clId="{1D8223AE-E26F-441B-A1AE-D75775B5685A}" dt="2023-10-06T02:29:13.208" v="31725" actId="478"/>
          <ac:picMkLst>
            <pc:docMk/>
            <pc:sldMk cId="8638520" sldId="1036"/>
            <ac:picMk id="4" creationId="{37CE04F9-2E01-471D-B50C-EC5C0D00F464}"/>
          </ac:picMkLst>
        </pc:picChg>
        <pc:picChg chg="del">
          <ac:chgData name="범수 김" userId="863329ffd88cf9fc" providerId="LiveId" clId="{1D8223AE-E26F-441B-A1AE-D75775B5685A}" dt="2023-10-06T02:29:16.715" v="31729" actId="478"/>
          <ac:picMkLst>
            <pc:docMk/>
            <pc:sldMk cId="8638520" sldId="1036"/>
            <ac:picMk id="6" creationId="{F7CB5B37-E86F-88F3-C85A-6D9CB4596B9C}"/>
          </ac:picMkLst>
        </pc:picChg>
      </pc:sldChg>
      <pc:sldChg chg="addSp delSp modSp add mod">
        <pc:chgData name="범수 김" userId="863329ffd88cf9fc" providerId="LiveId" clId="{1D8223AE-E26F-441B-A1AE-D75775B5685A}" dt="2023-10-06T02:33:13.028" v="32147" actId="1076"/>
        <pc:sldMkLst>
          <pc:docMk/>
          <pc:sldMk cId="3485283248" sldId="1037"/>
        </pc:sldMkLst>
        <pc:spChg chg="del">
          <ac:chgData name="범수 김" userId="863329ffd88cf9fc" providerId="LiveId" clId="{1D8223AE-E26F-441B-A1AE-D75775B5685A}" dt="2023-10-06T02:32:54.299" v="32070" actId="478"/>
          <ac:spMkLst>
            <pc:docMk/>
            <pc:sldMk cId="3485283248" sldId="1037"/>
            <ac:spMk id="2" creationId="{2DE18FC4-4A2D-2D2D-F419-B9CA66E1C1E4}"/>
          </ac:spMkLst>
        </pc:spChg>
        <pc:spChg chg="add mod">
          <ac:chgData name="범수 김" userId="863329ffd88cf9fc" providerId="LiveId" clId="{1D8223AE-E26F-441B-A1AE-D75775B5685A}" dt="2023-10-06T02:33:13.028" v="32147" actId="1076"/>
          <ac:spMkLst>
            <pc:docMk/>
            <pc:sldMk cId="3485283248" sldId="1037"/>
            <ac:spMk id="5" creationId="{64238388-722C-F34D-F022-5DA43F994D72}"/>
          </ac:spMkLst>
        </pc:spChg>
        <pc:picChg chg="add mod">
          <ac:chgData name="범수 김" userId="863329ffd88cf9fc" providerId="LiveId" clId="{1D8223AE-E26F-441B-A1AE-D75775B5685A}" dt="2023-10-06T02:32:58.927" v="32074" actId="208"/>
          <ac:picMkLst>
            <pc:docMk/>
            <pc:sldMk cId="3485283248" sldId="1037"/>
            <ac:picMk id="3" creationId="{6218C0B0-D472-09D8-059A-9EAEB07D3B57}"/>
          </ac:picMkLst>
        </pc:picChg>
        <pc:picChg chg="del">
          <ac:chgData name="범수 김" userId="863329ffd88cf9fc" providerId="LiveId" clId="{1D8223AE-E26F-441B-A1AE-D75775B5685A}" dt="2023-10-06T02:32:53.149" v="32069" actId="478"/>
          <ac:picMkLst>
            <pc:docMk/>
            <pc:sldMk cId="3485283248" sldId="1037"/>
            <ac:picMk id="4" creationId="{463EC888-1F5B-589C-344E-DE62B4DD334B}"/>
          </ac:picMkLst>
        </pc:picChg>
      </pc:sldChg>
      <pc:sldChg chg="modSp add mod">
        <pc:chgData name="범수 김" userId="863329ffd88cf9fc" providerId="LiveId" clId="{1D8223AE-E26F-441B-A1AE-D75775B5685A}" dt="2023-10-06T02:35:35.076" v="32243" actId="20577"/>
        <pc:sldMkLst>
          <pc:docMk/>
          <pc:sldMk cId="410923252" sldId="1038"/>
        </pc:sldMkLst>
        <pc:spChg chg="mod">
          <ac:chgData name="범수 김" userId="863329ffd88cf9fc" providerId="LiveId" clId="{1D8223AE-E26F-441B-A1AE-D75775B5685A}" dt="2023-10-06T02:35:35.076" v="32243" actId="20577"/>
          <ac:spMkLst>
            <pc:docMk/>
            <pc:sldMk cId="410923252" sldId="1038"/>
            <ac:spMk id="5" creationId="{A389414F-66B7-1262-7F78-D45BD7660CF6}"/>
          </ac:spMkLst>
        </pc:spChg>
      </pc:sldChg>
      <pc:sldChg chg="modSp add mod">
        <pc:chgData name="범수 김" userId="863329ffd88cf9fc" providerId="LiveId" clId="{1D8223AE-E26F-441B-A1AE-D75775B5685A}" dt="2023-10-06T02:36:31.600" v="32330" actId="20577"/>
        <pc:sldMkLst>
          <pc:docMk/>
          <pc:sldMk cId="2951520853" sldId="1039"/>
        </pc:sldMkLst>
        <pc:spChg chg="mod">
          <ac:chgData name="범수 김" userId="863329ffd88cf9fc" providerId="LiveId" clId="{1D8223AE-E26F-441B-A1AE-D75775B5685A}" dt="2023-10-06T02:36:31.600" v="32330" actId="20577"/>
          <ac:spMkLst>
            <pc:docMk/>
            <pc:sldMk cId="2951520853" sldId="1039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2:37:09.683" v="32453" actId="208"/>
        <pc:sldMkLst>
          <pc:docMk/>
          <pc:sldMk cId="2649523858" sldId="1040"/>
        </pc:sldMkLst>
        <pc:spChg chg="mod">
          <ac:chgData name="범수 김" userId="863329ffd88cf9fc" providerId="LiveId" clId="{1D8223AE-E26F-441B-A1AE-D75775B5685A}" dt="2023-10-06T02:37:07.244" v="32451" actId="1076"/>
          <ac:spMkLst>
            <pc:docMk/>
            <pc:sldMk cId="2649523858" sldId="1040"/>
            <ac:spMk id="5" creationId="{64238388-722C-F34D-F022-5DA43F994D72}"/>
          </ac:spMkLst>
        </pc:spChg>
        <pc:picChg chg="del">
          <ac:chgData name="범수 김" userId="863329ffd88cf9fc" providerId="LiveId" clId="{1D8223AE-E26F-441B-A1AE-D75775B5685A}" dt="2023-10-06T02:36:36.548" v="32332" actId="478"/>
          <ac:picMkLst>
            <pc:docMk/>
            <pc:sldMk cId="2649523858" sldId="1040"/>
            <ac:picMk id="3" creationId="{6218C0B0-D472-09D8-059A-9EAEB07D3B57}"/>
          </ac:picMkLst>
        </pc:picChg>
        <pc:picChg chg="add mod">
          <ac:chgData name="범수 김" userId="863329ffd88cf9fc" providerId="LiveId" clId="{1D8223AE-E26F-441B-A1AE-D75775B5685A}" dt="2023-10-06T02:37:09.683" v="32453" actId="208"/>
          <ac:picMkLst>
            <pc:docMk/>
            <pc:sldMk cId="2649523858" sldId="1040"/>
            <ac:picMk id="4" creationId="{ACF2346D-0DFD-D706-7B0E-1CB4035C1B7E}"/>
          </ac:picMkLst>
        </pc:picChg>
      </pc:sldChg>
      <pc:sldChg chg="modSp add mod">
        <pc:chgData name="범수 김" userId="863329ffd88cf9fc" providerId="LiveId" clId="{1D8223AE-E26F-441B-A1AE-D75775B5685A}" dt="2023-10-06T02:38:41.236" v="32508" actId="20577"/>
        <pc:sldMkLst>
          <pc:docMk/>
          <pc:sldMk cId="3740765247" sldId="1041"/>
        </pc:sldMkLst>
        <pc:spChg chg="mod">
          <ac:chgData name="범수 김" userId="863329ffd88cf9fc" providerId="LiveId" clId="{1D8223AE-E26F-441B-A1AE-D75775B5685A}" dt="2023-10-06T02:38:41.236" v="32508" actId="20577"/>
          <ac:spMkLst>
            <pc:docMk/>
            <pc:sldMk cId="3740765247" sldId="104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2:39:19.660" v="32598" actId="208"/>
        <pc:sldMkLst>
          <pc:docMk/>
          <pc:sldMk cId="62620027" sldId="1042"/>
        </pc:sldMkLst>
        <pc:spChg chg="mod">
          <ac:chgData name="범수 김" userId="863329ffd88cf9fc" providerId="LiveId" clId="{1D8223AE-E26F-441B-A1AE-D75775B5685A}" dt="2023-10-06T02:39:16.647" v="32596" actId="113"/>
          <ac:spMkLst>
            <pc:docMk/>
            <pc:sldMk cId="62620027" sldId="1042"/>
            <ac:spMk id="5" creationId="{64238388-722C-F34D-F022-5DA43F994D72}"/>
          </ac:spMkLst>
        </pc:spChg>
        <pc:picChg chg="add mod">
          <ac:chgData name="범수 김" userId="863329ffd88cf9fc" providerId="LiveId" clId="{1D8223AE-E26F-441B-A1AE-D75775B5685A}" dt="2023-10-06T02:39:19.660" v="32598" actId="208"/>
          <ac:picMkLst>
            <pc:docMk/>
            <pc:sldMk cId="62620027" sldId="1042"/>
            <ac:picMk id="3" creationId="{5E67ADE3-159C-E0B3-0EC8-3A4AB14E0F56}"/>
          </ac:picMkLst>
        </pc:picChg>
        <pc:picChg chg="del">
          <ac:chgData name="범수 김" userId="863329ffd88cf9fc" providerId="LiveId" clId="{1D8223AE-E26F-441B-A1AE-D75775B5685A}" dt="2023-10-06T02:39:05.178" v="32511" actId="478"/>
          <ac:picMkLst>
            <pc:docMk/>
            <pc:sldMk cId="62620027" sldId="1042"/>
            <ac:picMk id="4" creationId="{ACF2346D-0DFD-D706-7B0E-1CB4035C1B7E}"/>
          </ac:picMkLst>
        </pc:picChg>
      </pc:sldChg>
      <pc:sldChg chg="addSp delSp modSp add mod">
        <pc:chgData name="범수 김" userId="863329ffd88cf9fc" providerId="LiveId" clId="{1D8223AE-E26F-441B-A1AE-D75775B5685A}" dt="2023-10-06T02:41:15.923" v="32663" actId="21"/>
        <pc:sldMkLst>
          <pc:docMk/>
          <pc:sldMk cId="129119308" sldId="1043"/>
        </pc:sldMkLst>
        <pc:spChg chg="mod">
          <ac:chgData name="범수 김" userId="863329ffd88cf9fc" providerId="LiveId" clId="{1D8223AE-E26F-441B-A1AE-D75775B5685A}" dt="2023-10-06T02:41:05.569" v="32659" actId="20577"/>
          <ac:spMkLst>
            <pc:docMk/>
            <pc:sldMk cId="129119308" sldId="1043"/>
            <ac:spMk id="5" creationId="{A389414F-66B7-1262-7F78-D45BD7660CF6}"/>
          </ac:spMkLst>
        </pc:spChg>
        <pc:picChg chg="add del">
          <ac:chgData name="범수 김" userId="863329ffd88cf9fc" providerId="LiveId" clId="{1D8223AE-E26F-441B-A1AE-D75775B5685A}" dt="2023-10-06T02:41:15.923" v="32663" actId="21"/>
          <ac:picMkLst>
            <pc:docMk/>
            <pc:sldMk cId="129119308" sldId="1043"/>
            <ac:picMk id="3" creationId="{DDE963AE-74E7-9D69-5854-3969EBA52BE2}"/>
          </ac:picMkLst>
        </pc:picChg>
      </pc:sldChg>
      <pc:sldChg chg="addSp delSp modSp add mod">
        <pc:chgData name="범수 김" userId="863329ffd88cf9fc" providerId="LiveId" clId="{1D8223AE-E26F-441B-A1AE-D75775B5685A}" dt="2023-10-06T02:42:30.002" v="33084" actId="1076"/>
        <pc:sldMkLst>
          <pc:docMk/>
          <pc:sldMk cId="1141534265" sldId="1044"/>
        </pc:sldMkLst>
        <pc:spChg chg="mod">
          <ac:chgData name="범수 김" userId="863329ffd88cf9fc" providerId="LiveId" clId="{1D8223AE-E26F-441B-A1AE-D75775B5685A}" dt="2023-10-06T02:42:28.838" v="33083" actId="20577"/>
          <ac:spMkLst>
            <pc:docMk/>
            <pc:sldMk cId="1141534265" sldId="1044"/>
            <ac:spMk id="5" creationId="{64238388-722C-F34D-F022-5DA43F994D72}"/>
          </ac:spMkLst>
        </pc:spChg>
        <pc:picChg chg="add mod">
          <ac:chgData name="범수 김" userId="863329ffd88cf9fc" providerId="LiveId" clId="{1D8223AE-E26F-441B-A1AE-D75775B5685A}" dt="2023-10-06T02:42:30.002" v="33084" actId="1076"/>
          <ac:picMkLst>
            <pc:docMk/>
            <pc:sldMk cId="1141534265" sldId="1044"/>
            <ac:picMk id="2" creationId="{0D22D93F-053C-54A8-4CA1-B3C876EFEE58}"/>
          </ac:picMkLst>
        </pc:picChg>
        <pc:picChg chg="del">
          <ac:chgData name="범수 김" userId="863329ffd88cf9fc" providerId="LiveId" clId="{1D8223AE-E26F-441B-A1AE-D75775B5685A}" dt="2023-10-06T02:41:15.017" v="32662" actId="478"/>
          <ac:picMkLst>
            <pc:docMk/>
            <pc:sldMk cId="1141534265" sldId="1044"/>
            <ac:picMk id="3" creationId="{5E67ADE3-159C-E0B3-0EC8-3A4AB14E0F56}"/>
          </ac:picMkLst>
        </pc:picChg>
      </pc:sldChg>
      <pc:sldChg chg="addSp delSp modSp add mod">
        <pc:chgData name="범수 김" userId="863329ffd88cf9fc" providerId="LiveId" clId="{1D8223AE-E26F-441B-A1AE-D75775B5685A}" dt="2023-10-06T02:43:52.601" v="33317" actId="20577"/>
        <pc:sldMkLst>
          <pc:docMk/>
          <pc:sldMk cId="1546033485" sldId="1045"/>
        </pc:sldMkLst>
        <pc:spChg chg="mod">
          <ac:chgData name="범수 김" userId="863329ffd88cf9fc" providerId="LiveId" clId="{1D8223AE-E26F-441B-A1AE-D75775B5685A}" dt="2023-10-06T02:43:52.601" v="33317" actId="20577"/>
          <ac:spMkLst>
            <pc:docMk/>
            <pc:sldMk cId="1546033485" sldId="1045"/>
            <ac:spMk id="5" creationId="{64238388-722C-F34D-F022-5DA43F994D72}"/>
          </ac:spMkLst>
        </pc:spChg>
        <pc:picChg chg="del">
          <ac:chgData name="범수 김" userId="863329ffd88cf9fc" providerId="LiveId" clId="{1D8223AE-E26F-441B-A1AE-D75775B5685A}" dt="2023-10-06T02:43:11.876" v="33088" actId="478"/>
          <ac:picMkLst>
            <pc:docMk/>
            <pc:sldMk cId="1546033485" sldId="1045"/>
            <ac:picMk id="2" creationId="{0D22D93F-053C-54A8-4CA1-B3C876EFEE58}"/>
          </ac:picMkLst>
        </pc:picChg>
        <pc:picChg chg="add mod">
          <ac:chgData name="범수 김" userId="863329ffd88cf9fc" providerId="LiveId" clId="{1D8223AE-E26F-441B-A1AE-D75775B5685A}" dt="2023-10-06T02:43:15.405" v="33092" actId="208"/>
          <ac:picMkLst>
            <pc:docMk/>
            <pc:sldMk cId="1546033485" sldId="1045"/>
            <ac:picMk id="4" creationId="{96BE5AF9-1DC2-4CE4-09C7-E8A8DD398A30}"/>
          </ac:picMkLst>
        </pc:picChg>
      </pc:sldChg>
      <pc:sldChg chg="modSp add mod">
        <pc:chgData name="범수 김" userId="863329ffd88cf9fc" providerId="LiveId" clId="{1D8223AE-E26F-441B-A1AE-D75775B5685A}" dt="2023-10-06T02:51:55.904" v="34316" actId="20577"/>
        <pc:sldMkLst>
          <pc:docMk/>
          <pc:sldMk cId="374016175" sldId="1046"/>
        </pc:sldMkLst>
        <pc:spChg chg="mod">
          <ac:chgData name="범수 김" userId="863329ffd88cf9fc" providerId="LiveId" clId="{1D8223AE-E26F-441B-A1AE-D75775B5685A}" dt="2023-10-06T02:51:55.904" v="34316" actId="20577"/>
          <ac:spMkLst>
            <pc:docMk/>
            <pc:sldMk cId="374016175" sldId="104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2:51:53.500" v="34314" actId="20577"/>
        <pc:sldMkLst>
          <pc:docMk/>
          <pc:sldMk cId="3890667192" sldId="1047"/>
        </pc:sldMkLst>
        <pc:spChg chg="mod">
          <ac:chgData name="범수 김" userId="863329ffd88cf9fc" providerId="LiveId" clId="{1D8223AE-E26F-441B-A1AE-D75775B5685A}" dt="2023-10-06T02:51:53.500" v="34314" actId="20577"/>
          <ac:spMkLst>
            <pc:docMk/>
            <pc:sldMk cId="3890667192" sldId="1047"/>
            <ac:spMk id="2" creationId="{2DE18FC4-4A2D-2D2D-F419-B9CA66E1C1E4}"/>
          </ac:spMkLst>
        </pc:spChg>
        <pc:picChg chg="add mod">
          <ac:chgData name="범수 김" userId="863329ffd88cf9fc" providerId="LiveId" clId="{1D8223AE-E26F-441B-A1AE-D75775B5685A}" dt="2023-10-06T02:50:04.110" v="34164" actId="1076"/>
          <ac:picMkLst>
            <pc:docMk/>
            <pc:sldMk cId="3890667192" sldId="1047"/>
            <ac:picMk id="4" creationId="{B5687131-D3AD-C565-1A97-903D6E4FFC62}"/>
          </ac:picMkLst>
        </pc:picChg>
        <pc:picChg chg="del">
          <ac:chgData name="범수 김" userId="863329ffd88cf9fc" providerId="LiveId" clId="{1D8223AE-E26F-441B-A1AE-D75775B5685A}" dt="2023-10-06T02:49:18.927" v="33959" actId="478"/>
          <ac:picMkLst>
            <pc:docMk/>
            <pc:sldMk cId="3890667192" sldId="1047"/>
            <ac:picMk id="5" creationId="{AC35E8FD-7829-30CF-0F93-FFFB68B85ED7}"/>
          </ac:picMkLst>
        </pc:picChg>
      </pc:sldChg>
      <pc:sldChg chg="modSp add mod">
        <pc:chgData name="범수 김" userId="863329ffd88cf9fc" providerId="LiveId" clId="{1D8223AE-E26F-441B-A1AE-D75775B5685A}" dt="2023-10-06T02:51:48.662" v="34308" actId="20577"/>
        <pc:sldMkLst>
          <pc:docMk/>
          <pc:sldMk cId="2042976608" sldId="1048"/>
        </pc:sldMkLst>
        <pc:spChg chg="mod">
          <ac:chgData name="범수 김" userId="863329ffd88cf9fc" providerId="LiveId" clId="{1D8223AE-E26F-441B-A1AE-D75775B5685A}" dt="2023-10-06T02:51:48.662" v="34308" actId="20577"/>
          <ac:spMkLst>
            <pc:docMk/>
            <pc:sldMk cId="2042976608" sldId="104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2:55:23.126" v="34429" actId="20577"/>
        <pc:sldMkLst>
          <pc:docMk/>
          <pc:sldMk cId="2159629073" sldId="1049"/>
        </pc:sldMkLst>
        <pc:spChg chg="del">
          <ac:chgData name="범수 김" userId="863329ffd88cf9fc" providerId="LiveId" clId="{1D8223AE-E26F-441B-A1AE-D75775B5685A}" dt="2023-10-06T02:52:15.522" v="34321" actId="478"/>
          <ac:spMkLst>
            <pc:docMk/>
            <pc:sldMk cId="2159629073" sldId="1049"/>
            <ac:spMk id="2" creationId="{2DE18FC4-4A2D-2D2D-F419-B9CA66E1C1E4}"/>
          </ac:spMkLst>
        </pc:spChg>
        <pc:spChg chg="add mod">
          <ac:chgData name="범수 김" userId="863329ffd88cf9fc" providerId="LiveId" clId="{1D8223AE-E26F-441B-A1AE-D75775B5685A}" dt="2023-10-06T02:55:23.126" v="34429" actId="20577"/>
          <ac:spMkLst>
            <pc:docMk/>
            <pc:sldMk cId="2159629073" sldId="1049"/>
            <ac:spMk id="6" creationId="{CC564F2F-FEB6-FDF2-FB9A-837A5A1B8B35}"/>
          </ac:spMkLst>
        </pc:spChg>
        <pc:picChg chg="del">
          <ac:chgData name="범수 김" userId="863329ffd88cf9fc" providerId="LiveId" clId="{1D8223AE-E26F-441B-A1AE-D75775B5685A}" dt="2023-10-06T02:52:07.831" v="34318" actId="478"/>
          <ac:picMkLst>
            <pc:docMk/>
            <pc:sldMk cId="2159629073" sldId="1049"/>
            <ac:picMk id="4" creationId="{B5687131-D3AD-C565-1A97-903D6E4FFC62}"/>
          </ac:picMkLst>
        </pc:picChg>
        <pc:picChg chg="add mod">
          <ac:chgData name="범수 김" userId="863329ffd88cf9fc" providerId="LiveId" clId="{1D8223AE-E26F-441B-A1AE-D75775B5685A}" dt="2023-10-06T02:52:19.330" v="34324" actId="1076"/>
          <ac:picMkLst>
            <pc:docMk/>
            <pc:sldMk cId="2159629073" sldId="1049"/>
            <ac:picMk id="5" creationId="{120C7373-C9CA-2434-742C-F48511E731BF}"/>
          </ac:picMkLst>
        </pc:picChg>
      </pc:sldChg>
      <pc:sldChg chg="modSp add mod">
        <pc:chgData name="범수 김" userId="863329ffd88cf9fc" providerId="LiveId" clId="{1D8223AE-E26F-441B-A1AE-D75775B5685A}" dt="2023-10-06T02:57:00.234" v="34482" actId="20577"/>
        <pc:sldMkLst>
          <pc:docMk/>
          <pc:sldMk cId="1634163038" sldId="1050"/>
        </pc:sldMkLst>
        <pc:spChg chg="mod">
          <ac:chgData name="범수 김" userId="863329ffd88cf9fc" providerId="LiveId" clId="{1D8223AE-E26F-441B-A1AE-D75775B5685A}" dt="2023-10-06T02:57:00.234" v="34482" actId="20577"/>
          <ac:spMkLst>
            <pc:docMk/>
            <pc:sldMk cId="1634163038" sldId="1050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2:59:55.658" v="35004" actId="20577"/>
        <pc:sldMkLst>
          <pc:docMk/>
          <pc:sldMk cId="2471160053" sldId="1051"/>
        </pc:sldMkLst>
        <pc:spChg chg="mod">
          <ac:chgData name="범수 김" userId="863329ffd88cf9fc" providerId="LiveId" clId="{1D8223AE-E26F-441B-A1AE-D75775B5685A}" dt="2023-10-06T02:59:55.658" v="35004" actId="20577"/>
          <ac:spMkLst>
            <pc:docMk/>
            <pc:sldMk cId="2471160053" sldId="1051"/>
            <ac:spMk id="6" creationId="{CC564F2F-FEB6-FDF2-FB9A-837A5A1B8B35}"/>
          </ac:spMkLst>
        </pc:spChg>
        <pc:picChg chg="add mod">
          <ac:chgData name="범수 김" userId="863329ffd88cf9fc" providerId="LiveId" clId="{1D8223AE-E26F-441B-A1AE-D75775B5685A}" dt="2023-10-06T02:58:15.131" v="34610" actId="1076"/>
          <ac:picMkLst>
            <pc:docMk/>
            <pc:sldMk cId="2471160053" sldId="1051"/>
            <ac:picMk id="3" creationId="{52E704EB-D32A-BBF3-6F0E-A45D6613F41C}"/>
          </ac:picMkLst>
        </pc:picChg>
        <pc:picChg chg="del">
          <ac:chgData name="범수 김" userId="863329ffd88cf9fc" providerId="LiveId" clId="{1D8223AE-E26F-441B-A1AE-D75775B5685A}" dt="2023-10-06T02:57:03.046" v="34484" actId="478"/>
          <ac:picMkLst>
            <pc:docMk/>
            <pc:sldMk cId="2471160053" sldId="1051"/>
            <ac:picMk id="5" creationId="{120C7373-C9CA-2434-742C-F48511E731BF}"/>
          </ac:picMkLst>
        </pc:picChg>
        <pc:picChg chg="add mod">
          <ac:chgData name="범수 김" userId="863329ffd88cf9fc" providerId="LiveId" clId="{1D8223AE-E26F-441B-A1AE-D75775B5685A}" dt="2023-10-06T02:59:30.349" v="34879" actId="1076"/>
          <ac:picMkLst>
            <pc:docMk/>
            <pc:sldMk cId="2471160053" sldId="1051"/>
            <ac:picMk id="7" creationId="{029245A6-997E-E324-DA96-3EB9CD36A0FF}"/>
          </ac:picMkLst>
        </pc:picChg>
      </pc:sldChg>
      <pc:sldChg chg="modSp add mod">
        <pc:chgData name="범수 김" userId="863329ffd88cf9fc" providerId="LiveId" clId="{1D8223AE-E26F-441B-A1AE-D75775B5685A}" dt="2023-10-06T03:00:47.114" v="35075" actId="20577"/>
        <pc:sldMkLst>
          <pc:docMk/>
          <pc:sldMk cId="422219002" sldId="1052"/>
        </pc:sldMkLst>
        <pc:spChg chg="mod">
          <ac:chgData name="범수 김" userId="863329ffd88cf9fc" providerId="LiveId" clId="{1D8223AE-E26F-441B-A1AE-D75775B5685A}" dt="2023-10-06T03:00:47.114" v="35075" actId="20577"/>
          <ac:spMkLst>
            <pc:docMk/>
            <pc:sldMk cId="422219002" sldId="105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3:03:04.650" v="35253" actId="164"/>
        <pc:sldMkLst>
          <pc:docMk/>
          <pc:sldMk cId="233227258" sldId="1053"/>
        </pc:sldMkLst>
        <pc:spChg chg="add mod">
          <ac:chgData name="범수 김" userId="863329ffd88cf9fc" providerId="LiveId" clId="{1D8223AE-E26F-441B-A1AE-D75775B5685A}" dt="2023-10-06T03:01:28.961" v="35096" actId="164"/>
          <ac:spMkLst>
            <pc:docMk/>
            <pc:sldMk cId="233227258" sldId="1053"/>
            <ac:spMk id="5" creationId="{1D841158-41AE-203E-BC6E-83BA51D41454}"/>
          </ac:spMkLst>
        </pc:spChg>
        <pc:spChg chg="del mod">
          <ac:chgData name="범수 김" userId="863329ffd88cf9fc" providerId="LiveId" clId="{1D8223AE-E26F-441B-A1AE-D75775B5685A}" dt="2023-10-06T03:01:09.601" v="35092"/>
          <ac:spMkLst>
            <pc:docMk/>
            <pc:sldMk cId="233227258" sldId="1053"/>
            <ac:spMk id="6" creationId="{CC564F2F-FEB6-FDF2-FB9A-837A5A1B8B35}"/>
          </ac:spMkLst>
        </pc:spChg>
        <pc:spChg chg="add mod">
          <ac:chgData name="범수 김" userId="863329ffd88cf9fc" providerId="LiveId" clId="{1D8223AE-E26F-441B-A1AE-D75775B5685A}" dt="2023-10-06T03:01:42.516" v="35102" actId="1076"/>
          <ac:spMkLst>
            <pc:docMk/>
            <pc:sldMk cId="233227258" sldId="1053"/>
            <ac:spMk id="9" creationId="{4A26F379-0927-A6B0-4916-8EC098DDE5AD}"/>
          </ac:spMkLst>
        </pc:spChg>
        <pc:spChg chg="add mod">
          <ac:chgData name="범수 김" userId="863329ffd88cf9fc" providerId="LiveId" clId="{1D8223AE-E26F-441B-A1AE-D75775B5685A}" dt="2023-10-06T03:02:12.575" v="35203" actId="20577"/>
          <ac:spMkLst>
            <pc:docMk/>
            <pc:sldMk cId="233227258" sldId="1053"/>
            <ac:spMk id="10" creationId="{EA067255-0AB2-A0CE-61C6-09C73092F2F7}"/>
          </ac:spMkLst>
        </pc:spChg>
        <pc:spChg chg="add mod">
          <ac:chgData name="범수 김" userId="863329ffd88cf9fc" providerId="LiveId" clId="{1D8223AE-E26F-441B-A1AE-D75775B5685A}" dt="2023-10-06T03:02:30.005" v="35204" actId="14100"/>
          <ac:spMkLst>
            <pc:docMk/>
            <pc:sldMk cId="233227258" sldId="1053"/>
            <ac:spMk id="11" creationId="{D2C580C1-66F0-84EA-C0FC-00582A3F3256}"/>
          </ac:spMkLst>
        </pc:spChg>
        <pc:spChg chg="add mod">
          <ac:chgData name="범수 김" userId="863329ffd88cf9fc" providerId="LiveId" clId="{1D8223AE-E26F-441B-A1AE-D75775B5685A}" dt="2023-10-06T03:03:04.650" v="35253" actId="164"/>
          <ac:spMkLst>
            <pc:docMk/>
            <pc:sldMk cId="233227258" sldId="1053"/>
            <ac:spMk id="14" creationId="{99DBC2E5-3BD0-0279-817B-97BC59DF60E2}"/>
          </ac:spMkLst>
        </pc:spChg>
        <pc:grpChg chg="add del mod">
          <ac:chgData name="범수 김" userId="863329ffd88cf9fc" providerId="LiveId" clId="{1D8223AE-E26F-441B-A1AE-D75775B5685A}" dt="2023-10-06T03:01:39.130" v="35101" actId="1076"/>
          <ac:grpSpMkLst>
            <pc:docMk/>
            <pc:sldMk cId="233227258" sldId="1053"/>
            <ac:grpSpMk id="8" creationId="{F87870A5-2394-0A6E-7897-5DC7A014A536}"/>
          </ac:grpSpMkLst>
        </pc:grpChg>
        <pc:grpChg chg="add mod">
          <ac:chgData name="범수 김" userId="863329ffd88cf9fc" providerId="LiveId" clId="{1D8223AE-E26F-441B-A1AE-D75775B5685A}" dt="2023-10-06T03:03:04.650" v="35253" actId="164"/>
          <ac:grpSpMkLst>
            <pc:docMk/>
            <pc:sldMk cId="233227258" sldId="1053"/>
            <ac:grpSpMk id="15" creationId="{0F014BAC-E408-49A3-F86A-66D3AD143CB1}"/>
          </ac:grpSpMkLst>
        </pc:grpChg>
        <pc:picChg chg="del">
          <ac:chgData name="범수 김" userId="863329ffd88cf9fc" providerId="LiveId" clId="{1D8223AE-E26F-441B-A1AE-D75775B5685A}" dt="2023-10-06T03:00:51.819" v="35077" actId="478"/>
          <ac:picMkLst>
            <pc:docMk/>
            <pc:sldMk cId="233227258" sldId="1053"/>
            <ac:picMk id="3" creationId="{52E704EB-D32A-BBF3-6F0E-A45D6613F41C}"/>
          </ac:picMkLst>
        </pc:picChg>
        <pc:picChg chg="add mod">
          <ac:chgData name="범수 김" userId="863329ffd88cf9fc" providerId="LiveId" clId="{1D8223AE-E26F-441B-A1AE-D75775B5685A}" dt="2023-10-06T03:01:28.961" v="35096" actId="164"/>
          <ac:picMkLst>
            <pc:docMk/>
            <pc:sldMk cId="233227258" sldId="1053"/>
            <ac:picMk id="4" creationId="{99B08D2E-672A-C0B4-4402-21C29C2A0FB0}"/>
          </ac:picMkLst>
        </pc:picChg>
        <pc:picChg chg="del">
          <ac:chgData name="범수 김" userId="863329ffd88cf9fc" providerId="LiveId" clId="{1D8223AE-E26F-441B-A1AE-D75775B5685A}" dt="2023-10-06T03:00:51.975" v="35078" actId="478"/>
          <ac:picMkLst>
            <pc:docMk/>
            <pc:sldMk cId="233227258" sldId="1053"/>
            <ac:picMk id="7" creationId="{029245A6-997E-E324-DA96-3EB9CD36A0FF}"/>
          </ac:picMkLst>
        </pc:picChg>
        <pc:picChg chg="add mod">
          <ac:chgData name="범수 김" userId="863329ffd88cf9fc" providerId="LiveId" clId="{1D8223AE-E26F-441B-A1AE-D75775B5685A}" dt="2023-10-06T03:03:04.650" v="35253" actId="164"/>
          <ac:picMkLst>
            <pc:docMk/>
            <pc:sldMk cId="233227258" sldId="1053"/>
            <ac:picMk id="13" creationId="{327DDD0A-5326-9468-3C4C-F374576CDB0E}"/>
          </ac:picMkLst>
        </pc:picChg>
      </pc:sldChg>
      <pc:sldChg chg="modSp add mod">
        <pc:chgData name="범수 김" userId="863329ffd88cf9fc" providerId="LiveId" clId="{1D8223AE-E26F-441B-A1AE-D75775B5685A}" dt="2023-10-06T03:09:42.873" v="35708" actId="20577"/>
        <pc:sldMkLst>
          <pc:docMk/>
          <pc:sldMk cId="3269374822" sldId="1054"/>
        </pc:sldMkLst>
        <pc:spChg chg="mod">
          <ac:chgData name="범수 김" userId="863329ffd88cf9fc" providerId="LiveId" clId="{1D8223AE-E26F-441B-A1AE-D75775B5685A}" dt="2023-10-06T03:09:42.873" v="35708" actId="20577"/>
          <ac:spMkLst>
            <pc:docMk/>
            <pc:sldMk cId="3269374822" sldId="1054"/>
            <ac:spMk id="2" creationId="{2DE18FC4-4A2D-2D2D-F419-B9CA66E1C1E4}"/>
          </ac:spMkLst>
        </pc:spChg>
        <pc:picChg chg="mod">
          <ac:chgData name="범수 김" userId="863329ffd88cf9fc" providerId="LiveId" clId="{1D8223AE-E26F-441B-A1AE-D75775B5685A}" dt="2023-10-06T03:09:35.752" v="35671" actId="1076"/>
          <ac:picMkLst>
            <pc:docMk/>
            <pc:sldMk cId="3269374822" sldId="1054"/>
            <ac:picMk id="4" creationId="{DA62D282-FDFF-20EB-D9A2-0C37AD3C989D}"/>
          </ac:picMkLst>
        </pc:picChg>
      </pc:sldChg>
      <pc:sldChg chg="modSp add mod">
        <pc:chgData name="범수 김" userId="863329ffd88cf9fc" providerId="LiveId" clId="{1D8223AE-E26F-441B-A1AE-D75775B5685A}" dt="2023-10-06T03:34:41.691" v="36736" actId="20577"/>
        <pc:sldMkLst>
          <pc:docMk/>
          <pc:sldMk cId="3783037972" sldId="1055"/>
        </pc:sldMkLst>
        <pc:spChg chg="mod">
          <ac:chgData name="범수 김" userId="863329ffd88cf9fc" providerId="LiveId" clId="{1D8223AE-E26F-441B-A1AE-D75775B5685A}" dt="2023-10-06T03:34:41.691" v="36736" actId="20577"/>
          <ac:spMkLst>
            <pc:docMk/>
            <pc:sldMk cId="3783037972" sldId="105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3:24:52.745" v="36353" actId="20577"/>
        <pc:sldMkLst>
          <pc:docMk/>
          <pc:sldMk cId="2173509443" sldId="1056"/>
        </pc:sldMkLst>
        <pc:spChg chg="mod">
          <ac:chgData name="범수 김" userId="863329ffd88cf9fc" providerId="LiveId" clId="{1D8223AE-E26F-441B-A1AE-D75775B5685A}" dt="2023-10-06T03:24:52.745" v="36353" actId="20577"/>
          <ac:spMkLst>
            <pc:docMk/>
            <pc:sldMk cId="2173509443" sldId="1056"/>
            <ac:spMk id="2" creationId="{2DE18FC4-4A2D-2D2D-F419-B9CA66E1C1E4}"/>
          </ac:spMkLst>
        </pc:spChg>
        <pc:spChg chg="add mod">
          <ac:chgData name="범수 김" userId="863329ffd88cf9fc" providerId="LiveId" clId="{1D8223AE-E26F-441B-A1AE-D75775B5685A}" dt="2023-10-06T03:24:01.811" v="35958" actId="164"/>
          <ac:spMkLst>
            <pc:docMk/>
            <pc:sldMk cId="2173509443" sldId="1056"/>
            <ac:spMk id="6" creationId="{1099934C-07E0-6032-934C-E4D9525400B2}"/>
          </ac:spMkLst>
        </pc:spChg>
        <pc:spChg chg="add mod">
          <ac:chgData name="범수 김" userId="863329ffd88cf9fc" providerId="LiveId" clId="{1D8223AE-E26F-441B-A1AE-D75775B5685A}" dt="2023-10-06T03:24:01.811" v="35958" actId="164"/>
          <ac:spMkLst>
            <pc:docMk/>
            <pc:sldMk cId="2173509443" sldId="1056"/>
            <ac:spMk id="7" creationId="{698B4D69-EFE0-81D8-2F5F-E625F2F9A1B8}"/>
          </ac:spMkLst>
        </pc:spChg>
        <pc:grpChg chg="add mod">
          <ac:chgData name="범수 김" userId="863329ffd88cf9fc" providerId="LiveId" clId="{1D8223AE-E26F-441B-A1AE-D75775B5685A}" dt="2023-10-06T03:24:01.811" v="35958" actId="164"/>
          <ac:grpSpMkLst>
            <pc:docMk/>
            <pc:sldMk cId="2173509443" sldId="1056"/>
            <ac:grpSpMk id="8" creationId="{2303780C-8539-EE06-A167-895E10AB16CC}"/>
          </ac:grpSpMkLst>
        </pc:grpChg>
        <pc:picChg chg="del">
          <ac:chgData name="범수 김" userId="863329ffd88cf9fc" providerId="LiveId" clId="{1D8223AE-E26F-441B-A1AE-D75775B5685A}" dt="2023-10-06T03:23:38.455" v="35945" actId="478"/>
          <ac:picMkLst>
            <pc:docMk/>
            <pc:sldMk cId="2173509443" sldId="1056"/>
            <ac:picMk id="4" creationId="{DA62D282-FDFF-20EB-D9A2-0C37AD3C989D}"/>
          </ac:picMkLst>
        </pc:picChg>
        <pc:picChg chg="add mod">
          <ac:chgData name="범수 김" userId="863329ffd88cf9fc" providerId="LiveId" clId="{1D8223AE-E26F-441B-A1AE-D75775B5685A}" dt="2023-10-06T03:24:01.811" v="35958" actId="164"/>
          <ac:picMkLst>
            <pc:docMk/>
            <pc:sldMk cId="2173509443" sldId="1056"/>
            <ac:picMk id="5" creationId="{0F045A37-FDD8-0B3F-47C2-86A1A5B47F29}"/>
          </ac:picMkLst>
        </pc:picChg>
      </pc:sldChg>
      <pc:sldChg chg="modSp add mod">
        <pc:chgData name="범수 김" userId="863329ffd88cf9fc" providerId="LiveId" clId="{1D8223AE-E26F-441B-A1AE-D75775B5685A}" dt="2023-10-06T03:35:24.298" v="36765" actId="20577"/>
        <pc:sldMkLst>
          <pc:docMk/>
          <pc:sldMk cId="2924252546" sldId="1057"/>
        </pc:sldMkLst>
        <pc:spChg chg="mod">
          <ac:chgData name="범수 김" userId="863329ffd88cf9fc" providerId="LiveId" clId="{1D8223AE-E26F-441B-A1AE-D75775B5685A}" dt="2023-10-06T03:35:24.298" v="36765" actId="20577"/>
          <ac:spMkLst>
            <pc:docMk/>
            <pc:sldMk cId="2924252546" sldId="1057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3:38:34.232" v="37578" actId="20577"/>
        <pc:sldMkLst>
          <pc:docMk/>
          <pc:sldMk cId="3854315738" sldId="1058"/>
        </pc:sldMkLst>
        <pc:spChg chg="mod">
          <ac:chgData name="범수 김" userId="863329ffd88cf9fc" providerId="LiveId" clId="{1D8223AE-E26F-441B-A1AE-D75775B5685A}" dt="2023-10-06T03:38:34.232" v="37578" actId="20577"/>
          <ac:spMkLst>
            <pc:docMk/>
            <pc:sldMk cId="3854315738" sldId="1058"/>
            <ac:spMk id="2" creationId="{2DE18FC4-4A2D-2D2D-F419-B9CA66E1C1E4}"/>
          </ac:spMkLst>
        </pc:spChg>
        <pc:picChg chg="add del mod">
          <ac:chgData name="범수 김" userId="863329ffd88cf9fc" providerId="LiveId" clId="{1D8223AE-E26F-441B-A1AE-D75775B5685A}" dt="2023-10-06T03:36:13.366" v="36994" actId="478"/>
          <ac:picMkLst>
            <pc:docMk/>
            <pc:sldMk cId="3854315738" sldId="1058"/>
            <ac:picMk id="4" creationId="{9918D877-E18B-93F7-7C9D-75758EE1964C}"/>
          </ac:picMkLst>
        </pc:picChg>
        <pc:picChg chg="del">
          <ac:chgData name="범수 김" userId="863329ffd88cf9fc" providerId="LiveId" clId="{1D8223AE-E26F-441B-A1AE-D75775B5685A}" dt="2023-10-06T03:35:26.637" v="36767" actId="478"/>
          <ac:picMkLst>
            <pc:docMk/>
            <pc:sldMk cId="3854315738" sldId="1058"/>
            <ac:picMk id="5" creationId="{299002F4-6C6F-D1FA-8458-B2205920F59B}"/>
          </ac:picMkLst>
        </pc:picChg>
        <pc:picChg chg="add mod">
          <ac:chgData name="범수 김" userId="863329ffd88cf9fc" providerId="LiveId" clId="{1D8223AE-E26F-441B-A1AE-D75775B5685A}" dt="2023-10-06T03:36:20.479" v="36997" actId="208"/>
          <ac:picMkLst>
            <pc:docMk/>
            <pc:sldMk cId="3854315738" sldId="1058"/>
            <ac:picMk id="7" creationId="{B5048BAD-E984-7015-CECB-21B6231799E7}"/>
          </ac:picMkLst>
        </pc:picChg>
      </pc:sldChg>
      <pc:sldChg chg="delSp modSp add mod">
        <pc:chgData name="범수 김" userId="863329ffd88cf9fc" providerId="LiveId" clId="{1D8223AE-E26F-441B-A1AE-D75775B5685A}" dt="2023-10-06T03:40:03.334" v="37815" actId="6549"/>
        <pc:sldMkLst>
          <pc:docMk/>
          <pc:sldMk cId="3498017839" sldId="1059"/>
        </pc:sldMkLst>
        <pc:spChg chg="mod">
          <ac:chgData name="범수 김" userId="863329ffd88cf9fc" providerId="LiveId" clId="{1D8223AE-E26F-441B-A1AE-D75775B5685A}" dt="2023-10-06T03:40:03.334" v="37815" actId="6549"/>
          <ac:spMkLst>
            <pc:docMk/>
            <pc:sldMk cId="3498017839" sldId="1059"/>
            <ac:spMk id="2" creationId="{2DE18FC4-4A2D-2D2D-F419-B9CA66E1C1E4}"/>
          </ac:spMkLst>
        </pc:spChg>
        <pc:picChg chg="del">
          <ac:chgData name="범수 김" userId="863329ffd88cf9fc" providerId="LiveId" clId="{1D8223AE-E26F-441B-A1AE-D75775B5685A}" dt="2023-10-06T03:39:21.620" v="37580" actId="478"/>
          <ac:picMkLst>
            <pc:docMk/>
            <pc:sldMk cId="3498017839" sldId="1059"/>
            <ac:picMk id="7" creationId="{B5048BAD-E984-7015-CECB-21B6231799E7}"/>
          </ac:picMkLst>
        </pc:picChg>
      </pc:sldChg>
      <pc:sldChg chg="addSp delSp modSp add mod">
        <pc:chgData name="범수 김" userId="863329ffd88cf9fc" providerId="LiveId" clId="{1D8223AE-E26F-441B-A1AE-D75775B5685A}" dt="2023-10-06T07:04:00.598" v="39539" actId="208"/>
        <pc:sldMkLst>
          <pc:docMk/>
          <pc:sldMk cId="2114614221" sldId="1060"/>
        </pc:sldMkLst>
        <pc:spChg chg="mod">
          <ac:chgData name="범수 김" userId="863329ffd88cf9fc" providerId="LiveId" clId="{1D8223AE-E26F-441B-A1AE-D75775B5685A}" dt="2023-10-06T07:03:57.894" v="39537" actId="20577"/>
          <ac:spMkLst>
            <pc:docMk/>
            <pc:sldMk cId="2114614221" sldId="1060"/>
            <ac:spMk id="2" creationId="{2DE18FC4-4A2D-2D2D-F419-B9CA66E1C1E4}"/>
          </ac:spMkLst>
        </pc:spChg>
        <pc:picChg chg="del">
          <ac:chgData name="범수 김" userId="863329ffd88cf9fc" providerId="LiveId" clId="{1D8223AE-E26F-441B-A1AE-D75775B5685A}" dt="2023-10-06T07:03:29.726" v="39356" actId="478"/>
          <ac:picMkLst>
            <pc:docMk/>
            <pc:sldMk cId="2114614221" sldId="1060"/>
            <ac:picMk id="4" creationId="{1FCAA337-A043-81CA-D8C9-FFFC0A9E8DB7}"/>
          </ac:picMkLst>
        </pc:picChg>
        <pc:picChg chg="add mod">
          <ac:chgData name="범수 김" userId="863329ffd88cf9fc" providerId="LiveId" clId="{1D8223AE-E26F-441B-A1AE-D75775B5685A}" dt="2023-10-06T07:04:00.598" v="39539" actId="208"/>
          <ac:picMkLst>
            <pc:docMk/>
            <pc:sldMk cId="2114614221" sldId="1060"/>
            <ac:picMk id="5" creationId="{DCE0AA68-1439-08AF-DB93-C1BB1DF947F3}"/>
          </ac:picMkLst>
        </pc:picChg>
      </pc:sldChg>
      <pc:sldChg chg="modSp add mod">
        <pc:chgData name="범수 김" userId="863329ffd88cf9fc" providerId="LiveId" clId="{1D8223AE-E26F-441B-A1AE-D75775B5685A}" dt="2023-10-06T07:09:23.382" v="39851" actId="20577"/>
        <pc:sldMkLst>
          <pc:docMk/>
          <pc:sldMk cId="855127102" sldId="1061"/>
        </pc:sldMkLst>
        <pc:spChg chg="mod">
          <ac:chgData name="범수 김" userId="863329ffd88cf9fc" providerId="LiveId" clId="{1D8223AE-E26F-441B-A1AE-D75775B5685A}" dt="2023-10-06T07:09:23.382" v="39851" actId="20577"/>
          <ac:spMkLst>
            <pc:docMk/>
            <pc:sldMk cId="855127102" sldId="106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7:08:55.459" v="39845" actId="208"/>
        <pc:sldMkLst>
          <pc:docMk/>
          <pc:sldMk cId="3212746386" sldId="1062"/>
        </pc:sldMkLst>
        <pc:spChg chg="mod">
          <ac:chgData name="범수 김" userId="863329ffd88cf9fc" providerId="LiveId" clId="{1D8223AE-E26F-441B-A1AE-D75775B5685A}" dt="2023-10-06T07:07:45.639" v="39840"/>
          <ac:spMkLst>
            <pc:docMk/>
            <pc:sldMk cId="3212746386" sldId="1062"/>
            <ac:spMk id="2" creationId="{2DE18FC4-4A2D-2D2D-F419-B9CA66E1C1E4}"/>
          </ac:spMkLst>
        </pc:spChg>
        <pc:grpChg chg="del">
          <ac:chgData name="범수 김" userId="863329ffd88cf9fc" providerId="LiveId" clId="{1D8223AE-E26F-441B-A1AE-D75775B5685A}" dt="2023-10-06T07:06:39.135" v="39628" actId="478"/>
          <ac:grpSpMkLst>
            <pc:docMk/>
            <pc:sldMk cId="3212746386" sldId="1062"/>
            <ac:grpSpMk id="5" creationId="{F94CEE0C-1EF0-A846-4E08-CCC37CE5B0B8}"/>
          </ac:grpSpMkLst>
        </pc:grpChg>
        <pc:picChg chg="add mod">
          <ac:chgData name="범수 김" userId="863329ffd88cf9fc" providerId="LiveId" clId="{1D8223AE-E26F-441B-A1AE-D75775B5685A}" dt="2023-10-06T07:08:55.459" v="39845" actId="208"/>
          <ac:picMkLst>
            <pc:docMk/>
            <pc:sldMk cId="3212746386" sldId="1062"/>
            <ac:picMk id="7" creationId="{821DCEED-8CA6-FFB5-B8C0-1A30DCCEBF55}"/>
          </ac:picMkLst>
        </pc:picChg>
      </pc:sldChg>
      <pc:sldChg chg="modSp add mod ord">
        <pc:chgData name="범수 김" userId="863329ffd88cf9fc" providerId="LiveId" clId="{1D8223AE-E26F-441B-A1AE-D75775B5685A}" dt="2023-10-06T07:53:34.956" v="45121" actId="20577"/>
        <pc:sldMkLst>
          <pc:docMk/>
          <pc:sldMk cId="58940892" sldId="1063"/>
        </pc:sldMkLst>
        <pc:spChg chg="mod">
          <ac:chgData name="범수 김" userId="863329ffd88cf9fc" providerId="LiveId" clId="{1D8223AE-E26F-441B-A1AE-D75775B5685A}" dt="2023-10-06T07:53:34.956" v="45121" actId="20577"/>
          <ac:spMkLst>
            <pc:docMk/>
            <pc:sldMk cId="58940892" sldId="106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7:52:01.774" v="45116" actId="20577"/>
        <pc:sldMkLst>
          <pc:docMk/>
          <pc:sldMk cId="1055731413" sldId="1064"/>
        </pc:sldMkLst>
        <pc:spChg chg="add mod">
          <ac:chgData name="범수 김" userId="863329ffd88cf9fc" providerId="LiveId" clId="{1D8223AE-E26F-441B-A1AE-D75775B5685A}" dt="2023-10-06T07:51:20.954" v="45029" actId="14100"/>
          <ac:spMkLst>
            <pc:docMk/>
            <pc:sldMk cId="1055731413" sldId="1064"/>
            <ac:spMk id="4" creationId="{E91E280A-F434-75AD-37BE-DF7849615966}"/>
          </ac:spMkLst>
        </pc:spChg>
        <pc:spChg chg="mod">
          <ac:chgData name="범수 김" userId="863329ffd88cf9fc" providerId="LiveId" clId="{1D8223AE-E26F-441B-A1AE-D75775B5685A}" dt="2023-10-06T07:52:01.774" v="45116" actId="20577"/>
          <ac:spMkLst>
            <pc:docMk/>
            <pc:sldMk cId="1055731413" sldId="1064"/>
            <ac:spMk id="6" creationId="{18798FA1-EF8F-72C1-D709-CC0DE7A00D35}"/>
          </ac:spMkLst>
        </pc:spChg>
        <pc:spChg chg="add mod">
          <ac:chgData name="범수 김" userId="863329ffd88cf9fc" providerId="LiveId" clId="{1D8223AE-E26F-441B-A1AE-D75775B5685A}" dt="2023-10-06T07:51:24.527" v="45031" actId="1076"/>
          <ac:spMkLst>
            <pc:docMk/>
            <pc:sldMk cId="1055731413" sldId="1064"/>
            <ac:spMk id="7" creationId="{7B07DF79-EB8F-219F-0570-DC095D846719}"/>
          </ac:spMkLst>
        </pc:spChg>
        <pc:spChg chg="add mod">
          <ac:chgData name="범수 김" userId="863329ffd88cf9fc" providerId="LiveId" clId="{1D8223AE-E26F-441B-A1AE-D75775B5685A}" dt="2023-10-06T07:51:29.244" v="45034" actId="14100"/>
          <ac:spMkLst>
            <pc:docMk/>
            <pc:sldMk cId="1055731413" sldId="1064"/>
            <ac:spMk id="8" creationId="{2A37FD52-C711-A1FB-06C3-CDEC4722D44F}"/>
          </ac:spMkLst>
        </pc:spChg>
        <pc:picChg chg="add mod">
          <ac:chgData name="범수 김" userId="863329ffd88cf9fc" providerId="LiveId" clId="{1D8223AE-E26F-441B-A1AE-D75775B5685A}" dt="2023-10-06T07:51:09.368" v="45026" actId="1076"/>
          <ac:picMkLst>
            <pc:docMk/>
            <pc:sldMk cId="1055731413" sldId="1064"/>
            <ac:picMk id="3" creationId="{8E773D1D-3F9F-0297-FBE3-5F23BF912CC1}"/>
          </ac:picMkLst>
        </pc:picChg>
        <pc:picChg chg="del">
          <ac:chgData name="범수 김" userId="863329ffd88cf9fc" providerId="LiveId" clId="{1D8223AE-E26F-441B-A1AE-D75775B5685A}" dt="2023-10-06T07:49:45.961" v="44956" actId="478"/>
          <ac:picMkLst>
            <pc:docMk/>
            <pc:sldMk cId="1055731413" sldId="1064"/>
            <ac:picMk id="5" creationId="{FCEB64F5-4B1A-51E6-4C65-CCF569BD3993}"/>
          </ac:picMkLst>
        </pc:picChg>
      </pc:sldChg>
      <pc:sldChg chg="modSp add mod">
        <pc:chgData name="범수 김" userId="863329ffd88cf9fc" providerId="LiveId" clId="{1D8223AE-E26F-441B-A1AE-D75775B5685A}" dt="2023-10-06T08:57:40.370" v="46589" actId="20577"/>
        <pc:sldMkLst>
          <pc:docMk/>
          <pc:sldMk cId="2085927678" sldId="1065"/>
        </pc:sldMkLst>
        <pc:spChg chg="mod">
          <ac:chgData name="범수 김" userId="863329ffd88cf9fc" providerId="LiveId" clId="{1D8223AE-E26F-441B-A1AE-D75775B5685A}" dt="2023-10-06T08:57:40.370" v="46589" actId="20577"/>
          <ac:spMkLst>
            <pc:docMk/>
            <pc:sldMk cId="2085927678" sldId="106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1D8223AE-E26F-441B-A1AE-D75775B5685A}" dt="2023-10-06T09:00:07.085" v="46786" actId="20577"/>
        <pc:sldMkLst>
          <pc:docMk/>
          <pc:sldMk cId="2909235506" sldId="1066"/>
        </pc:sldMkLst>
        <pc:spChg chg="mod">
          <ac:chgData name="범수 김" userId="863329ffd88cf9fc" providerId="LiveId" clId="{1D8223AE-E26F-441B-A1AE-D75775B5685A}" dt="2023-10-06T09:00:07.085" v="46786" actId="20577"/>
          <ac:spMkLst>
            <pc:docMk/>
            <pc:sldMk cId="2909235506" sldId="1066"/>
            <ac:spMk id="2" creationId="{C0AEA286-7C33-21DD-4AB7-A9B448840106}"/>
          </ac:spMkLst>
        </pc:spChg>
        <pc:spChg chg="del">
          <ac:chgData name="범수 김" userId="863329ffd88cf9fc" providerId="LiveId" clId="{1D8223AE-E26F-441B-A1AE-D75775B5685A}" dt="2023-10-06T08:57:54.209" v="46593" actId="21"/>
          <ac:spMkLst>
            <pc:docMk/>
            <pc:sldMk cId="2909235506" sldId="1066"/>
            <ac:spMk id="6" creationId="{36194AF8-1935-D63A-99DD-B92634B22F3B}"/>
          </ac:spMkLst>
        </pc:spChg>
        <pc:spChg chg="add mod">
          <ac:chgData name="범수 김" userId="863329ffd88cf9fc" providerId="LiveId" clId="{1D8223AE-E26F-441B-A1AE-D75775B5685A}" dt="2023-10-06T08:58:06.637" v="46601" actId="164"/>
          <ac:spMkLst>
            <pc:docMk/>
            <pc:sldMk cId="2909235506" sldId="1066"/>
            <ac:spMk id="7" creationId="{0B14A23A-493F-FCB8-7103-5C898EFC3C85}"/>
          </ac:spMkLst>
        </pc:spChg>
        <pc:spChg chg="add mod">
          <ac:chgData name="범수 김" userId="863329ffd88cf9fc" providerId="LiveId" clId="{1D8223AE-E26F-441B-A1AE-D75775B5685A}" dt="2023-10-06T08:58:55.324" v="46721" actId="1076"/>
          <ac:spMkLst>
            <pc:docMk/>
            <pc:sldMk cId="2909235506" sldId="1066"/>
            <ac:spMk id="9" creationId="{3319B7AF-43BC-5D4B-B599-6A54987CEDCF}"/>
          </ac:spMkLst>
        </pc:spChg>
        <pc:spChg chg="add mod">
          <ac:chgData name="범수 김" userId="863329ffd88cf9fc" providerId="LiveId" clId="{1D8223AE-E26F-441B-A1AE-D75775B5685A}" dt="2023-10-06T08:59:29.447" v="46732" actId="164"/>
          <ac:spMkLst>
            <pc:docMk/>
            <pc:sldMk cId="2909235506" sldId="1066"/>
            <ac:spMk id="12" creationId="{C5D3EE1E-4A49-3A5D-43AD-30194A63FAA1}"/>
          </ac:spMkLst>
        </pc:spChg>
        <pc:grpChg chg="add mod">
          <ac:chgData name="범수 김" userId="863329ffd88cf9fc" providerId="LiveId" clId="{1D8223AE-E26F-441B-A1AE-D75775B5685A}" dt="2023-10-06T08:58:41.526" v="46660" actId="1076"/>
          <ac:grpSpMkLst>
            <pc:docMk/>
            <pc:sldMk cId="2909235506" sldId="1066"/>
            <ac:grpSpMk id="8" creationId="{F7ECF1E9-C0C7-AC3F-27F2-7DA278BDCFB9}"/>
          </ac:grpSpMkLst>
        </pc:grpChg>
        <pc:grpChg chg="add mod">
          <ac:chgData name="범수 김" userId="863329ffd88cf9fc" providerId="LiveId" clId="{1D8223AE-E26F-441B-A1AE-D75775B5685A}" dt="2023-10-06T08:59:29.447" v="46732" actId="164"/>
          <ac:grpSpMkLst>
            <pc:docMk/>
            <pc:sldMk cId="2909235506" sldId="1066"/>
            <ac:grpSpMk id="13" creationId="{FBADFD95-8CC4-5B0F-6714-9DD3C02FDDE9}"/>
          </ac:grpSpMkLst>
        </pc:grpChg>
        <pc:picChg chg="del">
          <ac:chgData name="범수 김" userId="863329ffd88cf9fc" providerId="LiveId" clId="{1D8223AE-E26F-441B-A1AE-D75775B5685A}" dt="2023-10-06T08:57:53.261" v="46592" actId="478"/>
          <ac:picMkLst>
            <pc:docMk/>
            <pc:sldMk cId="2909235506" sldId="1066"/>
            <ac:picMk id="4" creationId="{8EAC3A91-B247-99F5-1B80-1CCA8711297B}"/>
          </ac:picMkLst>
        </pc:picChg>
        <pc:picChg chg="add mod">
          <ac:chgData name="범수 김" userId="863329ffd88cf9fc" providerId="LiveId" clId="{1D8223AE-E26F-441B-A1AE-D75775B5685A}" dt="2023-10-06T08:58:06.637" v="46601" actId="164"/>
          <ac:picMkLst>
            <pc:docMk/>
            <pc:sldMk cId="2909235506" sldId="1066"/>
            <ac:picMk id="5" creationId="{AA51A4D7-C948-1B08-07C5-32E5D45AC78D}"/>
          </ac:picMkLst>
        </pc:picChg>
        <pc:picChg chg="add mod">
          <ac:chgData name="범수 김" userId="863329ffd88cf9fc" providerId="LiveId" clId="{1D8223AE-E26F-441B-A1AE-D75775B5685A}" dt="2023-10-06T08:59:29.447" v="46732" actId="164"/>
          <ac:picMkLst>
            <pc:docMk/>
            <pc:sldMk cId="2909235506" sldId="1066"/>
            <ac:picMk id="11" creationId="{FAC0A9DE-8F6F-D8BD-9F89-9FB4F6790991}"/>
          </ac:picMkLst>
        </pc:picChg>
      </pc:sldChg>
      <pc:sldChg chg="add">
        <pc:chgData name="범수 김" userId="863329ffd88cf9fc" providerId="LiveId" clId="{1D8223AE-E26F-441B-A1AE-D75775B5685A}" dt="2023-10-06T11:38:14.520" v="46802"/>
        <pc:sldMkLst>
          <pc:docMk/>
          <pc:sldMk cId="1645529570" sldId="1067"/>
        </pc:sldMkLst>
      </pc:sldChg>
      <pc:sldChg chg="delSp modSp add mod">
        <pc:chgData name="범수 김" userId="863329ffd88cf9fc" providerId="LiveId" clId="{1D8223AE-E26F-441B-A1AE-D75775B5685A}" dt="2023-10-06T11:40:41.926" v="47356" actId="20577"/>
        <pc:sldMkLst>
          <pc:docMk/>
          <pc:sldMk cId="1589625784" sldId="1068"/>
        </pc:sldMkLst>
        <pc:spChg chg="mod">
          <ac:chgData name="범수 김" userId="863329ffd88cf9fc" providerId="LiveId" clId="{1D8223AE-E26F-441B-A1AE-D75775B5685A}" dt="2023-10-06T11:40:41.926" v="47356" actId="20577"/>
          <ac:spMkLst>
            <pc:docMk/>
            <pc:sldMk cId="1589625784" sldId="1068"/>
            <ac:spMk id="2" creationId="{C0AEA286-7C33-21DD-4AB7-A9B448840106}"/>
          </ac:spMkLst>
        </pc:spChg>
        <pc:spChg chg="del">
          <ac:chgData name="범수 김" userId="863329ffd88cf9fc" providerId="LiveId" clId="{1D8223AE-E26F-441B-A1AE-D75775B5685A}" dt="2023-10-06T11:38:40.655" v="46859" actId="478"/>
          <ac:spMkLst>
            <pc:docMk/>
            <pc:sldMk cId="1589625784" sldId="1068"/>
            <ac:spMk id="9" creationId="{3319B7AF-43BC-5D4B-B599-6A54987CEDCF}"/>
          </ac:spMkLst>
        </pc:spChg>
        <pc:grpChg chg="del">
          <ac:chgData name="범수 김" userId="863329ffd88cf9fc" providerId="LiveId" clId="{1D8223AE-E26F-441B-A1AE-D75775B5685A}" dt="2023-10-06T11:38:40.859" v="46860" actId="478"/>
          <ac:grpSpMkLst>
            <pc:docMk/>
            <pc:sldMk cId="1589625784" sldId="1068"/>
            <ac:grpSpMk id="8" creationId="{F7ECF1E9-C0C7-AC3F-27F2-7DA278BDCFB9}"/>
          </ac:grpSpMkLst>
        </pc:grpChg>
        <pc:grpChg chg="del">
          <ac:chgData name="범수 김" userId="863329ffd88cf9fc" providerId="LiveId" clId="{1D8223AE-E26F-441B-A1AE-D75775B5685A}" dt="2023-10-06T11:38:39.988" v="46858" actId="478"/>
          <ac:grpSpMkLst>
            <pc:docMk/>
            <pc:sldMk cId="1589625784" sldId="1068"/>
            <ac:grpSpMk id="13" creationId="{FBADFD95-8CC4-5B0F-6714-9DD3C02FDDE9}"/>
          </ac:grpSpMkLst>
        </pc:grpChg>
      </pc:sldChg>
    </pc:docChg>
  </pc:docChgLst>
  <pc:docChgLst>
    <pc:chgData name="범수 김" userId="863329ffd88cf9fc" providerId="LiveId" clId="{C43385E0-53A5-41F7-A50A-35B1A53C5B06}"/>
    <pc:docChg chg="undo custSel addSld delSld modSld sldOrd">
      <pc:chgData name="범수 김" userId="863329ffd88cf9fc" providerId="LiveId" clId="{C43385E0-53A5-41F7-A50A-35B1A53C5B06}" dt="2023-10-08T00:01:21.409" v="1318"/>
      <pc:docMkLst>
        <pc:docMk/>
      </pc:docMkLst>
      <pc:sldChg chg="add">
        <pc:chgData name="범수 김" userId="863329ffd88cf9fc" providerId="LiveId" clId="{C43385E0-53A5-41F7-A50A-35B1A53C5B06}" dt="2023-10-08T00:01:21.409" v="1318"/>
        <pc:sldMkLst>
          <pc:docMk/>
          <pc:sldMk cId="429673792" sldId="271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216873811" sldId="298"/>
        </pc:sldMkLst>
      </pc:sldChg>
      <pc:sldChg chg="del">
        <pc:chgData name="범수 김" userId="863329ffd88cf9fc" providerId="LiveId" clId="{C43385E0-53A5-41F7-A50A-35B1A53C5B06}" dt="2023-10-06T23:23:58.646" v="673" actId="47"/>
        <pc:sldMkLst>
          <pc:docMk/>
          <pc:sldMk cId="3746233933" sldId="963"/>
        </pc:sldMkLst>
      </pc:sldChg>
      <pc:sldChg chg="modSp mod ord">
        <pc:chgData name="범수 김" userId="863329ffd88cf9fc" providerId="LiveId" clId="{C43385E0-53A5-41F7-A50A-35B1A53C5B06}" dt="2023-10-06T23:30:06.937" v="1116"/>
        <pc:sldMkLst>
          <pc:docMk/>
          <pc:sldMk cId="3688290381" sldId="964"/>
        </pc:sldMkLst>
        <pc:spChg chg="mod">
          <ac:chgData name="범수 김" userId="863329ffd88cf9fc" providerId="LiveId" clId="{C43385E0-53A5-41F7-A50A-35B1A53C5B06}" dt="2023-10-06T23:24:05.591" v="675" actId="208"/>
          <ac:spMkLst>
            <pc:docMk/>
            <pc:sldMk cId="3688290381" sldId="964"/>
            <ac:spMk id="5" creationId="{5CE55DC7-E459-2C5A-BF68-544CD2E20CD5}"/>
          </ac:spMkLst>
        </pc:spChg>
        <pc:spChg chg="mod">
          <ac:chgData name="범수 김" userId="863329ffd88cf9fc" providerId="LiveId" clId="{C43385E0-53A5-41F7-A50A-35B1A53C5B06}" dt="2023-10-06T23:24:05.591" v="675" actId="208"/>
          <ac:spMkLst>
            <pc:docMk/>
            <pc:sldMk cId="3688290381" sldId="964"/>
            <ac:spMk id="8" creationId="{BE3F1A39-0F1B-18DF-9CDB-823B6806983B}"/>
          </ac:spMkLst>
        </pc:spChg>
        <pc:spChg chg="mod">
          <ac:chgData name="범수 김" userId="863329ffd88cf9fc" providerId="LiveId" clId="{C43385E0-53A5-41F7-A50A-35B1A53C5B06}" dt="2023-10-06T23:24:05.591" v="675" actId="208"/>
          <ac:spMkLst>
            <pc:docMk/>
            <pc:sldMk cId="3688290381" sldId="964"/>
            <ac:spMk id="9" creationId="{F3CB6C86-85EE-5443-8BFF-47A87193F811}"/>
          </ac:spMkLst>
        </pc:spChg>
        <pc:spChg chg="mod">
          <ac:chgData name="범수 김" userId="863329ffd88cf9fc" providerId="LiveId" clId="{C43385E0-53A5-41F7-A50A-35B1A53C5B06}" dt="2023-10-06T23:24:05.591" v="675" actId="208"/>
          <ac:spMkLst>
            <pc:docMk/>
            <pc:sldMk cId="3688290381" sldId="964"/>
            <ac:spMk id="10" creationId="{B07CB182-6E6C-A4A1-A799-95BFF7863962}"/>
          </ac:spMkLst>
        </pc:spChg>
        <pc:picChg chg="mod">
          <ac:chgData name="범수 김" userId="863329ffd88cf9fc" providerId="LiveId" clId="{C43385E0-53A5-41F7-A50A-35B1A53C5B06}" dt="2023-10-06T23:24:09.789" v="677" actId="208"/>
          <ac:picMkLst>
            <pc:docMk/>
            <pc:sldMk cId="3688290381" sldId="964"/>
            <ac:picMk id="4" creationId="{0C359872-0841-120B-B3D1-C36686C665BB}"/>
          </ac:picMkLst>
        </pc:picChg>
        <pc:picChg chg="mod">
          <ac:chgData name="범수 김" userId="863329ffd88cf9fc" providerId="LiveId" clId="{C43385E0-53A5-41F7-A50A-35B1A53C5B06}" dt="2023-10-06T23:24:07.824" v="676" actId="208"/>
          <ac:picMkLst>
            <pc:docMk/>
            <pc:sldMk cId="3688290381" sldId="964"/>
            <ac:picMk id="7" creationId="{BBC5C8EC-0380-6A83-FA4E-3CAFA4870ECF}"/>
          </ac:picMkLst>
        </pc:picChg>
      </pc:sldChg>
      <pc:sldChg chg="modSp mod ord">
        <pc:chgData name="범수 김" userId="863329ffd88cf9fc" providerId="LiveId" clId="{C43385E0-53A5-41F7-A50A-35B1A53C5B06}" dt="2023-10-06T23:30:06.937" v="1116"/>
        <pc:sldMkLst>
          <pc:docMk/>
          <pc:sldMk cId="1645529570" sldId="1067"/>
        </pc:sldMkLst>
        <pc:spChg chg="mod">
          <ac:chgData name="범수 김" userId="863329ffd88cf9fc" providerId="LiveId" clId="{C43385E0-53A5-41F7-A50A-35B1A53C5B06}" dt="2023-10-06T23:23:48.932" v="672" actId="20577"/>
          <ac:spMkLst>
            <pc:docMk/>
            <pc:sldMk cId="1645529570" sldId="1067"/>
            <ac:spMk id="5" creationId="{A389414F-66B7-1262-7F78-D45BD7660CF6}"/>
          </ac:spMkLst>
        </pc:spChg>
      </pc:sldChg>
      <pc:sldChg chg="modSp mod">
        <pc:chgData name="범수 김" userId="863329ffd88cf9fc" providerId="LiveId" clId="{C43385E0-53A5-41F7-A50A-35B1A53C5B06}" dt="2023-10-06T23:28:29.646" v="1101" actId="20577"/>
        <pc:sldMkLst>
          <pc:docMk/>
          <pc:sldMk cId="1589625784" sldId="1068"/>
        </pc:sldMkLst>
        <pc:spChg chg="mod">
          <ac:chgData name="범수 김" userId="863329ffd88cf9fc" providerId="LiveId" clId="{C43385E0-53A5-41F7-A50A-35B1A53C5B06}" dt="2023-10-06T23:28:29.646" v="1101" actId="20577"/>
          <ac:spMkLst>
            <pc:docMk/>
            <pc:sldMk cId="1589625784" sldId="1068"/>
            <ac:spMk id="2" creationId="{C0AEA286-7C33-21DD-4AB7-A9B448840106}"/>
          </ac:spMkLst>
        </pc:spChg>
      </pc:sldChg>
      <pc:sldChg chg="modSp add mod">
        <pc:chgData name="범수 김" userId="863329ffd88cf9fc" providerId="LiveId" clId="{C43385E0-53A5-41F7-A50A-35B1A53C5B06}" dt="2023-10-06T23:31:02.147" v="1317" actId="12789"/>
        <pc:sldMkLst>
          <pc:docMk/>
          <pc:sldMk cId="16292711" sldId="1069"/>
        </pc:sldMkLst>
        <pc:spChg chg="mod">
          <ac:chgData name="범수 김" userId="863329ffd88cf9fc" providerId="LiveId" clId="{C43385E0-53A5-41F7-A50A-35B1A53C5B06}" dt="2023-10-06T23:31:02.147" v="1317" actId="12789"/>
          <ac:spMkLst>
            <pc:docMk/>
            <pc:sldMk cId="16292711" sldId="1069"/>
            <ac:spMk id="5" creationId="{A389414F-66B7-1262-7F78-D45BD7660CF6}"/>
          </ac:spMkLst>
        </pc:spChg>
      </pc:sldChg>
      <pc:sldChg chg="addSp modSp add del mod">
        <pc:chgData name="범수 김" userId="863329ffd88cf9fc" providerId="LiveId" clId="{C43385E0-53A5-41F7-A50A-35B1A53C5B06}" dt="2023-10-06T23:29:54.539" v="1102" actId="47"/>
        <pc:sldMkLst>
          <pc:docMk/>
          <pc:sldMk cId="583399313" sldId="1070"/>
        </pc:sldMkLst>
        <pc:spChg chg="mod">
          <ac:chgData name="범수 김" userId="863329ffd88cf9fc" providerId="LiveId" clId="{C43385E0-53A5-41F7-A50A-35B1A53C5B06}" dt="2023-10-06T23:22:24.310" v="595" actId="20577"/>
          <ac:spMkLst>
            <pc:docMk/>
            <pc:sldMk cId="583399313" sldId="1070"/>
            <ac:spMk id="2" creationId="{C0AEA286-7C33-21DD-4AB7-A9B448840106}"/>
          </ac:spMkLst>
        </pc:spChg>
        <pc:picChg chg="add mod">
          <ac:chgData name="범수 김" userId="863329ffd88cf9fc" providerId="LiveId" clId="{C43385E0-53A5-41F7-A50A-35B1A53C5B06}" dt="2023-10-06T23:22:47.534" v="599" actId="1076"/>
          <ac:picMkLst>
            <pc:docMk/>
            <pc:sldMk cId="583399313" sldId="1070"/>
            <ac:picMk id="4" creationId="{3B738D39-28D3-9E0F-112D-E93B3EF61FA0}"/>
          </ac:picMkLst>
        </pc:picChg>
      </pc:sldChg>
      <pc:sldChg chg="delSp modSp add mod">
        <pc:chgData name="범수 김" userId="863329ffd88cf9fc" providerId="LiveId" clId="{C43385E0-53A5-41F7-A50A-35B1A53C5B06}" dt="2023-10-06T23:24:24.604" v="684" actId="20577"/>
        <pc:sldMkLst>
          <pc:docMk/>
          <pc:sldMk cId="3040436294" sldId="1071"/>
        </pc:sldMkLst>
        <pc:spChg chg="mod">
          <ac:chgData name="범수 김" userId="863329ffd88cf9fc" providerId="LiveId" clId="{C43385E0-53A5-41F7-A50A-35B1A53C5B06}" dt="2023-10-06T23:24:24.604" v="684" actId="20577"/>
          <ac:spMkLst>
            <pc:docMk/>
            <pc:sldMk cId="3040436294" sldId="1071"/>
            <ac:spMk id="2" creationId="{C0AEA286-7C33-21DD-4AB7-A9B448840106}"/>
          </ac:spMkLst>
        </pc:spChg>
        <pc:picChg chg="del">
          <ac:chgData name="범수 김" userId="863329ffd88cf9fc" providerId="LiveId" clId="{C43385E0-53A5-41F7-A50A-35B1A53C5B06}" dt="2023-10-06T23:24:21.632" v="679" actId="478"/>
          <ac:picMkLst>
            <pc:docMk/>
            <pc:sldMk cId="3040436294" sldId="1071"/>
            <ac:picMk id="4" creationId="{3B738D39-28D3-9E0F-112D-E93B3EF61FA0}"/>
          </ac:picMkLst>
        </pc:picChg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4154299667" sldId="1072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926441920" sldId="1073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4088941483" sldId="1074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214614956" sldId="1075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849592046" sldId="1076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411628504" sldId="1077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477447710" sldId="1078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149052381" sldId="1079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815687555" sldId="1080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960430792" sldId="1081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353428761" sldId="1082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4255149509" sldId="1083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899494308" sldId="1084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896971472" sldId="1085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822429065" sldId="1086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425965932" sldId="1087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492873010" sldId="1088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774478924" sldId="1089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879762775" sldId="1090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779849349" sldId="1091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4052799673" sldId="1092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664362256" sldId="1093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23402730" sldId="1094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279643954" sldId="1095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164695338" sldId="1096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545444997" sldId="1097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709678948" sldId="1098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4152809371" sldId="1099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092497821" sldId="1100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022842722" sldId="1101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813253985" sldId="1102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468722863" sldId="1103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673096415" sldId="1104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613099195" sldId="1105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371687438" sldId="1106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236186777" sldId="1107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528643065" sldId="1108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016045249" sldId="1109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605219088" sldId="1110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620085251" sldId="1111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225132274" sldId="1112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711362848" sldId="1113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696242544" sldId="1114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074011451" sldId="1115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890189421" sldId="1116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722967926" sldId="1117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082354892" sldId="1118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239414185" sldId="1119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4021851344" sldId="1120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64703742" sldId="1121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066468067" sldId="1122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283349671" sldId="1123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981126604" sldId="1124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505191451" sldId="1125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819323309" sldId="1126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044764773" sldId="1127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277286222" sldId="1128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4273192965" sldId="1129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24476290" sldId="1130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3020403457" sldId="1131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823402351" sldId="1132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234930489" sldId="1133"/>
        </pc:sldMkLst>
      </pc:sldChg>
      <pc:sldChg chg="add">
        <pc:chgData name="범수 김" userId="863329ffd88cf9fc" providerId="LiveId" clId="{C43385E0-53A5-41F7-A50A-35B1A53C5B06}" dt="2023-10-08T00:01:21.409" v="1318"/>
        <pc:sldMkLst>
          <pc:docMk/>
          <pc:sldMk cId="1689960748" sldId="1134"/>
        </pc:sldMkLst>
      </pc:sldChg>
    </pc:docChg>
  </pc:docChgLst>
  <pc:docChgLst>
    <pc:chgData name="범수 김" userId="863329ffd88cf9fc" providerId="LiveId" clId="{11512A16-0C18-4532-AF48-6A56912D0A2B}"/>
    <pc:docChg chg="undo redo custSel addSld delSld modSld sldOrd">
      <pc:chgData name="범수 김" userId="863329ffd88cf9fc" providerId="LiveId" clId="{11512A16-0C18-4532-AF48-6A56912D0A2B}" dt="2023-12-07T23:11:48.179" v="40877" actId="20577"/>
      <pc:docMkLst>
        <pc:docMk/>
      </pc:docMkLst>
      <pc:sldChg chg="del">
        <pc:chgData name="범수 김" userId="863329ffd88cf9fc" providerId="LiveId" clId="{11512A16-0C18-4532-AF48-6A56912D0A2B}" dt="2023-11-07T12:55:20.312" v="0" actId="47"/>
        <pc:sldMkLst>
          <pc:docMk/>
          <pc:sldMk cId="3506630620" sldId="256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729194556" sldId="257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88219309" sldId="258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659245965" sldId="259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3739401470" sldId="260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880789807" sldId="261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97166039" sldId="262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989183241" sldId="263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3355112973" sldId="264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3199161323" sldId="265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1850031" sldId="267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880441140" sldId="268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240293239" sldId="269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617789072" sldId="270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592945825" sldId="272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3401709764" sldId="273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411948157" sldId="274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907380477" sldId="275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164537235" sldId="276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728770353" sldId="277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701436160" sldId="278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3191369813" sldId="280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493115155" sldId="281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95086759" sldId="282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503438217" sldId="283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265740132" sldId="285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3988659076" sldId="286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3679320053" sldId="287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3235880908" sldId="291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3857147051" sldId="292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007346510" sldId="293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25569563" sldId="294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931601322" sldId="295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642599384" sldId="296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563241168" sldId="297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778492131" sldId="299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581855723" sldId="300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695534559" sldId="301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73784183" sldId="302"/>
        </pc:sldMkLst>
      </pc:sldChg>
      <pc:sldChg chg="del">
        <pc:chgData name="범수 김" userId="863329ffd88cf9fc" providerId="LiveId" clId="{11512A16-0C18-4532-AF48-6A56912D0A2B}" dt="2023-11-08T08:35:03.924" v="1" actId="47"/>
        <pc:sldMkLst>
          <pc:docMk/>
          <pc:sldMk cId="4251358460" sldId="303"/>
        </pc:sldMkLst>
      </pc:sldChg>
      <pc:sldChg chg="del">
        <pc:chgData name="범수 김" userId="863329ffd88cf9fc" providerId="LiveId" clId="{11512A16-0C18-4532-AF48-6A56912D0A2B}" dt="2023-11-08T08:35:06.086" v="2" actId="47"/>
        <pc:sldMkLst>
          <pc:docMk/>
          <pc:sldMk cId="3929011657" sldId="304"/>
        </pc:sldMkLst>
      </pc:sldChg>
      <pc:sldChg chg="add del">
        <pc:chgData name="범수 김" userId="863329ffd88cf9fc" providerId="LiveId" clId="{11512A16-0C18-4532-AF48-6A56912D0A2B}" dt="2023-11-08T08:36:46.524" v="97" actId="47"/>
        <pc:sldMkLst>
          <pc:docMk/>
          <pc:sldMk cId="353296480" sldId="305"/>
        </pc:sldMkLst>
      </pc:sldChg>
      <pc:sldChg chg="add del">
        <pc:chgData name="범수 김" userId="863329ffd88cf9fc" providerId="LiveId" clId="{11512A16-0C18-4532-AF48-6A56912D0A2B}" dt="2023-11-08T08:36:47.264" v="98" actId="47"/>
        <pc:sldMkLst>
          <pc:docMk/>
          <pc:sldMk cId="1458708410" sldId="306"/>
        </pc:sldMkLst>
      </pc:sldChg>
      <pc:sldChg chg="addSp delSp modSp add del mod">
        <pc:chgData name="범수 김" userId="863329ffd88cf9fc" providerId="LiveId" clId="{11512A16-0C18-4532-AF48-6A56912D0A2B}" dt="2023-11-25T04:45:08.436" v="9809" actId="22"/>
        <pc:sldMkLst>
          <pc:docMk/>
          <pc:sldMk cId="179168899" sldId="307"/>
        </pc:sldMkLst>
        <pc:spChg chg="add del">
          <ac:chgData name="범수 김" userId="863329ffd88cf9fc" providerId="LiveId" clId="{11512A16-0C18-4532-AF48-6A56912D0A2B}" dt="2023-11-25T04:45:08.436" v="9809" actId="22"/>
          <ac:spMkLst>
            <pc:docMk/>
            <pc:sldMk cId="179168899" sldId="307"/>
            <ac:spMk id="3" creationId="{C0792811-2FA7-4929-D6B7-C7F425A2E27F}"/>
          </ac:spMkLst>
        </pc:spChg>
        <pc:spChg chg="mod">
          <ac:chgData name="범수 김" userId="863329ffd88cf9fc" providerId="LiveId" clId="{11512A16-0C18-4532-AF48-6A56912D0A2B}" dt="2023-11-08T08:44:00.865" v="377" actId="12789"/>
          <ac:spMkLst>
            <pc:docMk/>
            <pc:sldMk cId="179168899" sldId="307"/>
            <ac:spMk id="6" creationId="{8052232D-6EE7-1554-575E-69155D0D4015}"/>
          </ac:spMkLst>
        </pc:spChg>
      </pc:sldChg>
      <pc:sldChg chg="modSp add del mod">
        <pc:chgData name="범수 김" userId="863329ffd88cf9fc" providerId="LiveId" clId="{11512A16-0C18-4532-AF48-6A56912D0A2B}" dt="2023-11-08T08:52:37.031" v="1396" actId="20577"/>
        <pc:sldMkLst>
          <pc:docMk/>
          <pc:sldMk cId="2143573487" sldId="308"/>
        </pc:sldMkLst>
        <pc:spChg chg="mod">
          <ac:chgData name="범수 김" userId="863329ffd88cf9fc" providerId="LiveId" clId="{11512A16-0C18-4532-AF48-6A56912D0A2B}" dt="2023-11-08T08:52:37.031" v="1396" actId="20577"/>
          <ac:spMkLst>
            <pc:docMk/>
            <pc:sldMk cId="2143573487" sldId="308"/>
            <ac:spMk id="4" creationId="{9C3C61D3-418C-73D8-3632-B393B73A7144}"/>
          </ac:spMkLst>
        </pc:spChg>
      </pc:sldChg>
      <pc:sldChg chg="modSp mod">
        <pc:chgData name="범수 김" userId="863329ffd88cf9fc" providerId="LiveId" clId="{11512A16-0C18-4532-AF48-6A56912D0A2B}" dt="2023-11-08T08:37:50.310" v="114" actId="12789"/>
        <pc:sldMkLst>
          <pc:docMk/>
          <pc:sldMk cId="2282885697" sldId="309"/>
        </pc:sldMkLst>
        <pc:spChg chg="mod">
          <ac:chgData name="범수 김" userId="863329ffd88cf9fc" providerId="LiveId" clId="{11512A16-0C18-4532-AF48-6A56912D0A2B}" dt="2023-11-08T08:37:50.310" v="114" actId="12789"/>
          <ac:spMkLst>
            <pc:docMk/>
            <pc:sldMk cId="2282885697" sldId="309"/>
            <ac:spMk id="6" creationId="{8052232D-6EE7-1554-575E-69155D0D4015}"/>
          </ac:spMkLst>
        </pc:spChg>
      </pc:sldChg>
      <pc:sldChg chg="addSp modSp mod">
        <pc:chgData name="범수 김" userId="863329ffd88cf9fc" providerId="LiveId" clId="{11512A16-0C18-4532-AF48-6A56912D0A2B}" dt="2023-11-08T08:38:36.696" v="241" actId="1076"/>
        <pc:sldMkLst>
          <pc:docMk/>
          <pc:sldMk cId="391409034" sldId="310"/>
        </pc:sldMkLst>
        <pc:spChg chg="mod">
          <ac:chgData name="범수 김" userId="863329ffd88cf9fc" providerId="LiveId" clId="{11512A16-0C18-4532-AF48-6A56912D0A2B}" dt="2023-11-08T08:38:35.577" v="240" actId="20577"/>
          <ac:spMkLst>
            <pc:docMk/>
            <pc:sldMk cId="391409034" sldId="310"/>
            <ac:spMk id="4" creationId="{9C3C61D3-418C-73D8-3632-B393B73A7144}"/>
          </ac:spMkLst>
        </pc:spChg>
        <pc:picChg chg="add mod">
          <ac:chgData name="범수 김" userId="863329ffd88cf9fc" providerId="LiveId" clId="{11512A16-0C18-4532-AF48-6A56912D0A2B}" dt="2023-11-08T08:38:36.696" v="241" actId="1076"/>
          <ac:picMkLst>
            <pc:docMk/>
            <pc:sldMk cId="391409034" sldId="310"/>
            <ac:picMk id="3" creationId="{04F2CE3C-B17E-BA1E-E6A4-EA5C911EF541}"/>
          </ac:picMkLst>
        </pc:picChg>
      </pc:sldChg>
      <pc:sldChg chg="modSp del mod">
        <pc:chgData name="범수 김" userId="863329ffd88cf9fc" providerId="LiveId" clId="{11512A16-0C18-4532-AF48-6A56912D0A2B}" dt="2023-11-08T08:38:42.277" v="242" actId="47"/>
        <pc:sldMkLst>
          <pc:docMk/>
          <pc:sldMk cId="2199180434" sldId="311"/>
        </pc:sldMkLst>
        <pc:spChg chg="mod">
          <ac:chgData name="범수 김" userId="863329ffd88cf9fc" providerId="LiveId" clId="{11512A16-0C18-4532-AF48-6A56912D0A2B}" dt="2023-11-08T08:37:31.954" v="111" actId="12789"/>
          <ac:spMkLst>
            <pc:docMk/>
            <pc:sldMk cId="2199180434" sldId="311"/>
            <ac:spMk id="6" creationId="{8052232D-6EE7-1554-575E-69155D0D4015}"/>
          </ac:spMkLst>
        </pc:spChg>
      </pc:sldChg>
      <pc:sldChg chg="del">
        <pc:chgData name="범수 김" userId="863329ffd88cf9fc" providerId="LiveId" clId="{11512A16-0C18-4532-AF48-6A56912D0A2B}" dt="2023-11-08T08:38:43.085" v="243" actId="47"/>
        <pc:sldMkLst>
          <pc:docMk/>
          <pc:sldMk cId="3447170286" sldId="312"/>
        </pc:sldMkLst>
      </pc:sldChg>
      <pc:sldChg chg="modSp mod">
        <pc:chgData name="범수 김" userId="863329ffd88cf9fc" providerId="LiveId" clId="{11512A16-0C18-4532-AF48-6A56912D0A2B}" dt="2023-11-08T08:39:45.638" v="284" actId="20577"/>
        <pc:sldMkLst>
          <pc:docMk/>
          <pc:sldMk cId="3407188173" sldId="313"/>
        </pc:sldMkLst>
        <pc:spChg chg="mod">
          <ac:chgData name="범수 김" userId="863329ffd88cf9fc" providerId="LiveId" clId="{11512A16-0C18-4532-AF48-6A56912D0A2B}" dt="2023-11-08T08:39:45.638" v="284" actId="20577"/>
          <ac:spMkLst>
            <pc:docMk/>
            <pc:sldMk cId="3407188173" sldId="313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08T08:38:53.732" v="246" actId="208"/>
        <pc:sldMkLst>
          <pc:docMk/>
          <pc:sldMk cId="2872946908" sldId="314"/>
        </pc:sldMkLst>
        <pc:picChg chg="mod">
          <ac:chgData name="범수 김" userId="863329ffd88cf9fc" providerId="LiveId" clId="{11512A16-0C18-4532-AF48-6A56912D0A2B}" dt="2023-11-08T08:38:53.732" v="246" actId="208"/>
          <ac:picMkLst>
            <pc:docMk/>
            <pc:sldMk cId="2872946908" sldId="314"/>
            <ac:picMk id="3" creationId="{504501CC-7D52-0112-EF2D-A6EB1D40E50E}"/>
          </ac:picMkLst>
        </pc:picChg>
        <pc:picChg chg="mod">
          <ac:chgData name="범수 김" userId="863329ffd88cf9fc" providerId="LiveId" clId="{11512A16-0C18-4532-AF48-6A56912D0A2B}" dt="2023-11-08T08:38:53.732" v="246" actId="208"/>
          <ac:picMkLst>
            <pc:docMk/>
            <pc:sldMk cId="2872946908" sldId="314"/>
            <ac:picMk id="5" creationId="{FD350721-73E3-E318-39F0-AAEC7DA64FE9}"/>
          </ac:picMkLst>
        </pc:picChg>
      </pc:sldChg>
      <pc:sldChg chg="modSp mod">
        <pc:chgData name="범수 김" userId="863329ffd88cf9fc" providerId="LiveId" clId="{11512A16-0C18-4532-AF48-6A56912D0A2B}" dt="2023-11-08T08:40:23.302" v="287" actId="20577"/>
        <pc:sldMkLst>
          <pc:docMk/>
          <pc:sldMk cId="2722372606" sldId="318"/>
        </pc:sldMkLst>
        <pc:spChg chg="mod">
          <ac:chgData name="범수 김" userId="863329ffd88cf9fc" providerId="LiveId" clId="{11512A16-0C18-4532-AF48-6A56912D0A2B}" dt="2023-11-08T08:40:23.302" v="287" actId="20577"/>
          <ac:spMkLst>
            <pc:docMk/>
            <pc:sldMk cId="2722372606" sldId="318"/>
            <ac:spMk id="17" creationId="{1A50576E-2D9B-8132-3CC9-C4EFA0DD2629}"/>
          </ac:spMkLst>
        </pc:spChg>
      </pc:sldChg>
      <pc:sldChg chg="modSp mod">
        <pc:chgData name="범수 김" userId="863329ffd88cf9fc" providerId="LiveId" clId="{11512A16-0C18-4532-AF48-6A56912D0A2B}" dt="2023-11-08T08:53:22.210" v="1440" actId="20577"/>
        <pc:sldMkLst>
          <pc:docMk/>
          <pc:sldMk cId="1740971096" sldId="335"/>
        </pc:sldMkLst>
        <pc:spChg chg="mod">
          <ac:chgData name="범수 김" userId="863329ffd88cf9fc" providerId="LiveId" clId="{11512A16-0C18-4532-AF48-6A56912D0A2B}" dt="2023-11-08T08:53:22.210" v="1440" actId="20577"/>
          <ac:spMkLst>
            <pc:docMk/>
            <pc:sldMk cId="1740971096" sldId="335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08T08:57:36.693" v="1572" actId="20577"/>
        <pc:sldMkLst>
          <pc:docMk/>
          <pc:sldMk cId="271627899" sldId="344"/>
        </pc:sldMkLst>
        <pc:spChg chg="mod">
          <ac:chgData name="범수 김" userId="863329ffd88cf9fc" providerId="LiveId" clId="{11512A16-0C18-4532-AF48-6A56912D0A2B}" dt="2023-11-08T08:57:36.693" v="1572" actId="20577"/>
          <ac:spMkLst>
            <pc:docMk/>
            <pc:sldMk cId="271627899" sldId="344"/>
            <ac:spMk id="6" creationId="{8052232D-6EE7-1554-575E-69155D0D4015}"/>
          </ac:spMkLst>
        </pc:spChg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012701792" sldId="364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655825698" sldId="365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325587031" sldId="366"/>
        </pc:sldMkLst>
      </pc:sldChg>
      <pc:sldChg chg="modSp mod">
        <pc:chgData name="범수 김" userId="863329ffd88cf9fc" providerId="LiveId" clId="{11512A16-0C18-4532-AF48-6A56912D0A2B}" dt="2023-11-25T01:46:30.311" v="6718" actId="20577"/>
        <pc:sldMkLst>
          <pc:docMk/>
          <pc:sldMk cId="1619295751" sldId="413"/>
        </pc:sldMkLst>
        <pc:spChg chg="mod">
          <ac:chgData name="범수 김" userId="863329ffd88cf9fc" providerId="LiveId" clId="{11512A16-0C18-4532-AF48-6A56912D0A2B}" dt="2023-11-25T01:46:30.311" v="6718" actId="20577"/>
          <ac:spMkLst>
            <pc:docMk/>
            <pc:sldMk cId="1619295751" sldId="413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1:47:00.177" v="6721" actId="20577"/>
        <pc:sldMkLst>
          <pc:docMk/>
          <pc:sldMk cId="3038267297" sldId="414"/>
        </pc:sldMkLst>
        <pc:spChg chg="mod">
          <ac:chgData name="범수 김" userId="863329ffd88cf9fc" providerId="LiveId" clId="{11512A16-0C18-4532-AF48-6A56912D0A2B}" dt="2023-11-25T01:47:00.177" v="6721" actId="20577"/>
          <ac:spMkLst>
            <pc:docMk/>
            <pc:sldMk cId="3038267297" sldId="414"/>
            <ac:spMk id="2" creationId="{D05D1FF7-26AC-6D1F-9C88-04803B2CBBEA}"/>
          </ac:spMkLst>
        </pc:spChg>
        <pc:picChg chg="mod">
          <ac:chgData name="범수 김" userId="863329ffd88cf9fc" providerId="LiveId" clId="{11512A16-0C18-4532-AF48-6A56912D0A2B}" dt="2023-11-25T01:46:34.413" v="6719" actId="208"/>
          <ac:picMkLst>
            <pc:docMk/>
            <pc:sldMk cId="3038267297" sldId="414"/>
            <ac:picMk id="4" creationId="{83E01889-C86C-4136-100D-D5341EE5EE71}"/>
          </ac:picMkLst>
        </pc:picChg>
      </pc:sldChg>
      <pc:sldChg chg="addSp modSp mod">
        <pc:chgData name="범수 김" userId="863329ffd88cf9fc" providerId="LiveId" clId="{11512A16-0C18-4532-AF48-6A56912D0A2B}" dt="2023-11-25T01:47:33.688" v="6726" actId="208"/>
        <pc:sldMkLst>
          <pc:docMk/>
          <pc:sldMk cId="2718232058" sldId="415"/>
        </pc:sldMkLst>
        <pc:picChg chg="mod">
          <ac:chgData name="범수 김" userId="863329ffd88cf9fc" providerId="LiveId" clId="{11512A16-0C18-4532-AF48-6A56912D0A2B}" dt="2023-11-25T01:47:30.440" v="6724" actId="1076"/>
          <ac:picMkLst>
            <pc:docMk/>
            <pc:sldMk cId="2718232058" sldId="415"/>
            <ac:picMk id="4" creationId="{83E01889-C86C-4136-100D-D5341EE5EE71}"/>
          </ac:picMkLst>
        </pc:picChg>
        <pc:picChg chg="add mod">
          <ac:chgData name="범수 김" userId="863329ffd88cf9fc" providerId="LiveId" clId="{11512A16-0C18-4532-AF48-6A56912D0A2B}" dt="2023-11-25T01:47:33.688" v="6726" actId="208"/>
          <ac:picMkLst>
            <pc:docMk/>
            <pc:sldMk cId="2718232058" sldId="415"/>
            <ac:picMk id="5" creationId="{69F7F022-B06F-DDD9-EE29-4537F539E6A4}"/>
          </ac:picMkLst>
        </pc:picChg>
      </pc:sldChg>
      <pc:sldChg chg="modSp mod">
        <pc:chgData name="범수 김" userId="863329ffd88cf9fc" providerId="LiveId" clId="{11512A16-0C18-4532-AF48-6A56912D0A2B}" dt="2023-11-25T01:47:48.841" v="6736" actId="20577"/>
        <pc:sldMkLst>
          <pc:docMk/>
          <pc:sldMk cId="1448725079" sldId="416"/>
        </pc:sldMkLst>
        <pc:spChg chg="mod">
          <ac:chgData name="범수 김" userId="863329ffd88cf9fc" providerId="LiveId" clId="{11512A16-0C18-4532-AF48-6A56912D0A2B}" dt="2023-11-25T01:47:48.841" v="6736" actId="20577"/>
          <ac:spMkLst>
            <pc:docMk/>
            <pc:sldMk cId="1448725079" sldId="416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1:48:58.404" v="6751" actId="20577"/>
        <pc:sldMkLst>
          <pc:docMk/>
          <pc:sldMk cId="3160945766" sldId="418"/>
        </pc:sldMkLst>
        <pc:spChg chg="mod">
          <ac:chgData name="범수 김" userId="863329ffd88cf9fc" providerId="LiveId" clId="{11512A16-0C18-4532-AF48-6A56912D0A2B}" dt="2023-11-25T01:48:58.404" v="6751" actId="20577"/>
          <ac:spMkLst>
            <pc:docMk/>
            <pc:sldMk cId="3160945766" sldId="418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1:49:30.658" v="6843" actId="20577"/>
        <pc:sldMkLst>
          <pc:docMk/>
          <pc:sldMk cId="913961962" sldId="419"/>
        </pc:sldMkLst>
        <pc:spChg chg="mod">
          <ac:chgData name="범수 김" userId="863329ffd88cf9fc" providerId="LiveId" clId="{11512A16-0C18-4532-AF48-6A56912D0A2B}" dt="2023-11-25T01:49:30.658" v="6843" actId="20577"/>
          <ac:spMkLst>
            <pc:docMk/>
            <pc:sldMk cId="913961962" sldId="419"/>
            <ac:spMk id="2" creationId="{D05D1FF7-26AC-6D1F-9C88-04803B2CBBEA}"/>
          </ac:spMkLst>
        </pc:spChg>
      </pc:sldChg>
      <pc:sldChg chg="modSp mod">
        <pc:chgData name="범수 김" userId="863329ffd88cf9fc" providerId="LiveId" clId="{11512A16-0C18-4532-AF48-6A56912D0A2B}" dt="2023-11-25T01:51:53.156" v="7127" actId="12789"/>
        <pc:sldMkLst>
          <pc:docMk/>
          <pc:sldMk cId="2667484216" sldId="420"/>
        </pc:sldMkLst>
        <pc:spChg chg="mod">
          <ac:chgData name="범수 김" userId="863329ffd88cf9fc" providerId="LiveId" clId="{11512A16-0C18-4532-AF48-6A56912D0A2B}" dt="2023-11-25T01:51:53.156" v="7127" actId="12789"/>
          <ac:spMkLst>
            <pc:docMk/>
            <pc:sldMk cId="2667484216" sldId="420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1:51:13.398" v="7090" actId="20577"/>
        <pc:sldMkLst>
          <pc:docMk/>
          <pc:sldMk cId="487625992" sldId="422"/>
        </pc:sldMkLst>
        <pc:spChg chg="mod">
          <ac:chgData name="범수 김" userId="863329ffd88cf9fc" providerId="LiveId" clId="{11512A16-0C18-4532-AF48-6A56912D0A2B}" dt="2023-11-25T01:51:13.398" v="7090" actId="20577"/>
          <ac:spMkLst>
            <pc:docMk/>
            <pc:sldMk cId="487625992" sldId="422"/>
            <ac:spMk id="2" creationId="{D05D1FF7-26AC-6D1F-9C88-04803B2CBBEA}"/>
          </ac:spMkLst>
        </pc:spChg>
      </pc:sldChg>
      <pc:sldChg chg="modSp mod">
        <pc:chgData name="범수 김" userId="863329ffd88cf9fc" providerId="LiveId" clId="{11512A16-0C18-4532-AF48-6A56912D0A2B}" dt="2023-11-25T01:50:43.318" v="7075" actId="1076"/>
        <pc:sldMkLst>
          <pc:docMk/>
          <pc:sldMk cId="1669166915" sldId="423"/>
        </pc:sldMkLst>
        <pc:spChg chg="mod">
          <ac:chgData name="범수 김" userId="863329ffd88cf9fc" providerId="LiveId" clId="{11512A16-0C18-4532-AF48-6A56912D0A2B}" dt="2023-11-25T01:50:43.318" v="7075" actId="1076"/>
          <ac:spMkLst>
            <pc:docMk/>
            <pc:sldMk cId="1669166915" sldId="423"/>
            <ac:spMk id="2" creationId="{D05D1FF7-26AC-6D1F-9C88-04803B2CBBEA}"/>
          </ac:spMkLst>
        </pc:spChg>
      </pc:sldChg>
      <pc:sldChg chg="modSp mod">
        <pc:chgData name="범수 김" userId="863329ffd88cf9fc" providerId="LiveId" clId="{11512A16-0C18-4532-AF48-6A56912D0A2B}" dt="2023-11-25T01:52:55.081" v="7305" actId="20577"/>
        <pc:sldMkLst>
          <pc:docMk/>
          <pc:sldMk cId="448633190" sldId="425"/>
        </pc:sldMkLst>
        <pc:spChg chg="mod">
          <ac:chgData name="범수 김" userId="863329ffd88cf9fc" providerId="LiveId" clId="{11512A16-0C18-4532-AF48-6A56912D0A2B}" dt="2023-11-25T01:52:55.081" v="7305" actId="20577"/>
          <ac:spMkLst>
            <pc:docMk/>
            <pc:sldMk cId="448633190" sldId="425"/>
            <ac:spMk id="2" creationId="{D05D1FF7-26AC-6D1F-9C88-04803B2CBBEA}"/>
          </ac:spMkLst>
        </pc:spChg>
      </pc:sldChg>
      <pc:sldChg chg="modSp mod">
        <pc:chgData name="범수 김" userId="863329ffd88cf9fc" providerId="LiveId" clId="{11512A16-0C18-4532-AF48-6A56912D0A2B}" dt="2023-11-25T01:54:51.302" v="7798" actId="20577"/>
        <pc:sldMkLst>
          <pc:docMk/>
          <pc:sldMk cId="3917052021" sldId="426"/>
        </pc:sldMkLst>
        <pc:spChg chg="mod">
          <ac:chgData name="범수 김" userId="863329ffd88cf9fc" providerId="LiveId" clId="{11512A16-0C18-4532-AF48-6A56912D0A2B}" dt="2023-11-25T01:54:51.302" v="7798" actId="20577"/>
          <ac:spMkLst>
            <pc:docMk/>
            <pc:sldMk cId="3917052021" sldId="426"/>
            <ac:spMk id="6" creationId="{8052232D-6EE7-1554-575E-69155D0D4015}"/>
          </ac:spMkLst>
        </pc:spChg>
      </pc:sldChg>
      <pc:sldChg chg="del">
        <pc:chgData name="범수 김" userId="863329ffd88cf9fc" providerId="LiveId" clId="{11512A16-0C18-4532-AF48-6A56912D0A2B}" dt="2023-11-25T01:55:19.461" v="7799" actId="47"/>
        <pc:sldMkLst>
          <pc:docMk/>
          <pc:sldMk cId="704767719" sldId="430"/>
        </pc:sldMkLst>
      </pc:sldChg>
      <pc:sldChg chg="del">
        <pc:chgData name="범수 김" userId="863329ffd88cf9fc" providerId="LiveId" clId="{11512A16-0C18-4532-AF48-6A56912D0A2B}" dt="2023-11-25T01:55:23.292" v="7800" actId="47"/>
        <pc:sldMkLst>
          <pc:docMk/>
          <pc:sldMk cId="2405982250" sldId="431"/>
        </pc:sldMkLst>
      </pc:sldChg>
      <pc:sldChg chg="modSp mod">
        <pc:chgData name="범수 김" userId="863329ffd88cf9fc" providerId="LiveId" clId="{11512A16-0C18-4532-AF48-6A56912D0A2B}" dt="2023-11-25T01:55:46.065" v="7807" actId="20577"/>
        <pc:sldMkLst>
          <pc:docMk/>
          <pc:sldMk cId="589233731" sldId="432"/>
        </pc:sldMkLst>
        <pc:spChg chg="mod">
          <ac:chgData name="범수 김" userId="863329ffd88cf9fc" providerId="LiveId" clId="{11512A16-0C18-4532-AF48-6A56912D0A2B}" dt="2023-11-25T01:55:46.065" v="7807" actId="20577"/>
          <ac:spMkLst>
            <pc:docMk/>
            <pc:sldMk cId="589233731" sldId="432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1:56:35.065" v="7851" actId="20577"/>
        <pc:sldMkLst>
          <pc:docMk/>
          <pc:sldMk cId="2133502486" sldId="433"/>
        </pc:sldMkLst>
        <pc:spChg chg="mod">
          <ac:chgData name="범수 김" userId="863329ffd88cf9fc" providerId="LiveId" clId="{11512A16-0C18-4532-AF48-6A56912D0A2B}" dt="2023-11-25T01:56:35.065" v="7851" actId="20577"/>
          <ac:spMkLst>
            <pc:docMk/>
            <pc:sldMk cId="2133502486" sldId="433"/>
            <ac:spMk id="2" creationId="{D05D1FF7-26AC-6D1F-9C88-04803B2CBBEA}"/>
          </ac:spMkLst>
        </pc:spChg>
      </pc:sldChg>
      <pc:sldChg chg="modSp mod">
        <pc:chgData name="범수 김" userId="863329ffd88cf9fc" providerId="LiveId" clId="{11512A16-0C18-4532-AF48-6A56912D0A2B}" dt="2023-11-25T01:56:50.951" v="7858" actId="20577"/>
        <pc:sldMkLst>
          <pc:docMk/>
          <pc:sldMk cId="1662824714" sldId="434"/>
        </pc:sldMkLst>
        <pc:spChg chg="mod">
          <ac:chgData name="범수 김" userId="863329ffd88cf9fc" providerId="LiveId" clId="{11512A16-0C18-4532-AF48-6A56912D0A2B}" dt="2023-11-25T01:56:50.951" v="7858" actId="20577"/>
          <ac:spMkLst>
            <pc:docMk/>
            <pc:sldMk cId="1662824714" sldId="434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2:00:58.342" v="8342" actId="21"/>
        <pc:sldMkLst>
          <pc:docMk/>
          <pc:sldMk cId="3539706077" sldId="438"/>
        </pc:sldMkLst>
        <pc:spChg chg="mod">
          <ac:chgData name="범수 김" userId="863329ffd88cf9fc" providerId="LiveId" clId="{11512A16-0C18-4532-AF48-6A56912D0A2B}" dt="2023-11-25T02:00:58.342" v="8342" actId="21"/>
          <ac:spMkLst>
            <pc:docMk/>
            <pc:sldMk cId="3539706077" sldId="438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2:01:34.909" v="8513" actId="20577"/>
        <pc:sldMkLst>
          <pc:docMk/>
          <pc:sldMk cId="3796108517" sldId="439"/>
        </pc:sldMkLst>
        <pc:spChg chg="mod">
          <ac:chgData name="범수 김" userId="863329ffd88cf9fc" providerId="LiveId" clId="{11512A16-0C18-4532-AF48-6A56912D0A2B}" dt="2023-11-25T02:01:34.909" v="8513" actId="20577"/>
          <ac:spMkLst>
            <pc:docMk/>
            <pc:sldMk cId="3796108517" sldId="439"/>
            <ac:spMk id="2" creationId="{D05D1FF7-26AC-6D1F-9C88-04803B2CBBEA}"/>
          </ac:spMkLst>
        </pc:spChg>
        <pc:picChg chg="mod">
          <ac:chgData name="범수 김" userId="863329ffd88cf9fc" providerId="LiveId" clId="{11512A16-0C18-4532-AF48-6A56912D0A2B}" dt="2023-11-25T02:01:14.067" v="8345" actId="1076"/>
          <ac:picMkLst>
            <pc:docMk/>
            <pc:sldMk cId="3796108517" sldId="439"/>
            <ac:picMk id="5" creationId="{E861C4B1-A870-FA32-7199-571B8CF90EC0}"/>
          </ac:picMkLst>
        </pc:picChg>
      </pc:sldChg>
      <pc:sldChg chg="del">
        <pc:chgData name="범수 김" userId="863329ffd88cf9fc" providerId="LiveId" clId="{11512A16-0C18-4532-AF48-6A56912D0A2B}" dt="2023-11-25T02:01:40.468" v="8514" actId="47"/>
        <pc:sldMkLst>
          <pc:docMk/>
          <pc:sldMk cId="455223454" sldId="440"/>
        </pc:sldMkLst>
      </pc:sldChg>
      <pc:sldChg chg="modSp mod">
        <pc:chgData name="범수 김" userId="863329ffd88cf9fc" providerId="LiveId" clId="{11512A16-0C18-4532-AF48-6A56912D0A2B}" dt="2023-11-25T02:02:58.132" v="8607" actId="20577"/>
        <pc:sldMkLst>
          <pc:docMk/>
          <pc:sldMk cId="620754095" sldId="441"/>
        </pc:sldMkLst>
        <pc:spChg chg="mod">
          <ac:chgData name="범수 김" userId="863329ffd88cf9fc" providerId="LiveId" clId="{11512A16-0C18-4532-AF48-6A56912D0A2B}" dt="2023-11-25T02:02:58.132" v="8607" actId="20577"/>
          <ac:spMkLst>
            <pc:docMk/>
            <pc:sldMk cId="620754095" sldId="441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2:03:35.063" v="8638" actId="20577"/>
        <pc:sldMkLst>
          <pc:docMk/>
          <pc:sldMk cId="1201971177" sldId="474"/>
        </pc:sldMkLst>
        <pc:spChg chg="mod">
          <ac:chgData name="범수 김" userId="863329ffd88cf9fc" providerId="LiveId" clId="{11512A16-0C18-4532-AF48-6A56912D0A2B}" dt="2023-11-25T02:03:35.063" v="8638" actId="20577"/>
          <ac:spMkLst>
            <pc:docMk/>
            <pc:sldMk cId="1201971177" sldId="474"/>
            <ac:spMk id="6" creationId="{8052232D-6EE7-1554-575E-69155D0D4015}"/>
          </ac:spMkLst>
        </pc:spChg>
      </pc:sldChg>
      <pc:sldChg chg="addSp modSp mod">
        <pc:chgData name="범수 김" userId="863329ffd88cf9fc" providerId="LiveId" clId="{11512A16-0C18-4532-AF48-6A56912D0A2B}" dt="2023-11-25T02:04:27.960" v="8644" actId="164"/>
        <pc:sldMkLst>
          <pc:docMk/>
          <pc:sldMk cId="384505962" sldId="476"/>
        </pc:sldMkLst>
        <pc:spChg chg="add mod">
          <ac:chgData name="범수 김" userId="863329ffd88cf9fc" providerId="LiveId" clId="{11512A16-0C18-4532-AF48-6A56912D0A2B}" dt="2023-11-25T02:04:27.960" v="8644" actId="164"/>
          <ac:spMkLst>
            <pc:docMk/>
            <pc:sldMk cId="384505962" sldId="476"/>
            <ac:spMk id="2" creationId="{5C966E22-F0D8-1A89-7B9A-7E4C34143248}"/>
          </ac:spMkLst>
        </pc:spChg>
        <pc:grpChg chg="add mod">
          <ac:chgData name="범수 김" userId="863329ffd88cf9fc" providerId="LiveId" clId="{11512A16-0C18-4532-AF48-6A56912D0A2B}" dt="2023-11-25T02:04:27.960" v="8644" actId="164"/>
          <ac:grpSpMkLst>
            <pc:docMk/>
            <pc:sldMk cId="384505962" sldId="476"/>
            <ac:grpSpMk id="5" creationId="{558D2775-4014-214F-7D6B-D0323CCF88BC}"/>
          </ac:grpSpMkLst>
        </pc:grpChg>
        <pc:picChg chg="mod">
          <ac:chgData name="범수 김" userId="863329ffd88cf9fc" providerId="LiveId" clId="{11512A16-0C18-4532-AF48-6A56912D0A2B}" dt="2023-11-25T02:04:27.960" v="8644" actId="164"/>
          <ac:picMkLst>
            <pc:docMk/>
            <pc:sldMk cId="384505962" sldId="476"/>
            <ac:picMk id="3" creationId="{B11064C0-C5AC-ED75-7FD3-43A454A56A6B}"/>
          </ac:picMkLst>
        </pc:picChg>
      </pc:sldChg>
      <pc:sldChg chg="modSp mod">
        <pc:chgData name="범수 김" userId="863329ffd88cf9fc" providerId="LiveId" clId="{11512A16-0C18-4532-AF48-6A56912D0A2B}" dt="2023-11-25T02:09:48.381" v="8645" actId="1076"/>
        <pc:sldMkLst>
          <pc:docMk/>
          <pc:sldMk cId="47889261" sldId="477"/>
        </pc:sldMkLst>
        <pc:grpChg chg="mod">
          <ac:chgData name="범수 김" userId="863329ffd88cf9fc" providerId="LiveId" clId="{11512A16-0C18-4532-AF48-6A56912D0A2B}" dt="2023-11-25T02:09:48.381" v="8645" actId="1076"/>
          <ac:grpSpMkLst>
            <pc:docMk/>
            <pc:sldMk cId="47889261" sldId="477"/>
            <ac:grpSpMk id="7" creationId="{DAB0C5C0-FA2B-C1DD-785E-695282EEF92A}"/>
          </ac:grpSpMkLst>
        </pc:grpChg>
      </pc:sldChg>
      <pc:sldChg chg="modSp mod">
        <pc:chgData name="범수 김" userId="863329ffd88cf9fc" providerId="LiveId" clId="{11512A16-0C18-4532-AF48-6A56912D0A2B}" dt="2023-11-25T02:10:26.120" v="8724" actId="20577"/>
        <pc:sldMkLst>
          <pc:docMk/>
          <pc:sldMk cId="3668886543" sldId="479"/>
        </pc:sldMkLst>
        <pc:spChg chg="mod">
          <ac:chgData name="범수 김" userId="863329ffd88cf9fc" providerId="LiveId" clId="{11512A16-0C18-4532-AF48-6A56912D0A2B}" dt="2023-11-25T02:10:26.120" v="8724" actId="20577"/>
          <ac:spMkLst>
            <pc:docMk/>
            <pc:sldMk cId="3668886543" sldId="479"/>
            <ac:spMk id="4" creationId="{99BA3D9B-A6C7-B3BC-CF53-9CFC8B50472B}"/>
          </ac:spMkLst>
        </pc:spChg>
      </pc:sldChg>
      <pc:sldChg chg="modSp mod">
        <pc:chgData name="범수 김" userId="863329ffd88cf9fc" providerId="LiveId" clId="{11512A16-0C18-4532-AF48-6A56912D0A2B}" dt="2023-11-25T02:10:37.087" v="8725" actId="20577"/>
        <pc:sldMkLst>
          <pc:docMk/>
          <pc:sldMk cId="1535362199" sldId="480"/>
        </pc:sldMkLst>
        <pc:spChg chg="mod">
          <ac:chgData name="범수 김" userId="863329ffd88cf9fc" providerId="LiveId" clId="{11512A16-0C18-4532-AF48-6A56912D0A2B}" dt="2023-11-25T02:10:37.087" v="8725" actId="20577"/>
          <ac:spMkLst>
            <pc:docMk/>
            <pc:sldMk cId="1535362199" sldId="480"/>
            <ac:spMk id="4" creationId="{99BA3D9B-A6C7-B3BC-CF53-9CFC8B50472B}"/>
          </ac:spMkLst>
        </pc:spChg>
      </pc:sldChg>
      <pc:sldChg chg="modSp mod">
        <pc:chgData name="범수 김" userId="863329ffd88cf9fc" providerId="LiveId" clId="{11512A16-0C18-4532-AF48-6A56912D0A2B}" dt="2023-11-25T02:11:30.707" v="8747" actId="20577"/>
        <pc:sldMkLst>
          <pc:docMk/>
          <pc:sldMk cId="3513763246" sldId="499"/>
        </pc:sldMkLst>
        <pc:spChg chg="mod">
          <ac:chgData name="범수 김" userId="863329ffd88cf9fc" providerId="LiveId" clId="{11512A16-0C18-4532-AF48-6A56912D0A2B}" dt="2023-11-25T02:11:30.707" v="8747" actId="20577"/>
          <ac:spMkLst>
            <pc:docMk/>
            <pc:sldMk cId="3513763246" sldId="499"/>
            <ac:spMk id="6" creationId="{8052232D-6EE7-1554-575E-69155D0D4015}"/>
          </ac:spMkLst>
        </pc:spChg>
      </pc:sldChg>
      <pc:sldChg chg="addSp modSp mod">
        <pc:chgData name="범수 김" userId="863329ffd88cf9fc" providerId="LiveId" clId="{11512A16-0C18-4532-AF48-6A56912D0A2B}" dt="2023-11-25T02:12:44.299" v="8750" actId="208"/>
        <pc:sldMkLst>
          <pc:docMk/>
          <pc:sldMk cId="137414115" sldId="500"/>
        </pc:sldMkLst>
        <pc:picChg chg="add mod">
          <ac:chgData name="범수 김" userId="863329ffd88cf9fc" providerId="LiveId" clId="{11512A16-0C18-4532-AF48-6A56912D0A2B}" dt="2023-11-25T02:12:44.299" v="8750" actId="208"/>
          <ac:picMkLst>
            <pc:docMk/>
            <pc:sldMk cId="137414115" sldId="500"/>
            <ac:picMk id="3" creationId="{D8E284F4-91F0-C0A4-1E68-28C19BF82931}"/>
          </ac:picMkLst>
        </pc:picChg>
      </pc:sldChg>
      <pc:sldChg chg="addSp delSp modSp mod">
        <pc:chgData name="범수 김" userId="863329ffd88cf9fc" providerId="LiveId" clId="{11512A16-0C18-4532-AF48-6A56912D0A2B}" dt="2023-11-25T02:14:31.708" v="8759" actId="20577"/>
        <pc:sldMkLst>
          <pc:docMk/>
          <pc:sldMk cId="552549038" sldId="501"/>
        </pc:sldMkLst>
        <pc:spChg chg="mod">
          <ac:chgData name="범수 김" userId="863329ffd88cf9fc" providerId="LiveId" clId="{11512A16-0C18-4532-AF48-6A56912D0A2B}" dt="2023-11-25T02:14:31.708" v="8759" actId="20577"/>
          <ac:spMkLst>
            <pc:docMk/>
            <pc:sldMk cId="552549038" sldId="501"/>
            <ac:spMk id="6" creationId="{8052232D-6EE7-1554-575E-69155D0D4015}"/>
          </ac:spMkLst>
        </pc:spChg>
        <pc:picChg chg="add del">
          <ac:chgData name="범수 김" userId="863329ffd88cf9fc" providerId="LiveId" clId="{11512A16-0C18-4532-AF48-6A56912D0A2B}" dt="2023-11-25T02:13:20.504" v="8753" actId="22"/>
          <ac:picMkLst>
            <pc:docMk/>
            <pc:sldMk cId="552549038" sldId="501"/>
            <ac:picMk id="3" creationId="{97931800-93FB-56CA-5EAE-867A039DBD30}"/>
          </ac:picMkLst>
        </pc:picChg>
      </pc:sldChg>
      <pc:sldChg chg="addSp modSp mod">
        <pc:chgData name="범수 김" userId="863329ffd88cf9fc" providerId="LiveId" clId="{11512A16-0C18-4532-AF48-6A56912D0A2B}" dt="2023-11-25T02:17:47.417" v="9135" actId="20577"/>
        <pc:sldMkLst>
          <pc:docMk/>
          <pc:sldMk cId="3833922112" sldId="502"/>
        </pc:sldMkLst>
        <pc:spChg chg="mod">
          <ac:chgData name="범수 김" userId="863329ffd88cf9fc" providerId="LiveId" clId="{11512A16-0C18-4532-AF48-6A56912D0A2B}" dt="2023-11-25T02:17:47.417" v="9135" actId="20577"/>
          <ac:spMkLst>
            <pc:docMk/>
            <pc:sldMk cId="3833922112" sldId="502"/>
            <ac:spMk id="4" creationId="{99BA3D9B-A6C7-B3BC-CF53-9CFC8B50472B}"/>
          </ac:spMkLst>
        </pc:spChg>
        <pc:spChg chg="add mod">
          <ac:chgData name="범수 김" userId="863329ffd88cf9fc" providerId="LiveId" clId="{11512A16-0C18-4532-AF48-6A56912D0A2B}" dt="2023-11-25T02:17:01.073" v="9038" actId="164"/>
          <ac:spMkLst>
            <pc:docMk/>
            <pc:sldMk cId="3833922112" sldId="502"/>
            <ac:spMk id="5" creationId="{C5BEF491-0BD1-F94E-9208-8E984D2BA51C}"/>
          </ac:spMkLst>
        </pc:spChg>
        <pc:spChg chg="add mod">
          <ac:chgData name="범수 김" userId="863329ffd88cf9fc" providerId="LiveId" clId="{11512A16-0C18-4532-AF48-6A56912D0A2B}" dt="2023-11-25T02:17:01.073" v="9038" actId="164"/>
          <ac:spMkLst>
            <pc:docMk/>
            <pc:sldMk cId="3833922112" sldId="502"/>
            <ac:spMk id="6" creationId="{C0B8BBB1-8666-080F-E828-D745897BC452}"/>
          </ac:spMkLst>
        </pc:spChg>
        <pc:grpChg chg="add mod">
          <ac:chgData name="범수 김" userId="863329ffd88cf9fc" providerId="LiveId" clId="{11512A16-0C18-4532-AF48-6A56912D0A2B}" dt="2023-11-25T02:17:01.876" v="9039" actId="1076"/>
          <ac:grpSpMkLst>
            <pc:docMk/>
            <pc:sldMk cId="3833922112" sldId="502"/>
            <ac:grpSpMk id="7" creationId="{CF8DFA66-C03D-672B-9B77-B9A36D3E6406}"/>
          </ac:grpSpMkLst>
        </pc:grpChg>
        <pc:picChg chg="add mod">
          <ac:chgData name="범수 김" userId="863329ffd88cf9fc" providerId="LiveId" clId="{11512A16-0C18-4532-AF48-6A56912D0A2B}" dt="2023-11-25T02:17:01.073" v="9038" actId="164"/>
          <ac:picMkLst>
            <pc:docMk/>
            <pc:sldMk cId="3833922112" sldId="502"/>
            <ac:picMk id="3" creationId="{E6239B0F-0BD7-D58D-B8B1-D017DDD0B0B5}"/>
          </ac:picMkLst>
        </pc:picChg>
      </pc:sldChg>
      <pc:sldChg chg="modSp mod">
        <pc:chgData name="범수 김" userId="863329ffd88cf9fc" providerId="LiveId" clId="{11512A16-0C18-4532-AF48-6A56912D0A2B}" dt="2023-11-25T02:59:16.562" v="9772" actId="20577"/>
        <pc:sldMkLst>
          <pc:docMk/>
          <pc:sldMk cId="3207609672" sldId="503"/>
        </pc:sldMkLst>
        <pc:spChg chg="mod">
          <ac:chgData name="범수 김" userId="863329ffd88cf9fc" providerId="LiveId" clId="{11512A16-0C18-4532-AF48-6A56912D0A2B}" dt="2023-11-25T02:59:16.562" v="9772" actId="20577"/>
          <ac:spMkLst>
            <pc:docMk/>
            <pc:sldMk cId="3207609672" sldId="503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2:58:39.036" v="9699" actId="20577"/>
        <pc:sldMkLst>
          <pc:docMk/>
          <pc:sldMk cId="1164671099" sldId="504"/>
        </pc:sldMkLst>
        <pc:spChg chg="mod">
          <ac:chgData name="범수 김" userId="863329ffd88cf9fc" providerId="LiveId" clId="{11512A16-0C18-4532-AF48-6A56912D0A2B}" dt="2023-11-25T02:58:39.036" v="9699" actId="20577"/>
          <ac:spMkLst>
            <pc:docMk/>
            <pc:sldMk cId="1164671099" sldId="504"/>
            <ac:spMk id="4" creationId="{99BA3D9B-A6C7-B3BC-CF53-9CFC8B50472B}"/>
          </ac:spMkLst>
        </pc:spChg>
      </pc:sldChg>
      <pc:sldChg chg="modSp del mod">
        <pc:chgData name="범수 김" userId="863329ffd88cf9fc" providerId="LiveId" clId="{11512A16-0C18-4532-AF48-6A56912D0A2B}" dt="2023-11-25T04:51:00.222" v="10771" actId="47"/>
        <pc:sldMkLst>
          <pc:docMk/>
          <pc:sldMk cId="1385720350" sldId="547"/>
        </pc:sldMkLst>
        <pc:spChg chg="mod">
          <ac:chgData name="범수 김" userId="863329ffd88cf9fc" providerId="LiveId" clId="{11512A16-0C18-4532-AF48-6A56912D0A2B}" dt="2023-11-25T04:46:22.508" v="9987" actId="6549"/>
          <ac:spMkLst>
            <pc:docMk/>
            <pc:sldMk cId="1385720350" sldId="547"/>
            <ac:spMk id="2" creationId="{508E5A33-F83C-0F1D-1584-911B5CFB46D2}"/>
          </ac:spMkLst>
        </pc:spChg>
      </pc:sldChg>
      <pc:sldChg chg="del">
        <pc:chgData name="범수 김" userId="863329ffd88cf9fc" providerId="LiveId" clId="{11512A16-0C18-4532-AF48-6A56912D0A2B}" dt="2023-11-25T04:51:02.094" v="10772" actId="47"/>
        <pc:sldMkLst>
          <pc:docMk/>
          <pc:sldMk cId="2071266348" sldId="548"/>
        </pc:sldMkLst>
      </pc:sldChg>
      <pc:sldChg chg="addSp delSp modSp mod">
        <pc:chgData name="범수 김" userId="863329ffd88cf9fc" providerId="LiveId" clId="{11512A16-0C18-4532-AF48-6A56912D0A2B}" dt="2023-11-25T04:47:32.224" v="10164" actId="20577"/>
        <pc:sldMkLst>
          <pc:docMk/>
          <pc:sldMk cId="3885346886" sldId="549"/>
        </pc:sldMkLst>
        <pc:spChg chg="mod">
          <ac:chgData name="범수 김" userId="863329ffd88cf9fc" providerId="LiveId" clId="{11512A16-0C18-4532-AF48-6A56912D0A2B}" dt="2023-11-25T04:47:32.224" v="10164" actId="20577"/>
          <ac:spMkLst>
            <pc:docMk/>
            <pc:sldMk cId="3885346886" sldId="549"/>
            <ac:spMk id="6" creationId="{8052232D-6EE7-1554-575E-69155D0D4015}"/>
          </ac:spMkLst>
        </pc:spChg>
        <pc:picChg chg="add del">
          <ac:chgData name="범수 김" userId="863329ffd88cf9fc" providerId="LiveId" clId="{11512A16-0C18-4532-AF48-6A56912D0A2B}" dt="2023-11-25T04:47:23.648" v="10145" actId="22"/>
          <ac:picMkLst>
            <pc:docMk/>
            <pc:sldMk cId="3885346886" sldId="549"/>
            <ac:picMk id="3" creationId="{CD4BBC9A-6E4A-8AB5-EAD3-7653650106D8}"/>
          </ac:picMkLst>
        </pc:picChg>
      </pc:sldChg>
      <pc:sldChg chg="modSp mod">
        <pc:chgData name="범수 김" userId="863329ffd88cf9fc" providerId="LiveId" clId="{11512A16-0C18-4532-AF48-6A56912D0A2B}" dt="2023-11-25T04:47:45.556" v="10175" actId="20577"/>
        <pc:sldMkLst>
          <pc:docMk/>
          <pc:sldMk cId="3157252892" sldId="551"/>
        </pc:sldMkLst>
        <pc:spChg chg="mod">
          <ac:chgData name="범수 김" userId="863329ffd88cf9fc" providerId="LiveId" clId="{11512A16-0C18-4532-AF48-6A56912D0A2B}" dt="2023-11-25T04:47:45.556" v="10175" actId="20577"/>
          <ac:spMkLst>
            <pc:docMk/>
            <pc:sldMk cId="3157252892" sldId="551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04:49:19.335" v="10596" actId="20577"/>
        <pc:sldMkLst>
          <pc:docMk/>
          <pc:sldMk cId="3823006209" sldId="552"/>
        </pc:sldMkLst>
        <pc:spChg chg="mod">
          <ac:chgData name="범수 김" userId="863329ffd88cf9fc" providerId="LiveId" clId="{11512A16-0C18-4532-AF48-6A56912D0A2B}" dt="2023-11-25T04:49:19.335" v="10596" actId="20577"/>
          <ac:spMkLst>
            <pc:docMk/>
            <pc:sldMk cId="3823006209" sldId="552"/>
            <ac:spMk id="2" creationId="{508E5A33-F83C-0F1D-1584-911B5CFB46D2}"/>
          </ac:spMkLst>
        </pc:spChg>
        <pc:grpChg chg="mod">
          <ac:chgData name="범수 김" userId="863329ffd88cf9fc" providerId="LiveId" clId="{11512A16-0C18-4532-AF48-6A56912D0A2B}" dt="2023-11-25T04:49:06.072" v="10505" actId="1076"/>
          <ac:grpSpMkLst>
            <pc:docMk/>
            <pc:sldMk cId="3823006209" sldId="552"/>
            <ac:grpSpMk id="3" creationId="{802EF4DA-5836-69F6-40D1-ED5EF0271BE5}"/>
          </ac:grpSpMkLst>
        </pc:grpChg>
      </pc:sldChg>
      <pc:sldChg chg="modSp mod">
        <pc:chgData name="범수 김" userId="863329ffd88cf9fc" providerId="LiveId" clId="{11512A16-0C18-4532-AF48-6A56912D0A2B}" dt="2023-11-25T04:52:52.569" v="11065" actId="20577"/>
        <pc:sldMkLst>
          <pc:docMk/>
          <pc:sldMk cId="270891061" sldId="553"/>
        </pc:sldMkLst>
        <pc:spChg chg="mod">
          <ac:chgData name="범수 김" userId="863329ffd88cf9fc" providerId="LiveId" clId="{11512A16-0C18-4532-AF48-6A56912D0A2B}" dt="2023-11-25T04:52:52.569" v="11065" actId="20577"/>
          <ac:spMkLst>
            <pc:docMk/>
            <pc:sldMk cId="270891061" sldId="553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4:54:07.791" v="11186" actId="20577"/>
        <pc:sldMkLst>
          <pc:docMk/>
          <pc:sldMk cId="3154224805" sldId="555"/>
        </pc:sldMkLst>
        <pc:spChg chg="mod">
          <ac:chgData name="범수 김" userId="863329ffd88cf9fc" providerId="LiveId" clId="{11512A16-0C18-4532-AF48-6A56912D0A2B}" dt="2023-11-25T04:54:07.791" v="11186" actId="20577"/>
          <ac:spMkLst>
            <pc:docMk/>
            <pc:sldMk cId="3154224805" sldId="555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06:58:09.462" v="11682" actId="12789"/>
        <pc:sldMkLst>
          <pc:docMk/>
          <pc:sldMk cId="2409455906" sldId="556"/>
        </pc:sldMkLst>
        <pc:spChg chg="mod">
          <ac:chgData name="범수 김" userId="863329ffd88cf9fc" providerId="LiveId" clId="{11512A16-0C18-4532-AF48-6A56912D0A2B}" dt="2023-11-25T06:58:09.462" v="11682" actId="12789"/>
          <ac:spMkLst>
            <pc:docMk/>
            <pc:sldMk cId="2409455906" sldId="556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6:55:56.517" v="11207"/>
        <pc:sldMkLst>
          <pc:docMk/>
          <pc:sldMk cId="1935718110" sldId="559"/>
        </pc:sldMkLst>
        <pc:spChg chg="mod">
          <ac:chgData name="범수 김" userId="863329ffd88cf9fc" providerId="LiveId" clId="{11512A16-0C18-4532-AF48-6A56912D0A2B}" dt="2023-11-25T06:55:56.517" v="11207"/>
          <ac:spMkLst>
            <pc:docMk/>
            <pc:sldMk cId="1935718110" sldId="559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07:04:38.132" v="12759" actId="20577"/>
        <pc:sldMkLst>
          <pc:docMk/>
          <pc:sldMk cId="3868256141" sldId="560"/>
        </pc:sldMkLst>
        <pc:spChg chg="mod">
          <ac:chgData name="범수 김" userId="863329ffd88cf9fc" providerId="LiveId" clId="{11512A16-0C18-4532-AF48-6A56912D0A2B}" dt="2023-11-25T07:04:38.132" v="12759" actId="20577"/>
          <ac:spMkLst>
            <pc:docMk/>
            <pc:sldMk cId="3868256141" sldId="560"/>
            <ac:spMk id="2" creationId="{508E5A33-F83C-0F1D-1584-911B5CFB46D2}"/>
          </ac:spMkLst>
        </pc:spChg>
        <pc:picChg chg="mod">
          <ac:chgData name="범수 김" userId="863329ffd88cf9fc" providerId="LiveId" clId="{11512A16-0C18-4532-AF48-6A56912D0A2B}" dt="2023-11-25T07:01:51.382" v="12108" actId="1076"/>
          <ac:picMkLst>
            <pc:docMk/>
            <pc:sldMk cId="3868256141" sldId="560"/>
            <ac:picMk id="5" creationId="{A022F82F-5B54-FCBA-A982-6C0FA1122FC5}"/>
          </ac:picMkLst>
        </pc:picChg>
      </pc:sldChg>
      <pc:sldChg chg="delSp modSp del mod">
        <pc:chgData name="범수 김" userId="863329ffd88cf9fc" providerId="LiveId" clId="{11512A16-0C18-4532-AF48-6A56912D0A2B}" dt="2023-11-25T07:00:54.187" v="12086" actId="47"/>
        <pc:sldMkLst>
          <pc:docMk/>
          <pc:sldMk cId="1965751116" sldId="561"/>
        </pc:sldMkLst>
        <pc:spChg chg="del mod">
          <ac:chgData name="범수 김" userId="863329ffd88cf9fc" providerId="LiveId" clId="{11512A16-0C18-4532-AF48-6A56912D0A2B}" dt="2023-11-25T07:00:47.665" v="12082"/>
          <ac:spMkLst>
            <pc:docMk/>
            <pc:sldMk cId="1965751116" sldId="561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07:02:50.727" v="12149" actId="12789"/>
        <pc:sldMkLst>
          <pc:docMk/>
          <pc:sldMk cId="196847780" sldId="562"/>
        </pc:sldMkLst>
        <pc:spChg chg="mod">
          <ac:chgData name="범수 김" userId="863329ffd88cf9fc" providerId="LiveId" clId="{11512A16-0C18-4532-AF48-6A56912D0A2B}" dt="2023-11-25T07:02:50.727" v="12149" actId="12789"/>
          <ac:spMkLst>
            <pc:docMk/>
            <pc:sldMk cId="196847780" sldId="562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7:09:08.485" v="13416"/>
        <pc:sldMkLst>
          <pc:docMk/>
          <pc:sldMk cId="703156076" sldId="563"/>
        </pc:sldMkLst>
        <pc:spChg chg="mod">
          <ac:chgData name="범수 김" userId="863329ffd88cf9fc" providerId="LiveId" clId="{11512A16-0C18-4532-AF48-6A56912D0A2B}" dt="2023-11-25T07:09:08.485" v="13416"/>
          <ac:spMkLst>
            <pc:docMk/>
            <pc:sldMk cId="703156076" sldId="563"/>
            <ac:spMk id="2" creationId="{508E5A33-F83C-0F1D-1584-911B5CFB46D2}"/>
          </ac:spMkLst>
        </pc:spChg>
        <pc:grpChg chg="mod">
          <ac:chgData name="범수 김" userId="863329ffd88cf9fc" providerId="LiveId" clId="{11512A16-0C18-4532-AF48-6A56912D0A2B}" dt="2023-11-25T07:07:25.125" v="13298" actId="1076"/>
          <ac:grpSpMkLst>
            <pc:docMk/>
            <pc:sldMk cId="703156076" sldId="563"/>
            <ac:grpSpMk id="7" creationId="{E6088104-756E-658B-A108-4535A14791D7}"/>
          </ac:grpSpMkLst>
        </pc:grpChg>
      </pc:sldChg>
      <pc:sldChg chg="modSp mod">
        <pc:chgData name="범수 김" userId="863329ffd88cf9fc" providerId="LiveId" clId="{11512A16-0C18-4532-AF48-6A56912D0A2B}" dt="2023-11-25T10:26:58.924" v="18536" actId="20577"/>
        <pc:sldMkLst>
          <pc:docMk/>
          <pc:sldMk cId="4078021315" sldId="564"/>
        </pc:sldMkLst>
        <pc:spChg chg="mod">
          <ac:chgData name="범수 김" userId="863329ffd88cf9fc" providerId="LiveId" clId="{11512A16-0C18-4532-AF48-6A56912D0A2B}" dt="2023-11-25T10:26:58.924" v="18536" actId="20577"/>
          <ac:spMkLst>
            <pc:docMk/>
            <pc:sldMk cId="4078021315" sldId="564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07:14:25.679" v="14001" actId="1076"/>
        <pc:sldMkLst>
          <pc:docMk/>
          <pc:sldMk cId="3951862814" sldId="566"/>
        </pc:sldMkLst>
        <pc:spChg chg="mod">
          <ac:chgData name="범수 김" userId="863329ffd88cf9fc" providerId="LiveId" clId="{11512A16-0C18-4532-AF48-6A56912D0A2B}" dt="2023-11-25T07:14:25.679" v="14001" actId="1076"/>
          <ac:spMkLst>
            <pc:docMk/>
            <pc:sldMk cId="3951862814" sldId="566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07:17:00.504" v="14146" actId="21"/>
        <pc:sldMkLst>
          <pc:docMk/>
          <pc:sldMk cId="1258132679" sldId="569"/>
        </pc:sldMkLst>
        <pc:spChg chg="mod">
          <ac:chgData name="범수 김" userId="863329ffd88cf9fc" providerId="LiveId" clId="{11512A16-0C18-4532-AF48-6A56912D0A2B}" dt="2023-11-25T07:17:00.504" v="14146" actId="21"/>
          <ac:spMkLst>
            <pc:docMk/>
            <pc:sldMk cId="1258132679" sldId="569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07:18:29.257" v="14505" actId="1076"/>
        <pc:sldMkLst>
          <pc:docMk/>
          <pc:sldMk cId="649891216" sldId="570"/>
        </pc:sldMkLst>
        <pc:spChg chg="mod">
          <ac:chgData name="범수 김" userId="863329ffd88cf9fc" providerId="LiveId" clId="{11512A16-0C18-4532-AF48-6A56912D0A2B}" dt="2023-11-25T07:18:27.301" v="14504" actId="20577"/>
          <ac:spMkLst>
            <pc:docMk/>
            <pc:sldMk cId="649891216" sldId="570"/>
            <ac:spMk id="2" creationId="{508E5A33-F83C-0F1D-1584-911B5CFB46D2}"/>
          </ac:spMkLst>
        </pc:spChg>
        <pc:grpChg chg="mod">
          <ac:chgData name="범수 김" userId="863329ffd88cf9fc" providerId="LiveId" clId="{11512A16-0C18-4532-AF48-6A56912D0A2B}" dt="2023-11-25T07:18:29.257" v="14505" actId="1076"/>
          <ac:grpSpMkLst>
            <pc:docMk/>
            <pc:sldMk cId="649891216" sldId="570"/>
            <ac:grpSpMk id="7" creationId="{E6088104-756E-658B-A108-4535A14791D7}"/>
          </ac:grpSpMkLst>
        </pc:grpChg>
      </pc:sldChg>
      <pc:sldChg chg="modSp mod">
        <pc:chgData name="범수 김" userId="863329ffd88cf9fc" providerId="LiveId" clId="{11512A16-0C18-4532-AF48-6A56912D0A2B}" dt="2023-11-25T07:23:16.021" v="14671" actId="12789"/>
        <pc:sldMkLst>
          <pc:docMk/>
          <pc:sldMk cId="1572953259" sldId="572"/>
        </pc:sldMkLst>
        <pc:spChg chg="mod">
          <ac:chgData name="범수 김" userId="863329ffd88cf9fc" providerId="LiveId" clId="{11512A16-0C18-4532-AF48-6A56912D0A2B}" dt="2023-11-25T07:23:16.021" v="14671" actId="12789"/>
          <ac:spMkLst>
            <pc:docMk/>
            <pc:sldMk cId="1572953259" sldId="572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7:26:14.872" v="14973" actId="1076"/>
        <pc:sldMkLst>
          <pc:docMk/>
          <pc:sldMk cId="3616681330" sldId="576"/>
        </pc:sldMkLst>
        <pc:spChg chg="mod">
          <ac:chgData name="범수 김" userId="863329ffd88cf9fc" providerId="LiveId" clId="{11512A16-0C18-4532-AF48-6A56912D0A2B}" dt="2023-11-25T07:26:12.916" v="14972" actId="20577"/>
          <ac:spMkLst>
            <pc:docMk/>
            <pc:sldMk cId="3616681330" sldId="576"/>
            <ac:spMk id="2" creationId="{508E5A33-F83C-0F1D-1584-911B5CFB46D2}"/>
          </ac:spMkLst>
        </pc:spChg>
        <pc:grpChg chg="mod">
          <ac:chgData name="범수 김" userId="863329ffd88cf9fc" providerId="LiveId" clId="{11512A16-0C18-4532-AF48-6A56912D0A2B}" dt="2023-11-25T07:26:14.872" v="14973" actId="1076"/>
          <ac:grpSpMkLst>
            <pc:docMk/>
            <pc:sldMk cId="3616681330" sldId="576"/>
            <ac:grpSpMk id="6" creationId="{FF92EFBA-37C6-F212-944F-0A97E69B2B5E}"/>
          </ac:grpSpMkLst>
        </pc:grpChg>
      </pc:sldChg>
      <pc:sldChg chg="modSp mod">
        <pc:chgData name="범수 김" userId="863329ffd88cf9fc" providerId="LiveId" clId="{11512A16-0C18-4532-AF48-6A56912D0A2B}" dt="2023-11-25T07:29:47.208" v="15516" actId="20577"/>
        <pc:sldMkLst>
          <pc:docMk/>
          <pc:sldMk cId="926293493" sldId="577"/>
        </pc:sldMkLst>
        <pc:spChg chg="mod">
          <ac:chgData name="범수 김" userId="863329ffd88cf9fc" providerId="LiveId" clId="{11512A16-0C18-4532-AF48-6A56912D0A2B}" dt="2023-11-25T07:29:47.208" v="15516" actId="20577"/>
          <ac:spMkLst>
            <pc:docMk/>
            <pc:sldMk cId="926293493" sldId="577"/>
            <ac:spMk id="2" creationId="{508E5A33-F83C-0F1D-1584-911B5CFB46D2}"/>
          </ac:spMkLst>
        </pc:spChg>
        <pc:grpChg chg="mod">
          <ac:chgData name="범수 김" userId="863329ffd88cf9fc" providerId="LiveId" clId="{11512A16-0C18-4532-AF48-6A56912D0A2B}" dt="2023-11-25T07:26:49.457" v="15001" actId="1076"/>
          <ac:grpSpMkLst>
            <pc:docMk/>
            <pc:sldMk cId="926293493" sldId="577"/>
            <ac:grpSpMk id="9" creationId="{B380C416-968C-EE57-2E1F-690B47559A51}"/>
          </ac:grpSpMkLst>
        </pc:grpChg>
      </pc:sldChg>
      <pc:sldChg chg="modSp mod">
        <pc:chgData name="범수 김" userId="863329ffd88cf9fc" providerId="LiveId" clId="{11512A16-0C18-4532-AF48-6A56912D0A2B}" dt="2023-11-25T07:33:06.491" v="15973" actId="12789"/>
        <pc:sldMkLst>
          <pc:docMk/>
          <pc:sldMk cId="665691172" sldId="578"/>
        </pc:sldMkLst>
        <pc:spChg chg="mod">
          <ac:chgData name="범수 김" userId="863329ffd88cf9fc" providerId="LiveId" clId="{11512A16-0C18-4532-AF48-6A56912D0A2B}" dt="2023-11-25T07:33:06.491" v="15973" actId="12789"/>
          <ac:spMkLst>
            <pc:docMk/>
            <pc:sldMk cId="665691172" sldId="578"/>
            <ac:spMk id="6" creationId="{8052232D-6EE7-1554-575E-69155D0D4015}"/>
          </ac:spMkLst>
        </pc:spChg>
      </pc:sldChg>
      <pc:sldChg chg="addSp delSp modSp mod">
        <pc:chgData name="범수 김" userId="863329ffd88cf9fc" providerId="LiveId" clId="{11512A16-0C18-4532-AF48-6A56912D0A2B}" dt="2023-11-25T07:33:30.963" v="16016" actId="478"/>
        <pc:sldMkLst>
          <pc:docMk/>
          <pc:sldMk cId="1854567218" sldId="579"/>
        </pc:sldMkLst>
        <pc:spChg chg="mod">
          <ac:chgData name="범수 김" userId="863329ffd88cf9fc" providerId="LiveId" clId="{11512A16-0C18-4532-AF48-6A56912D0A2B}" dt="2023-11-25T07:31:37.344" v="15971"/>
          <ac:spMkLst>
            <pc:docMk/>
            <pc:sldMk cId="1854567218" sldId="579"/>
            <ac:spMk id="2" creationId="{508E5A33-F83C-0F1D-1584-911B5CFB46D2}"/>
          </ac:spMkLst>
        </pc:spChg>
        <pc:spChg chg="add del">
          <ac:chgData name="범수 김" userId="863329ffd88cf9fc" providerId="LiveId" clId="{11512A16-0C18-4532-AF48-6A56912D0A2B}" dt="2023-11-25T07:33:30.963" v="16016" actId="478"/>
          <ac:spMkLst>
            <pc:docMk/>
            <pc:sldMk cId="1854567218" sldId="579"/>
            <ac:spMk id="5" creationId="{295B58A1-4DC8-366E-7CB9-2E92725F5468}"/>
          </ac:spMkLst>
        </pc:spChg>
      </pc:sldChg>
      <pc:sldChg chg="modSp mod">
        <pc:chgData name="범수 김" userId="863329ffd88cf9fc" providerId="LiveId" clId="{11512A16-0C18-4532-AF48-6A56912D0A2B}" dt="2023-11-25T07:37:39.918" v="16100" actId="12789"/>
        <pc:sldMkLst>
          <pc:docMk/>
          <pc:sldMk cId="3428160454" sldId="580"/>
        </pc:sldMkLst>
        <pc:spChg chg="mod">
          <ac:chgData name="범수 김" userId="863329ffd88cf9fc" providerId="LiveId" clId="{11512A16-0C18-4532-AF48-6A56912D0A2B}" dt="2023-11-25T07:37:39.918" v="16100" actId="12789"/>
          <ac:spMkLst>
            <pc:docMk/>
            <pc:sldMk cId="3428160454" sldId="580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07:38:26.150" v="16272" actId="1076"/>
        <pc:sldMkLst>
          <pc:docMk/>
          <pc:sldMk cId="3401266147" sldId="581"/>
        </pc:sldMkLst>
        <pc:spChg chg="mod">
          <ac:chgData name="범수 김" userId="863329ffd88cf9fc" providerId="LiveId" clId="{11512A16-0C18-4532-AF48-6A56912D0A2B}" dt="2023-11-25T07:38:23.657" v="16271" actId="20577"/>
          <ac:spMkLst>
            <pc:docMk/>
            <pc:sldMk cId="3401266147" sldId="581"/>
            <ac:spMk id="2" creationId="{508E5A33-F83C-0F1D-1584-911B5CFB46D2}"/>
          </ac:spMkLst>
        </pc:spChg>
        <pc:grpChg chg="mod">
          <ac:chgData name="범수 김" userId="863329ffd88cf9fc" providerId="LiveId" clId="{11512A16-0C18-4532-AF48-6A56912D0A2B}" dt="2023-11-25T07:38:26.150" v="16272" actId="1076"/>
          <ac:grpSpMkLst>
            <pc:docMk/>
            <pc:sldMk cId="3401266147" sldId="581"/>
            <ac:grpSpMk id="6" creationId="{F306A9E9-EA21-C42A-0425-671EE85D8E4D}"/>
          </ac:grpSpMkLst>
        </pc:grpChg>
      </pc:sldChg>
      <pc:sldChg chg="addSp delSp modSp mod">
        <pc:chgData name="범수 김" userId="863329ffd88cf9fc" providerId="LiveId" clId="{11512A16-0C18-4532-AF48-6A56912D0A2B}" dt="2023-11-25T07:38:50.200" v="16281"/>
        <pc:sldMkLst>
          <pc:docMk/>
          <pc:sldMk cId="2681216117" sldId="582"/>
        </pc:sldMkLst>
        <pc:spChg chg="add del mod">
          <ac:chgData name="범수 김" userId="863329ffd88cf9fc" providerId="LiveId" clId="{11512A16-0C18-4532-AF48-6A56912D0A2B}" dt="2023-11-25T07:38:50.200" v="16281"/>
          <ac:spMkLst>
            <pc:docMk/>
            <pc:sldMk cId="2681216117" sldId="582"/>
            <ac:spMk id="2" creationId="{068D1CBA-EC6B-2083-3048-6D9C8BA2080C}"/>
          </ac:spMkLst>
        </pc:spChg>
        <pc:spChg chg="mod">
          <ac:chgData name="범수 김" userId="863329ffd88cf9fc" providerId="LiveId" clId="{11512A16-0C18-4532-AF48-6A56912D0A2B}" dt="2023-11-25T07:38:48.495" v="16279" actId="12789"/>
          <ac:spMkLst>
            <pc:docMk/>
            <pc:sldMk cId="2681216117" sldId="582"/>
            <ac:spMk id="6" creationId="{8052232D-6EE7-1554-575E-69155D0D4015}"/>
          </ac:spMkLst>
        </pc:spChg>
      </pc:sldChg>
      <pc:sldChg chg="addSp delSp modSp">
        <pc:chgData name="범수 김" userId="863329ffd88cf9fc" providerId="LiveId" clId="{11512A16-0C18-4532-AF48-6A56912D0A2B}" dt="2023-11-25T07:41:42.011" v="16549"/>
        <pc:sldMkLst>
          <pc:docMk/>
          <pc:sldMk cId="976429201" sldId="583"/>
        </pc:sldMkLst>
        <pc:spChg chg="add del mod">
          <ac:chgData name="범수 김" userId="863329ffd88cf9fc" providerId="LiveId" clId="{11512A16-0C18-4532-AF48-6A56912D0A2B}" dt="2023-11-25T07:41:42.011" v="16549"/>
          <ac:spMkLst>
            <pc:docMk/>
            <pc:sldMk cId="976429201" sldId="583"/>
            <ac:spMk id="3" creationId="{DDDC07FC-B638-20E8-E8FD-353F8A3EB6CD}"/>
          </ac:spMkLst>
        </pc:spChg>
      </pc:sldChg>
      <pc:sldChg chg="modSp mod">
        <pc:chgData name="범수 김" userId="863329ffd88cf9fc" providerId="LiveId" clId="{11512A16-0C18-4532-AF48-6A56912D0A2B}" dt="2023-11-25T07:48:01.551" v="16665" actId="20577"/>
        <pc:sldMkLst>
          <pc:docMk/>
          <pc:sldMk cId="2888194400" sldId="584"/>
        </pc:sldMkLst>
        <pc:spChg chg="mod">
          <ac:chgData name="범수 김" userId="863329ffd88cf9fc" providerId="LiveId" clId="{11512A16-0C18-4532-AF48-6A56912D0A2B}" dt="2023-11-25T07:48:01.551" v="16665" actId="20577"/>
          <ac:spMkLst>
            <pc:docMk/>
            <pc:sldMk cId="2888194400" sldId="584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10:13:22.943" v="17630"/>
        <pc:sldMkLst>
          <pc:docMk/>
          <pc:sldMk cId="3936344454" sldId="585"/>
        </pc:sldMkLst>
        <pc:spChg chg="mod">
          <ac:chgData name="범수 김" userId="863329ffd88cf9fc" providerId="LiveId" clId="{11512A16-0C18-4532-AF48-6A56912D0A2B}" dt="2023-11-25T10:13:22.943" v="17630"/>
          <ac:spMkLst>
            <pc:docMk/>
            <pc:sldMk cId="3936344454" sldId="585"/>
            <ac:spMk id="2" creationId="{508E5A33-F83C-0F1D-1584-911B5CFB46D2}"/>
          </ac:spMkLst>
        </pc:spChg>
        <pc:grpChg chg="mod">
          <ac:chgData name="범수 김" userId="863329ffd88cf9fc" providerId="LiveId" clId="{11512A16-0C18-4532-AF48-6A56912D0A2B}" dt="2023-11-25T10:12:56.769" v="17391" actId="1076"/>
          <ac:grpSpMkLst>
            <pc:docMk/>
            <pc:sldMk cId="3936344454" sldId="585"/>
            <ac:grpSpMk id="5" creationId="{C1C8F9C5-DB45-1926-263D-E7894F2F6599}"/>
          </ac:grpSpMkLst>
        </pc:grpChg>
      </pc:sldChg>
      <pc:sldChg chg="modSp mod">
        <pc:chgData name="범수 김" userId="863329ffd88cf9fc" providerId="LiveId" clId="{11512A16-0C18-4532-AF48-6A56912D0A2B}" dt="2023-11-25T10:13:36.560" v="17644"/>
        <pc:sldMkLst>
          <pc:docMk/>
          <pc:sldMk cId="3167305887" sldId="586"/>
        </pc:sldMkLst>
        <pc:spChg chg="mod">
          <ac:chgData name="범수 김" userId="863329ffd88cf9fc" providerId="LiveId" clId="{11512A16-0C18-4532-AF48-6A56912D0A2B}" dt="2023-11-25T10:13:36.560" v="17644"/>
          <ac:spMkLst>
            <pc:docMk/>
            <pc:sldMk cId="3167305887" sldId="586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11:17:37.297" v="18890" actId="20577"/>
        <pc:sldMkLst>
          <pc:docMk/>
          <pc:sldMk cId="2835867795" sldId="588"/>
        </pc:sldMkLst>
        <pc:spChg chg="mod">
          <ac:chgData name="범수 김" userId="863329ffd88cf9fc" providerId="LiveId" clId="{11512A16-0C18-4532-AF48-6A56912D0A2B}" dt="2023-11-25T11:17:37.297" v="18890" actId="20577"/>
          <ac:spMkLst>
            <pc:docMk/>
            <pc:sldMk cId="2835867795" sldId="588"/>
            <ac:spMk id="2" creationId="{508E5A33-F83C-0F1D-1584-911B5CFB46D2}"/>
          </ac:spMkLst>
        </pc:spChg>
      </pc:sldChg>
      <pc:sldChg chg="del">
        <pc:chgData name="범수 김" userId="863329ffd88cf9fc" providerId="LiveId" clId="{11512A16-0C18-4532-AF48-6A56912D0A2B}" dt="2023-11-25T11:17:49.602" v="18891" actId="47"/>
        <pc:sldMkLst>
          <pc:docMk/>
          <pc:sldMk cId="3617844234" sldId="590"/>
        </pc:sldMkLst>
      </pc:sldChg>
      <pc:sldChg chg="modSp mod">
        <pc:chgData name="범수 김" userId="863329ffd88cf9fc" providerId="LiveId" clId="{11512A16-0C18-4532-AF48-6A56912D0A2B}" dt="2023-11-25T11:18:37.467" v="18900" actId="20577"/>
        <pc:sldMkLst>
          <pc:docMk/>
          <pc:sldMk cId="1364649509" sldId="593"/>
        </pc:sldMkLst>
        <pc:spChg chg="mod">
          <ac:chgData name="범수 김" userId="863329ffd88cf9fc" providerId="LiveId" clId="{11512A16-0C18-4532-AF48-6A56912D0A2B}" dt="2023-11-25T11:18:37.467" v="18900" actId="20577"/>
          <ac:spMkLst>
            <pc:docMk/>
            <pc:sldMk cId="1364649509" sldId="593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11:18:49.437" v="18918" actId="20577"/>
        <pc:sldMkLst>
          <pc:docMk/>
          <pc:sldMk cId="739397809" sldId="594"/>
        </pc:sldMkLst>
        <pc:spChg chg="mod">
          <ac:chgData name="범수 김" userId="863329ffd88cf9fc" providerId="LiveId" clId="{11512A16-0C18-4532-AF48-6A56912D0A2B}" dt="2023-11-25T11:18:49.437" v="18918" actId="20577"/>
          <ac:spMkLst>
            <pc:docMk/>
            <pc:sldMk cId="739397809" sldId="594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12:02:09.295" v="19659"/>
        <pc:sldMkLst>
          <pc:docMk/>
          <pc:sldMk cId="3587136290" sldId="595"/>
        </pc:sldMkLst>
        <pc:spChg chg="mod">
          <ac:chgData name="범수 김" userId="863329ffd88cf9fc" providerId="LiveId" clId="{11512A16-0C18-4532-AF48-6A56912D0A2B}" dt="2023-11-25T12:02:09.295" v="19659"/>
          <ac:spMkLst>
            <pc:docMk/>
            <pc:sldMk cId="3587136290" sldId="595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12:00:56.485" v="19545" actId="20577"/>
        <pc:sldMkLst>
          <pc:docMk/>
          <pc:sldMk cId="1770022131" sldId="596"/>
        </pc:sldMkLst>
        <pc:spChg chg="mod">
          <ac:chgData name="범수 김" userId="863329ffd88cf9fc" providerId="LiveId" clId="{11512A16-0C18-4532-AF48-6A56912D0A2B}" dt="2023-11-25T12:00:56.485" v="19545" actId="20577"/>
          <ac:spMkLst>
            <pc:docMk/>
            <pc:sldMk cId="1770022131" sldId="596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11:57:56.888" v="18940" actId="20577"/>
        <pc:sldMkLst>
          <pc:docMk/>
          <pc:sldMk cId="4117998680" sldId="597"/>
        </pc:sldMkLst>
        <pc:spChg chg="mod">
          <ac:chgData name="범수 김" userId="863329ffd88cf9fc" providerId="LiveId" clId="{11512A16-0C18-4532-AF48-6A56912D0A2B}" dt="2023-11-25T11:57:56.888" v="18940" actId="20577"/>
          <ac:spMkLst>
            <pc:docMk/>
            <pc:sldMk cId="4117998680" sldId="597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5T11:59:25.663" v="19281" actId="20577"/>
        <pc:sldMkLst>
          <pc:docMk/>
          <pc:sldMk cId="1478974528" sldId="598"/>
        </pc:sldMkLst>
        <pc:spChg chg="mod">
          <ac:chgData name="범수 김" userId="863329ffd88cf9fc" providerId="LiveId" clId="{11512A16-0C18-4532-AF48-6A56912D0A2B}" dt="2023-11-25T11:59:25.663" v="19281" actId="20577"/>
          <ac:spMkLst>
            <pc:docMk/>
            <pc:sldMk cId="1478974528" sldId="598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12:03:03.973" v="19852" actId="20577"/>
        <pc:sldMkLst>
          <pc:docMk/>
          <pc:sldMk cId="618520004" sldId="599"/>
        </pc:sldMkLst>
        <pc:spChg chg="mod">
          <ac:chgData name="범수 김" userId="863329ffd88cf9fc" providerId="LiveId" clId="{11512A16-0C18-4532-AF48-6A56912D0A2B}" dt="2023-11-25T12:03:03.973" v="19852" actId="20577"/>
          <ac:spMkLst>
            <pc:docMk/>
            <pc:sldMk cId="618520004" sldId="599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12:03:36.064" v="19975"/>
        <pc:sldMkLst>
          <pc:docMk/>
          <pc:sldMk cId="3233052386" sldId="617"/>
        </pc:sldMkLst>
        <pc:spChg chg="mod">
          <ac:chgData name="범수 김" userId="863329ffd88cf9fc" providerId="LiveId" clId="{11512A16-0C18-4532-AF48-6A56912D0A2B}" dt="2023-11-25T12:03:36.064" v="19975"/>
          <ac:spMkLst>
            <pc:docMk/>
            <pc:sldMk cId="3233052386" sldId="617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5T12:01:10.554" v="19595" actId="20577"/>
        <pc:sldMkLst>
          <pc:docMk/>
          <pc:sldMk cId="1663530668" sldId="619"/>
        </pc:sldMkLst>
        <pc:spChg chg="mod">
          <ac:chgData name="범수 김" userId="863329ffd88cf9fc" providerId="LiveId" clId="{11512A16-0C18-4532-AF48-6A56912D0A2B}" dt="2023-11-25T12:01:10.554" v="19595" actId="20577"/>
          <ac:spMkLst>
            <pc:docMk/>
            <pc:sldMk cId="1663530668" sldId="619"/>
            <ac:spMk id="2" creationId="{508E5A33-F83C-0F1D-1584-911B5CFB46D2}"/>
          </ac:spMkLst>
        </pc:spChg>
      </pc:sldChg>
      <pc:sldChg chg="modSp mod">
        <pc:chgData name="범수 김" userId="863329ffd88cf9fc" providerId="LiveId" clId="{11512A16-0C18-4532-AF48-6A56912D0A2B}" dt="2023-11-26T01:05:33.651" v="20765" actId="12789"/>
        <pc:sldMkLst>
          <pc:docMk/>
          <pc:sldMk cId="268270173" sldId="631"/>
        </pc:sldMkLst>
        <pc:spChg chg="mod">
          <ac:chgData name="범수 김" userId="863329ffd88cf9fc" providerId="LiveId" clId="{11512A16-0C18-4532-AF48-6A56912D0A2B}" dt="2023-11-26T01:05:33.651" v="20765" actId="12789"/>
          <ac:spMkLst>
            <pc:docMk/>
            <pc:sldMk cId="268270173" sldId="631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6T01:15:52.708" v="22590" actId="20577"/>
        <pc:sldMkLst>
          <pc:docMk/>
          <pc:sldMk cId="2687378336" sldId="633"/>
        </pc:sldMkLst>
        <pc:spChg chg="mod">
          <ac:chgData name="범수 김" userId="863329ffd88cf9fc" providerId="LiveId" clId="{11512A16-0C18-4532-AF48-6A56912D0A2B}" dt="2023-11-26T01:15:52.708" v="22590" actId="20577"/>
          <ac:spMkLst>
            <pc:docMk/>
            <pc:sldMk cId="2687378336" sldId="633"/>
            <ac:spMk id="3" creationId="{50CD3121-8AD8-E121-1A18-FD4AAE1ECBD8}"/>
          </ac:spMkLst>
        </pc:spChg>
        <pc:picChg chg="mod">
          <ac:chgData name="범수 김" userId="863329ffd88cf9fc" providerId="LiveId" clId="{11512A16-0C18-4532-AF48-6A56912D0A2B}" dt="2023-11-26T01:08:45.667" v="21175" actId="1076"/>
          <ac:picMkLst>
            <pc:docMk/>
            <pc:sldMk cId="2687378336" sldId="633"/>
            <ac:picMk id="5" creationId="{4CC88E0D-E4E4-2AD0-4B98-3CB117C160A6}"/>
          </ac:picMkLst>
        </pc:picChg>
      </pc:sldChg>
      <pc:sldChg chg="modSp mod">
        <pc:chgData name="범수 김" userId="863329ffd88cf9fc" providerId="LiveId" clId="{11512A16-0C18-4532-AF48-6A56912D0A2B}" dt="2023-11-26T01:16:19.323" v="22675" actId="20577"/>
        <pc:sldMkLst>
          <pc:docMk/>
          <pc:sldMk cId="3151708742" sldId="634"/>
        </pc:sldMkLst>
        <pc:spChg chg="mod">
          <ac:chgData name="범수 김" userId="863329ffd88cf9fc" providerId="LiveId" clId="{11512A16-0C18-4532-AF48-6A56912D0A2B}" dt="2023-11-26T01:16:19.323" v="22675" actId="20577"/>
          <ac:spMkLst>
            <pc:docMk/>
            <pc:sldMk cId="3151708742" sldId="634"/>
            <ac:spMk id="3" creationId="{50CD3121-8AD8-E121-1A18-FD4AAE1ECBD8}"/>
          </ac:spMkLst>
        </pc:spChg>
        <pc:picChg chg="mod">
          <ac:chgData name="범수 김" userId="863329ffd88cf9fc" providerId="LiveId" clId="{11512A16-0C18-4532-AF48-6A56912D0A2B}" dt="2023-11-26T01:09:00.201" v="21185" actId="1076"/>
          <ac:picMkLst>
            <pc:docMk/>
            <pc:sldMk cId="3151708742" sldId="634"/>
            <ac:picMk id="5" creationId="{4CC88E0D-E4E4-2AD0-4B98-3CB117C160A6}"/>
          </ac:picMkLst>
        </pc:picChg>
      </pc:sldChg>
      <pc:sldChg chg="modSp mod">
        <pc:chgData name="범수 김" userId="863329ffd88cf9fc" providerId="LiveId" clId="{11512A16-0C18-4532-AF48-6A56912D0A2B}" dt="2023-11-26T01:16:35.540" v="22718" actId="20577"/>
        <pc:sldMkLst>
          <pc:docMk/>
          <pc:sldMk cId="1302183151" sldId="635"/>
        </pc:sldMkLst>
        <pc:spChg chg="mod">
          <ac:chgData name="범수 김" userId="863329ffd88cf9fc" providerId="LiveId" clId="{11512A16-0C18-4532-AF48-6A56912D0A2B}" dt="2023-11-26T01:16:35.540" v="22718" actId="20577"/>
          <ac:spMkLst>
            <pc:docMk/>
            <pc:sldMk cId="1302183151" sldId="635"/>
            <ac:spMk id="3" creationId="{50CD3121-8AD8-E121-1A18-FD4AAE1ECBD8}"/>
          </ac:spMkLst>
        </pc:spChg>
      </pc:sldChg>
      <pc:sldChg chg="modSp mod">
        <pc:chgData name="범수 김" userId="863329ffd88cf9fc" providerId="LiveId" clId="{11512A16-0C18-4532-AF48-6A56912D0A2B}" dt="2023-11-26T01:12:20.142" v="21836"/>
        <pc:sldMkLst>
          <pc:docMk/>
          <pc:sldMk cId="2565893353" sldId="636"/>
        </pc:sldMkLst>
        <pc:spChg chg="mod">
          <ac:chgData name="범수 김" userId="863329ffd88cf9fc" providerId="LiveId" clId="{11512A16-0C18-4532-AF48-6A56912D0A2B}" dt="2023-11-26T01:12:20.142" v="21836"/>
          <ac:spMkLst>
            <pc:docMk/>
            <pc:sldMk cId="2565893353" sldId="636"/>
            <ac:spMk id="3" creationId="{50CD3121-8AD8-E121-1A18-FD4AAE1ECBD8}"/>
          </ac:spMkLst>
        </pc:spChg>
      </pc:sldChg>
      <pc:sldChg chg="modSp mod">
        <pc:chgData name="범수 김" userId="863329ffd88cf9fc" providerId="LiveId" clId="{11512A16-0C18-4532-AF48-6A56912D0A2B}" dt="2023-11-26T01:21:33.773" v="23174" actId="20577"/>
        <pc:sldMkLst>
          <pc:docMk/>
          <pc:sldMk cId="4272045072" sldId="641"/>
        </pc:sldMkLst>
        <pc:spChg chg="mod">
          <ac:chgData name="범수 김" userId="863329ffd88cf9fc" providerId="LiveId" clId="{11512A16-0C18-4532-AF48-6A56912D0A2B}" dt="2023-11-26T01:21:33.773" v="23174" actId="20577"/>
          <ac:spMkLst>
            <pc:docMk/>
            <pc:sldMk cId="4272045072" sldId="641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6T01:35:42.444" v="25229" actId="20577"/>
        <pc:sldMkLst>
          <pc:docMk/>
          <pc:sldMk cId="3178096653" sldId="644"/>
        </pc:sldMkLst>
        <pc:spChg chg="mod">
          <ac:chgData name="범수 김" userId="863329ffd88cf9fc" providerId="LiveId" clId="{11512A16-0C18-4532-AF48-6A56912D0A2B}" dt="2023-11-26T01:35:42.444" v="25229" actId="20577"/>
          <ac:spMkLst>
            <pc:docMk/>
            <pc:sldMk cId="3178096653" sldId="644"/>
            <ac:spMk id="3" creationId="{50CD3121-8AD8-E121-1A18-FD4AAE1ECBD8}"/>
          </ac:spMkLst>
        </pc:spChg>
      </pc:sldChg>
      <pc:sldChg chg="del">
        <pc:chgData name="범수 김" userId="863329ffd88cf9fc" providerId="LiveId" clId="{11512A16-0C18-4532-AF48-6A56912D0A2B}" dt="2023-11-26T01:28:40.852" v="24391" actId="47"/>
        <pc:sldMkLst>
          <pc:docMk/>
          <pc:sldMk cId="2460188460" sldId="645"/>
        </pc:sldMkLst>
      </pc:sldChg>
      <pc:sldChg chg="del">
        <pc:chgData name="범수 김" userId="863329ffd88cf9fc" providerId="LiveId" clId="{11512A16-0C18-4532-AF48-6A56912D0A2B}" dt="2023-11-26T01:28:36.196" v="24390" actId="47"/>
        <pc:sldMkLst>
          <pc:docMk/>
          <pc:sldMk cId="703953785" sldId="646"/>
        </pc:sldMkLst>
      </pc:sldChg>
      <pc:sldChg chg="del">
        <pc:chgData name="범수 김" userId="863329ffd88cf9fc" providerId="LiveId" clId="{11512A16-0C18-4532-AF48-6A56912D0A2B}" dt="2023-11-26T01:29:18.846" v="24393" actId="47"/>
        <pc:sldMkLst>
          <pc:docMk/>
          <pc:sldMk cId="465174144" sldId="648"/>
        </pc:sldMkLst>
      </pc:sldChg>
      <pc:sldChg chg="modSp mod">
        <pc:chgData name="범수 김" userId="863329ffd88cf9fc" providerId="LiveId" clId="{11512A16-0C18-4532-AF48-6A56912D0A2B}" dt="2023-11-26T01:29:54.968" v="24428" actId="12789"/>
        <pc:sldMkLst>
          <pc:docMk/>
          <pc:sldMk cId="949687093" sldId="651"/>
        </pc:sldMkLst>
        <pc:spChg chg="mod">
          <ac:chgData name="범수 김" userId="863329ffd88cf9fc" providerId="LiveId" clId="{11512A16-0C18-4532-AF48-6A56912D0A2B}" dt="2023-11-26T01:29:54.968" v="24428" actId="12789"/>
          <ac:spMkLst>
            <pc:docMk/>
            <pc:sldMk cId="949687093" sldId="651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6T04:02:44.492" v="26672" actId="20577"/>
        <pc:sldMkLst>
          <pc:docMk/>
          <pc:sldMk cId="3834132475" sldId="652"/>
        </pc:sldMkLst>
        <pc:spChg chg="mod">
          <ac:chgData name="범수 김" userId="863329ffd88cf9fc" providerId="LiveId" clId="{11512A16-0C18-4532-AF48-6A56912D0A2B}" dt="2023-11-26T04:02:44.492" v="26672" actId="20577"/>
          <ac:spMkLst>
            <pc:docMk/>
            <pc:sldMk cId="3834132475" sldId="652"/>
            <ac:spMk id="6" creationId="{7C6CF5E1-A3EB-CF0A-5512-1B7B0175E939}"/>
          </ac:spMkLst>
        </pc:spChg>
        <pc:picChg chg="mod">
          <ac:chgData name="범수 김" userId="863329ffd88cf9fc" providerId="LiveId" clId="{11512A16-0C18-4532-AF48-6A56912D0A2B}" dt="2023-11-26T04:02:24.596" v="26643" actId="1076"/>
          <ac:picMkLst>
            <pc:docMk/>
            <pc:sldMk cId="3834132475" sldId="652"/>
            <ac:picMk id="3" creationId="{4885CA48-D38D-F799-FC5B-71621F7A9D58}"/>
          </ac:picMkLst>
        </pc:picChg>
      </pc:sldChg>
      <pc:sldChg chg="modSp mod">
        <pc:chgData name="범수 김" userId="863329ffd88cf9fc" providerId="LiveId" clId="{11512A16-0C18-4532-AF48-6A56912D0A2B}" dt="2023-11-26T04:03:13.196" v="26681" actId="1076"/>
        <pc:sldMkLst>
          <pc:docMk/>
          <pc:sldMk cId="3447089986" sldId="654"/>
        </pc:sldMkLst>
        <pc:spChg chg="mod">
          <ac:chgData name="범수 김" userId="863329ffd88cf9fc" providerId="LiveId" clId="{11512A16-0C18-4532-AF48-6A56912D0A2B}" dt="2023-11-26T04:03:11.933" v="26680" actId="20577"/>
          <ac:spMkLst>
            <pc:docMk/>
            <pc:sldMk cId="3447089986" sldId="654"/>
            <ac:spMk id="6" creationId="{7C6CF5E1-A3EB-CF0A-5512-1B7B0175E939}"/>
          </ac:spMkLst>
        </pc:spChg>
        <pc:picChg chg="mod">
          <ac:chgData name="범수 김" userId="863329ffd88cf9fc" providerId="LiveId" clId="{11512A16-0C18-4532-AF48-6A56912D0A2B}" dt="2023-11-26T04:03:13.196" v="26681" actId="1076"/>
          <ac:picMkLst>
            <pc:docMk/>
            <pc:sldMk cId="3447089986" sldId="654"/>
            <ac:picMk id="3" creationId="{4885CA48-D38D-F799-FC5B-71621F7A9D58}"/>
          </ac:picMkLst>
        </pc:picChg>
      </pc:sldChg>
      <pc:sldChg chg="modSp mod">
        <pc:chgData name="범수 김" userId="863329ffd88cf9fc" providerId="LiveId" clId="{11512A16-0C18-4532-AF48-6A56912D0A2B}" dt="2023-11-26T01:36:49.624" v="25254" actId="20577"/>
        <pc:sldMkLst>
          <pc:docMk/>
          <pc:sldMk cId="3599262326" sldId="657"/>
        </pc:sldMkLst>
        <pc:spChg chg="mod">
          <ac:chgData name="범수 김" userId="863329ffd88cf9fc" providerId="LiveId" clId="{11512A16-0C18-4532-AF48-6A56912D0A2B}" dt="2023-11-26T01:36:49.624" v="25254" actId="20577"/>
          <ac:spMkLst>
            <pc:docMk/>
            <pc:sldMk cId="3599262326" sldId="657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6T02:39:26.985" v="25991" actId="20577"/>
        <pc:sldMkLst>
          <pc:docMk/>
          <pc:sldMk cId="2955130653" sldId="658"/>
        </pc:sldMkLst>
        <pc:spChg chg="mod">
          <ac:chgData name="범수 김" userId="863329ffd88cf9fc" providerId="LiveId" clId="{11512A16-0C18-4532-AF48-6A56912D0A2B}" dt="2023-11-26T02:39:26.985" v="25991" actId="20577"/>
          <ac:spMkLst>
            <pc:docMk/>
            <pc:sldMk cId="2955130653" sldId="658"/>
            <ac:spMk id="6" creationId="{7C6CF5E1-A3EB-CF0A-5512-1B7B0175E939}"/>
          </ac:spMkLst>
        </pc:spChg>
      </pc:sldChg>
      <pc:sldChg chg="del">
        <pc:chgData name="범수 김" userId="863329ffd88cf9fc" providerId="LiveId" clId="{11512A16-0C18-4532-AF48-6A56912D0A2B}" dt="2023-11-26T04:04:22.861" v="26838" actId="47"/>
        <pc:sldMkLst>
          <pc:docMk/>
          <pc:sldMk cId="1498013686" sldId="661"/>
        </pc:sldMkLst>
      </pc:sldChg>
      <pc:sldChg chg="del">
        <pc:chgData name="범수 김" userId="863329ffd88cf9fc" providerId="LiveId" clId="{11512A16-0C18-4532-AF48-6A56912D0A2B}" dt="2023-11-26T04:04:24.447" v="26839" actId="47"/>
        <pc:sldMkLst>
          <pc:docMk/>
          <pc:sldMk cId="1843370109" sldId="662"/>
        </pc:sldMkLst>
      </pc:sldChg>
      <pc:sldChg chg="modSp mod">
        <pc:chgData name="범수 김" userId="863329ffd88cf9fc" providerId="LiveId" clId="{11512A16-0C18-4532-AF48-6A56912D0A2B}" dt="2023-11-26T04:11:47.807" v="26958" actId="20577"/>
        <pc:sldMkLst>
          <pc:docMk/>
          <pc:sldMk cId="4150068122" sldId="681"/>
        </pc:sldMkLst>
        <pc:spChg chg="mod">
          <ac:chgData name="범수 김" userId="863329ffd88cf9fc" providerId="LiveId" clId="{11512A16-0C18-4532-AF48-6A56912D0A2B}" dt="2023-11-26T04:11:47.807" v="26958" actId="20577"/>
          <ac:spMkLst>
            <pc:docMk/>
            <pc:sldMk cId="4150068122" sldId="681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6T04:14:15.765" v="26962" actId="20577"/>
        <pc:sldMkLst>
          <pc:docMk/>
          <pc:sldMk cId="2687498035" sldId="685"/>
        </pc:sldMkLst>
        <pc:spChg chg="mod">
          <ac:chgData name="범수 김" userId="863329ffd88cf9fc" providerId="LiveId" clId="{11512A16-0C18-4532-AF48-6A56912D0A2B}" dt="2023-11-26T04:14:15.765" v="26962" actId="20577"/>
          <ac:spMkLst>
            <pc:docMk/>
            <pc:sldMk cId="2687498035" sldId="685"/>
            <ac:spMk id="6" creationId="{8052232D-6EE7-1554-575E-69155D0D4015}"/>
          </ac:spMkLst>
        </pc:spChg>
      </pc:sldChg>
      <pc:sldChg chg="del">
        <pc:chgData name="범수 김" userId="863329ffd88cf9fc" providerId="LiveId" clId="{11512A16-0C18-4532-AF48-6A56912D0A2B}" dt="2023-11-26T04:20:32.891" v="28095" actId="47"/>
        <pc:sldMkLst>
          <pc:docMk/>
          <pc:sldMk cId="4037130398" sldId="687"/>
        </pc:sldMkLst>
      </pc:sldChg>
      <pc:sldChg chg="modSp mod">
        <pc:chgData name="범수 김" userId="863329ffd88cf9fc" providerId="LiveId" clId="{11512A16-0C18-4532-AF48-6A56912D0A2B}" dt="2023-11-26T04:47:13.945" v="28877" actId="20577"/>
        <pc:sldMkLst>
          <pc:docMk/>
          <pc:sldMk cId="411581781" sldId="694"/>
        </pc:sldMkLst>
        <pc:spChg chg="mod">
          <ac:chgData name="범수 김" userId="863329ffd88cf9fc" providerId="LiveId" clId="{11512A16-0C18-4532-AF48-6A56912D0A2B}" dt="2023-11-26T04:47:13.945" v="28877" actId="20577"/>
          <ac:spMkLst>
            <pc:docMk/>
            <pc:sldMk cId="411581781" sldId="694"/>
            <ac:spMk id="6" creationId="{8052232D-6EE7-1554-575E-69155D0D4015}"/>
          </ac:spMkLst>
        </pc:spChg>
      </pc:sldChg>
      <pc:sldChg chg="addSp delSp modSp mod">
        <pc:chgData name="범수 김" userId="863329ffd88cf9fc" providerId="LiveId" clId="{11512A16-0C18-4532-AF48-6A56912D0A2B}" dt="2023-11-26T06:04:42.325" v="29564" actId="20577"/>
        <pc:sldMkLst>
          <pc:docMk/>
          <pc:sldMk cId="1712284645" sldId="697"/>
        </pc:sldMkLst>
        <pc:spChg chg="mod">
          <ac:chgData name="범수 김" userId="863329ffd88cf9fc" providerId="LiveId" clId="{11512A16-0C18-4532-AF48-6A56912D0A2B}" dt="2023-11-26T06:04:42.325" v="29564" actId="20577"/>
          <ac:spMkLst>
            <pc:docMk/>
            <pc:sldMk cId="1712284645" sldId="697"/>
            <ac:spMk id="2" creationId="{F3A47224-EBC0-D62B-8184-B05C9ED28EA6}"/>
          </ac:spMkLst>
        </pc:spChg>
        <pc:spChg chg="add mod">
          <ac:chgData name="범수 김" userId="863329ffd88cf9fc" providerId="LiveId" clId="{11512A16-0C18-4532-AF48-6A56912D0A2B}" dt="2023-11-26T06:02:35.722" v="29414" actId="164"/>
          <ac:spMkLst>
            <pc:docMk/>
            <pc:sldMk cId="1712284645" sldId="697"/>
            <ac:spMk id="8" creationId="{B867CA93-4095-7272-B5FA-630FBBF7D3BD}"/>
          </ac:spMkLst>
        </pc:spChg>
        <pc:spChg chg="add del mod">
          <ac:chgData name="범수 김" userId="863329ffd88cf9fc" providerId="LiveId" clId="{11512A16-0C18-4532-AF48-6A56912D0A2B}" dt="2023-11-26T06:03:32.710" v="29416" actId="478"/>
          <ac:spMkLst>
            <pc:docMk/>
            <pc:sldMk cId="1712284645" sldId="697"/>
            <ac:spMk id="14" creationId="{485265B3-2490-5632-FCD6-C7ECB473A5BF}"/>
          </ac:spMkLst>
        </pc:spChg>
        <pc:spChg chg="add mod">
          <ac:chgData name="범수 김" userId="863329ffd88cf9fc" providerId="LiveId" clId="{11512A16-0C18-4532-AF48-6A56912D0A2B}" dt="2023-11-26T06:02:35.722" v="29414" actId="164"/>
          <ac:spMkLst>
            <pc:docMk/>
            <pc:sldMk cId="1712284645" sldId="697"/>
            <ac:spMk id="15" creationId="{B975B280-F1AD-5A90-0D67-19618582E57F}"/>
          </ac:spMkLst>
        </pc:spChg>
        <pc:spChg chg="add mod">
          <ac:chgData name="범수 김" userId="863329ffd88cf9fc" providerId="LiveId" clId="{11512A16-0C18-4532-AF48-6A56912D0A2B}" dt="2023-11-26T06:02:35.722" v="29414" actId="164"/>
          <ac:spMkLst>
            <pc:docMk/>
            <pc:sldMk cId="1712284645" sldId="697"/>
            <ac:spMk id="17" creationId="{98FBA11A-D9D7-B460-AE57-FC8AC77197D6}"/>
          </ac:spMkLst>
        </pc:spChg>
        <pc:spChg chg="mod">
          <ac:chgData name="범수 김" userId="863329ffd88cf9fc" providerId="LiveId" clId="{11512A16-0C18-4532-AF48-6A56912D0A2B}" dt="2023-11-26T06:03:34.772" v="29417"/>
          <ac:spMkLst>
            <pc:docMk/>
            <pc:sldMk cId="1712284645" sldId="697"/>
            <ac:spMk id="23" creationId="{9AB4A36E-A383-45A4-D786-6A208F4821ED}"/>
          </ac:spMkLst>
        </pc:spChg>
        <pc:spChg chg="mod">
          <ac:chgData name="범수 김" userId="863329ffd88cf9fc" providerId="LiveId" clId="{11512A16-0C18-4532-AF48-6A56912D0A2B}" dt="2023-11-26T06:03:34.772" v="29417"/>
          <ac:spMkLst>
            <pc:docMk/>
            <pc:sldMk cId="1712284645" sldId="697"/>
            <ac:spMk id="25" creationId="{FFCA02BD-B7B4-5E4C-1B95-29C77952B38B}"/>
          </ac:spMkLst>
        </pc:spChg>
        <pc:spChg chg="mod">
          <ac:chgData name="범수 김" userId="863329ffd88cf9fc" providerId="LiveId" clId="{11512A16-0C18-4532-AF48-6A56912D0A2B}" dt="2023-11-26T06:03:34.772" v="29417"/>
          <ac:spMkLst>
            <pc:docMk/>
            <pc:sldMk cId="1712284645" sldId="697"/>
            <ac:spMk id="27" creationId="{FE479564-94A1-AA51-A5AE-7A65FE0F5949}"/>
          </ac:spMkLst>
        </pc:spChg>
        <pc:grpChg chg="del">
          <ac:chgData name="범수 김" userId="863329ffd88cf9fc" providerId="LiveId" clId="{11512A16-0C18-4532-AF48-6A56912D0A2B}" dt="2023-11-26T05:59:12.851" v="29368" actId="478"/>
          <ac:grpSpMkLst>
            <pc:docMk/>
            <pc:sldMk cId="1712284645" sldId="697"/>
            <ac:grpSpMk id="3" creationId="{3FBA6F6D-AA4C-FD79-DD39-190455D73E21}"/>
          </ac:grpSpMkLst>
        </pc:grpChg>
        <pc:grpChg chg="add del mod">
          <ac:chgData name="범수 김" userId="863329ffd88cf9fc" providerId="LiveId" clId="{11512A16-0C18-4532-AF48-6A56912D0A2B}" dt="2023-11-26T06:03:32.710" v="29416" actId="478"/>
          <ac:grpSpMkLst>
            <pc:docMk/>
            <pc:sldMk cId="1712284645" sldId="697"/>
            <ac:grpSpMk id="18" creationId="{28FF48AB-C04F-9A20-17F2-03A9584B5439}"/>
          </ac:grpSpMkLst>
        </pc:grpChg>
        <pc:grpChg chg="add mod">
          <ac:chgData name="범수 김" userId="863329ffd88cf9fc" providerId="LiveId" clId="{11512A16-0C18-4532-AF48-6A56912D0A2B}" dt="2023-11-26T06:02:39.173" v="29415" actId="1076"/>
          <ac:grpSpMkLst>
            <pc:docMk/>
            <pc:sldMk cId="1712284645" sldId="697"/>
            <ac:grpSpMk id="19" creationId="{E4E68828-BE23-6845-1973-4BC097418AE1}"/>
          </ac:grpSpMkLst>
        </pc:grpChg>
        <pc:grpChg chg="add mod">
          <ac:chgData name="범수 김" userId="863329ffd88cf9fc" providerId="LiveId" clId="{11512A16-0C18-4532-AF48-6A56912D0A2B}" dt="2023-11-26T06:03:36.049" v="29418" actId="1076"/>
          <ac:grpSpMkLst>
            <pc:docMk/>
            <pc:sldMk cId="1712284645" sldId="697"/>
            <ac:grpSpMk id="20" creationId="{70D97DCA-C17E-FD1F-271E-4E29DBCB7252}"/>
          </ac:grpSpMkLst>
        </pc:grpChg>
        <pc:grpChg chg="mod">
          <ac:chgData name="범수 김" userId="863329ffd88cf9fc" providerId="LiveId" clId="{11512A16-0C18-4532-AF48-6A56912D0A2B}" dt="2023-11-26T06:03:34.772" v="29417"/>
          <ac:grpSpMkLst>
            <pc:docMk/>
            <pc:sldMk cId="1712284645" sldId="697"/>
            <ac:grpSpMk id="21" creationId="{9EC94666-54A7-3372-4C4F-3B143C583E74}"/>
          </ac:grpSpMkLst>
        </pc:grpChg>
        <pc:grpChg chg="mod">
          <ac:chgData name="범수 김" userId="863329ffd88cf9fc" providerId="LiveId" clId="{11512A16-0C18-4532-AF48-6A56912D0A2B}" dt="2023-11-26T06:03:34.772" v="29417"/>
          <ac:grpSpMkLst>
            <pc:docMk/>
            <pc:sldMk cId="1712284645" sldId="697"/>
            <ac:grpSpMk id="22" creationId="{90FFD403-2A0F-4457-2951-BE32E90A4937}"/>
          </ac:grpSpMkLst>
        </pc:grpChg>
        <pc:picChg chg="add del mod">
          <ac:chgData name="범수 김" userId="863329ffd88cf9fc" providerId="LiveId" clId="{11512A16-0C18-4532-AF48-6A56912D0A2B}" dt="2023-11-26T06:03:32.710" v="29416" actId="478"/>
          <ac:picMkLst>
            <pc:docMk/>
            <pc:sldMk cId="1712284645" sldId="697"/>
            <ac:picMk id="13" creationId="{76C5EB5E-45E6-3D7E-1D25-966150F07EC7}"/>
          </ac:picMkLst>
        </pc:picChg>
        <pc:picChg chg="mod">
          <ac:chgData name="범수 김" userId="863329ffd88cf9fc" providerId="LiveId" clId="{11512A16-0C18-4532-AF48-6A56912D0A2B}" dt="2023-11-26T06:03:34.772" v="29417"/>
          <ac:picMkLst>
            <pc:docMk/>
            <pc:sldMk cId="1712284645" sldId="697"/>
            <ac:picMk id="24" creationId="{7A505E86-2AE9-0317-A220-71702EA03920}"/>
          </ac:picMkLst>
        </pc:picChg>
        <pc:picChg chg="mod">
          <ac:chgData name="범수 김" userId="863329ffd88cf9fc" providerId="LiveId" clId="{11512A16-0C18-4532-AF48-6A56912D0A2B}" dt="2023-11-26T06:03:34.772" v="29417"/>
          <ac:picMkLst>
            <pc:docMk/>
            <pc:sldMk cId="1712284645" sldId="697"/>
            <ac:picMk id="26" creationId="{CBECADEE-784A-4759-43C8-D6D1CF425C42}"/>
          </ac:picMkLst>
        </pc:picChg>
      </pc:sldChg>
      <pc:sldChg chg="modSp mod">
        <pc:chgData name="범수 김" userId="863329ffd88cf9fc" providerId="LiveId" clId="{11512A16-0C18-4532-AF48-6A56912D0A2B}" dt="2023-11-26T06:12:05.150" v="31007" actId="6549"/>
        <pc:sldMkLst>
          <pc:docMk/>
          <pc:sldMk cId="3973314156" sldId="700"/>
        </pc:sldMkLst>
        <pc:spChg chg="mod">
          <ac:chgData name="범수 김" userId="863329ffd88cf9fc" providerId="LiveId" clId="{11512A16-0C18-4532-AF48-6A56912D0A2B}" dt="2023-11-26T06:12:05.150" v="31007" actId="6549"/>
          <ac:spMkLst>
            <pc:docMk/>
            <pc:sldMk cId="3973314156" sldId="700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6T06:14:17.946" v="31057" actId="1076"/>
        <pc:sldMkLst>
          <pc:docMk/>
          <pc:sldMk cId="282537019" sldId="711"/>
        </pc:sldMkLst>
        <pc:spChg chg="mod">
          <ac:chgData name="범수 김" userId="863329ffd88cf9fc" providerId="LiveId" clId="{11512A16-0C18-4532-AF48-6A56912D0A2B}" dt="2023-11-26T06:14:13.697" v="31056" actId="20577"/>
          <ac:spMkLst>
            <pc:docMk/>
            <pc:sldMk cId="282537019" sldId="711"/>
            <ac:spMk id="2" creationId="{F3A47224-EBC0-D62B-8184-B05C9ED28EA6}"/>
          </ac:spMkLst>
        </pc:spChg>
        <pc:grpChg chg="mod">
          <ac:chgData name="범수 김" userId="863329ffd88cf9fc" providerId="LiveId" clId="{11512A16-0C18-4532-AF48-6A56912D0A2B}" dt="2023-11-26T06:14:17.946" v="31057" actId="1076"/>
          <ac:grpSpMkLst>
            <pc:docMk/>
            <pc:sldMk cId="282537019" sldId="711"/>
            <ac:grpSpMk id="6" creationId="{3B59D550-6859-3F44-3013-4DA76B50E1B9}"/>
          </ac:grpSpMkLst>
        </pc:grpChg>
      </pc:sldChg>
      <pc:sldChg chg="modSp mod">
        <pc:chgData name="범수 김" userId="863329ffd88cf9fc" providerId="LiveId" clId="{11512A16-0C18-4532-AF48-6A56912D0A2B}" dt="2023-11-26T06:19:55.860" v="31620" actId="20577"/>
        <pc:sldMkLst>
          <pc:docMk/>
          <pc:sldMk cId="736030113" sldId="717"/>
        </pc:sldMkLst>
        <pc:spChg chg="mod">
          <ac:chgData name="범수 김" userId="863329ffd88cf9fc" providerId="LiveId" clId="{11512A16-0C18-4532-AF48-6A56912D0A2B}" dt="2023-11-26T06:19:55.860" v="31620" actId="20577"/>
          <ac:spMkLst>
            <pc:docMk/>
            <pc:sldMk cId="736030113" sldId="717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2-07T23:11:48.179" v="40877" actId="20577"/>
        <pc:sldMkLst>
          <pc:docMk/>
          <pc:sldMk cId="2530407922" sldId="720"/>
        </pc:sldMkLst>
        <pc:spChg chg="mod">
          <ac:chgData name="범수 김" userId="863329ffd88cf9fc" providerId="LiveId" clId="{11512A16-0C18-4532-AF48-6A56912D0A2B}" dt="2023-12-07T23:11:48.179" v="40877" actId="20577"/>
          <ac:spMkLst>
            <pc:docMk/>
            <pc:sldMk cId="2530407922" sldId="720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7T04:30:41.958" v="32392" actId="20577"/>
        <pc:sldMkLst>
          <pc:docMk/>
          <pc:sldMk cId="2079140913" sldId="721"/>
        </pc:sldMkLst>
        <pc:spChg chg="mod">
          <ac:chgData name="범수 김" userId="863329ffd88cf9fc" providerId="LiveId" clId="{11512A16-0C18-4532-AF48-6A56912D0A2B}" dt="2023-11-27T04:30:41.958" v="32392" actId="20577"/>
          <ac:spMkLst>
            <pc:docMk/>
            <pc:sldMk cId="2079140913" sldId="721"/>
            <ac:spMk id="2" creationId="{F3A47224-EBC0-D62B-8184-B05C9ED28EA6}"/>
          </ac:spMkLst>
        </pc:spChg>
      </pc:sldChg>
      <pc:sldChg chg="addSp delSp modSp mod">
        <pc:chgData name="범수 김" userId="863329ffd88cf9fc" providerId="LiveId" clId="{11512A16-0C18-4532-AF48-6A56912D0A2B}" dt="2023-11-27T04:31:23.033" v="32560" actId="20577"/>
        <pc:sldMkLst>
          <pc:docMk/>
          <pc:sldMk cId="340094447" sldId="722"/>
        </pc:sldMkLst>
        <pc:spChg chg="mod">
          <ac:chgData name="범수 김" userId="863329ffd88cf9fc" providerId="LiveId" clId="{11512A16-0C18-4532-AF48-6A56912D0A2B}" dt="2023-11-27T04:31:23.033" v="32560" actId="20577"/>
          <ac:spMkLst>
            <pc:docMk/>
            <pc:sldMk cId="340094447" sldId="722"/>
            <ac:spMk id="2" creationId="{F3A47224-EBC0-D62B-8184-B05C9ED28EA6}"/>
          </ac:spMkLst>
        </pc:spChg>
        <pc:grpChg chg="del mod">
          <ac:chgData name="범수 김" userId="863329ffd88cf9fc" providerId="LiveId" clId="{11512A16-0C18-4532-AF48-6A56912D0A2B}" dt="2023-11-26T08:32:54.365" v="31914" actId="478"/>
          <ac:grpSpMkLst>
            <pc:docMk/>
            <pc:sldMk cId="340094447" sldId="722"/>
            <ac:grpSpMk id="7" creationId="{7B1E3AE7-CCD5-AFA1-5CAE-5B374FE3BBF2}"/>
          </ac:grpSpMkLst>
        </pc:grpChg>
        <pc:picChg chg="add mod">
          <ac:chgData name="범수 김" userId="863329ffd88cf9fc" providerId="LiveId" clId="{11512A16-0C18-4532-AF48-6A56912D0A2B}" dt="2023-11-27T01:05:42.554" v="32105" actId="1076"/>
          <ac:picMkLst>
            <pc:docMk/>
            <pc:sldMk cId="340094447" sldId="722"/>
            <ac:picMk id="4" creationId="{024EC2AC-07B5-4AB1-5617-93CBE6DED31E}"/>
          </ac:picMkLst>
        </pc:picChg>
        <pc:picChg chg="mod">
          <ac:chgData name="범수 김" userId="863329ffd88cf9fc" providerId="LiveId" clId="{11512A16-0C18-4532-AF48-6A56912D0A2B}" dt="2023-11-26T08:32:48.562" v="31913" actId="1076"/>
          <ac:picMkLst>
            <pc:docMk/>
            <pc:sldMk cId="340094447" sldId="722"/>
            <ac:picMk id="5" creationId="{CF768B16-C909-B9D3-2125-AEA2BCFF5F78}"/>
          </ac:picMkLst>
        </pc:picChg>
      </pc:sldChg>
      <pc:sldChg chg="modSp mod">
        <pc:chgData name="범수 김" userId="863329ffd88cf9fc" providerId="LiveId" clId="{11512A16-0C18-4532-AF48-6A56912D0A2B}" dt="2023-11-27T04:32:09.339" v="32579" actId="20577"/>
        <pc:sldMkLst>
          <pc:docMk/>
          <pc:sldMk cId="3744015863" sldId="723"/>
        </pc:sldMkLst>
        <pc:spChg chg="mod">
          <ac:chgData name="범수 김" userId="863329ffd88cf9fc" providerId="LiveId" clId="{11512A16-0C18-4532-AF48-6A56912D0A2B}" dt="2023-11-27T04:32:09.339" v="32579" actId="20577"/>
          <ac:spMkLst>
            <pc:docMk/>
            <pc:sldMk cId="3744015863" sldId="723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7T04:35:38.797" v="32831" actId="20577"/>
        <pc:sldMkLst>
          <pc:docMk/>
          <pc:sldMk cId="2404984642" sldId="724"/>
        </pc:sldMkLst>
        <pc:spChg chg="mod">
          <ac:chgData name="범수 김" userId="863329ffd88cf9fc" providerId="LiveId" clId="{11512A16-0C18-4532-AF48-6A56912D0A2B}" dt="2023-11-27T04:35:38.797" v="32831" actId="20577"/>
          <ac:spMkLst>
            <pc:docMk/>
            <pc:sldMk cId="2404984642" sldId="724"/>
            <ac:spMk id="2" creationId="{F3A47224-EBC0-D62B-8184-B05C9ED28EA6}"/>
          </ac:spMkLst>
        </pc:spChg>
        <pc:grpChg chg="mod">
          <ac:chgData name="범수 김" userId="863329ffd88cf9fc" providerId="LiveId" clId="{11512A16-0C18-4532-AF48-6A56912D0A2B}" dt="2023-11-27T04:35:35.512" v="32829" actId="1076"/>
          <ac:grpSpMkLst>
            <pc:docMk/>
            <pc:sldMk cId="2404984642" sldId="724"/>
            <ac:grpSpMk id="6" creationId="{D1EB10E6-EC81-C814-1F59-AB908B5B415B}"/>
          </ac:grpSpMkLst>
        </pc:grpChg>
      </pc:sldChg>
      <pc:sldChg chg="del">
        <pc:chgData name="범수 김" userId="863329ffd88cf9fc" providerId="LiveId" clId="{11512A16-0C18-4532-AF48-6A56912D0A2B}" dt="2023-11-27T04:35:45.595" v="32832" actId="47"/>
        <pc:sldMkLst>
          <pc:docMk/>
          <pc:sldMk cId="3845975755" sldId="725"/>
        </pc:sldMkLst>
      </pc:sldChg>
      <pc:sldChg chg="delSp modSp del mod">
        <pc:chgData name="범수 김" userId="863329ffd88cf9fc" providerId="LiveId" clId="{11512A16-0C18-4532-AF48-6A56912D0A2B}" dt="2023-11-27T04:35:45.674" v="32833" actId="47"/>
        <pc:sldMkLst>
          <pc:docMk/>
          <pc:sldMk cId="317405662" sldId="726"/>
        </pc:sldMkLst>
        <pc:spChg chg="del mod">
          <ac:chgData name="범수 김" userId="863329ffd88cf9fc" providerId="LiveId" clId="{11512A16-0C18-4532-AF48-6A56912D0A2B}" dt="2023-11-27T04:35:30.066" v="32819"/>
          <ac:spMkLst>
            <pc:docMk/>
            <pc:sldMk cId="317405662" sldId="726"/>
            <ac:spMk id="2" creationId="{F3A47224-EBC0-D62B-8184-B05C9ED28EA6}"/>
          </ac:spMkLst>
        </pc:spChg>
      </pc:sldChg>
      <pc:sldChg chg="del">
        <pc:chgData name="범수 김" userId="863329ffd88cf9fc" providerId="LiveId" clId="{11512A16-0C18-4532-AF48-6A56912D0A2B}" dt="2023-11-27T04:36:00.469" v="32834" actId="47"/>
        <pc:sldMkLst>
          <pc:docMk/>
          <pc:sldMk cId="3465228239" sldId="727"/>
        </pc:sldMkLst>
      </pc:sldChg>
      <pc:sldChg chg="add">
        <pc:chgData name="범수 김" userId="863329ffd88cf9fc" providerId="LiveId" clId="{11512A16-0C18-4532-AF48-6A56912D0A2B}" dt="2023-11-27T04:36:05.851" v="32836"/>
        <pc:sldMkLst>
          <pc:docMk/>
          <pc:sldMk cId="1143883985" sldId="728"/>
        </pc:sldMkLst>
      </pc:sldChg>
      <pc:sldChg chg="del">
        <pc:chgData name="범수 김" userId="863329ffd88cf9fc" providerId="LiveId" clId="{11512A16-0C18-4532-AF48-6A56912D0A2B}" dt="2023-11-27T04:36:03.285" v="32835" actId="2696"/>
        <pc:sldMkLst>
          <pc:docMk/>
          <pc:sldMk cId="2593196016" sldId="728"/>
        </pc:sldMkLst>
      </pc:sldChg>
      <pc:sldChg chg="modSp mod">
        <pc:chgData name="범수 김" userId="863329ffd88cf9fc" providerId="LiveId" clId="{11512A16-0C18-4532-AF48-6A56912D0A2B}" dt="2023-11-27T04:36:36.169" v="32838" actId="12789"/>
        <pc:sldMkLst>
          <pc:docMk/>
          <pc:sldMk cId="694619538" sldId="729"/>
        </pc:sldMkLst>
        <pc:spChg chg="mod">
          <ac:chgData name="범수 김" userId="863329ffd88cf9fc" providerId="LiveId" clId="{11512A16-0C18-4532-AF48-6A56912D0A2B}" dt="2023-11-27T04:36:36.169" v="32838" actId="12789"/>
          <ac:spMkLst>
            <pc:docMk/>
            <pc:sldMk cId="694619538" sldId="729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7T04:39:41.758" v="33257" actId="20577"/>
        <pc:sldMkLst>
          <pc:docMk/>
          <pc:sldMk cId="3841486421" sldId="730"/>
        </pc:sldMkLst>
        <pc:spChg chg="mod">
          <ac:chgData name="범수 김" userId="863329ffd88cf9fc" providerId="LiveId" clId="{11512A16-0C18-4532-AF48-6A56912D0A2B}" dt="2023-11-27T04:39:41.758" v="33257" actId="20577"/>
          <ac:spMkLst>
            <pc:docMk/>
            <pc:sldMk cId="3841486421" sldId="730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4:56:16.895" v="33449" actId="20577"/>
        <pc:sldMkLst>
          <pc:docMk/>
          <pc:sldMk cId="28746199" sldId="734"/>
        </pc:sldMkLst>
        <pc:spChg chg="mod">
          <ac:chgData name="범수 김" userId="863329ffd88cf9fc" providerId="LiveId" clId="{11512A16-0C18-4532-AF48-6A56912D0A2B}" dt="2023-11-27T04:56:16.895" v="33449" actId="20577"/>
          <ac:spMkLst>
            <pc:docMk/>
            <pc:sldMk cId="28746199" sldId="734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4:58:20.727" v="33674" actId="12789"/>
        <pc:sldMkLst>
          <pc:docMk/>
          <pc:sldMk cId="18273226" sldId="735"/>
        </pc:sldMkLst>
        <pc:spChg chg="mod">
          <ac:chgData name="범수 김" userId="863329ffd88cf9fc" providerId="LiveId" clId="{11512A16-0C18-4532-AF48-6A56912D0A2B}" dt="2023-11-27T04:58:20.727" v="33674" actId="12789"/>
          <ac:spMkLst>
            <pc:docMk/>
            <pc:sldMk cId="18273226" sldId="735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7T04:58:45.340" v="33675" actId="20577"/>
        <pc:sldMkLst>
          <pc:docMk/>
          <pc:sldMk cId="3798186009" sldId="737"/>
        </pc:sldMkLst>
        <pc:spChg chg="mod">
          <ac:chgData name="범수 김" userId="863329ffd88cf9fc" providerId="LiveId" clId="{11512A16-0C18-4532-AF48-6A56912D0A2B}" dt="2023-11-27T04:58:45.340" v="33675" actId="20577"/>
          <ac:spMkLst>
            <pc:docMk/>
            <pc:sldMk cId="3798186009" sldId="737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4:59:02.831" v="33677" actId="113"/>
        <pc:sldMkLst>
          <pc:docMk/>
          <pc:sldMk cId="3511526068" sldId="738"/>
        </pc:sldMkLst>
        <pc:spChg chg="mod">
          <ac:chgData name="범수 김" userId="863329ffd88cf9fc" providerId="LiveId" clId="{11512A16-0C18-4532-AF48-6A56912D0A2B}" dt="2023-11-27T04:59:02.831" v="33677" actId="113"/>
          <ac:spMkLst>
            <pc:docMk/>
            <pc:sldMk cId="3511526068" sldId="738"/>
            <ac:spMk id="2" creationId="{F3A47224-EBC0-D62B-8184-B05C9ED28EA6}"/>
          </ac:spMkLst>
        </pc:spChg>
      </pc:sldChg>
      <pc:sldChg chg="addSp modSp mod">
        <pc:chgData name="범수 김" userId="863329ffd88cf9fc" providerId="LiveId" clId="{11512A16-0C18-4532-AF48-6A56912D0A2B}" dt="2023-11-27T05:01:23.627" v="33766" actId="1076"/>
        <pc:sldMkLst>
          <pc:docMk/>
          <pc:sldMk cId="1373651017" sldId="740"/>
        </pc:sldMkLst>
        <pc:spChg chg="mod">
          <ac:chgData name="범수 김" userId="863329ffd88cf9fc" providerId="LiveId" clId="{11512A16-0C18-4532-AF48-6A56912D0A2B}" dt="2023-11-27T05:00:00.969" v="33683" actId="1076"/>
          <ac:spMkLst>
            <pc:docMk/>
            <pc:sldMk cId="1373651017" sldId="740"/>
            <ac:spMk id="2" creationId="{F3A47224-EBC0-D62B-8184-B05C9ED28EA6}"/>
          </ac:spMkLst>
        </pc:spChg>
        <pc:spChg chg="add mod">
          <ac:chgData name="범수 김" userId="863329ffd88cf9fc" providerId="LiveId" clId="{11512A16-0C18-4532-AF48-6A56912D0A2B}" dt="2023-11-27T05:00:50.404" v="33697" actId="164"/>
          <ac:spMkLst>
            <pc:docMk/>
            <pc:sldMk cId="1373651017" sldId="740"/>
            <ac:spMk id="7" creationId="{71CFE0EB-E7EF-A484-41CD-999D34FE8ABD}"/>
          </ac:spMkLst>
        </pc:spChg>
        <pc:spChg chg="add mod">
          <ac:chgData name="범수 김" userId="863329ffd88cf9fc" providerId="LiveId" clId="{11512A16-0C18-4532-AF48-6A56912D0A2B}" dt="2023-11-27T05:01:22.139" v="33765" actId="164"/>
          <ac:spMkLst>
            <pc:docMk/>
            <pc:sldMk cId="1373651017" sldId="740"/>
            <ac:spMk id="9" creationId="{B3F572A8-065E-C604-989D-EA29BCFDF320}"/>
          </ac:spMkLst>
        </pc:spChg>
        <pc:grpChg chg="add mod">
          <ac:chgData name="범수 김" userId="863329ffd88cf9fc" providerId="LiveId" clId="{11512A16-0C18-4532-AF48-6A56912D0A2B}" dt="2023-11-27T05:01:22.139" v="33765" actId="164"/>
          <ac:grpSpMkLst>
            <pc:docMk/>
            <pc:sldMk cId="1373651017" sldId="740"/>
            <ac:grpSpMk id="8" creationId="{3CA65D1F-4103-F69A-91DE-C03C9CC8D164}"/>
          </ac:grpSpMkLst>
        </pc:grpChg>
        <pc:grpChg chg="add mod">
          <ac:chgData name="범수 김" userId="863329ffd88cf9fc" providerId="LiveId" clId="{11512A16-0C18-4532-AF48-6A56912D0A2B}" dt="2023-11-27T05:01:23.627" v="33766" actId="1076"/>
          <ac:grpSpMkLst>
            <pc:docMk/>
            <pc:sldMk cId="1373651017" sldId="740"/>
            <ac:grpSpMk id="10" creationId="{1A4FBF43-12D0-2156-972D-EF25AEFAD03A}"/>
          </ac:grpSpMkLst>
        </pc:grpChg>
        <pc:picChg chg="add mod">
          <ac:chgData name="범수 김" userId="863329ffd88cf9fc" providerId="LiveId" clId="{11512A16-0C18-4532-AF48-6A56912D0A2B}" dt="2023-11-27T05:00:50.404" v="33697" actId="164"/>
          <ac:picMkLst>
            <pc:docMk/>
            <pc:sldMk cId="1373651017" sldId="740"/>
            <ac:picMk id="4" creationId="{7B565381-89E4-8F77-983F-6362F75CE0AE}"/>
          </ac:picMkLst>
        </pc:picChg>
        <pc:picChg chg="add mod">
          <ac:chgData name="범수 김" userId="863329ffd88cf9fc" providerId="LiveId" clId="{11512A16-0C18-4532-AF48-6A56912D0A2B}" dt="2023-11-27T05:00:50.404" v="33697" actId="164"/>
          <ac:picMkLst>
            <pc:docMk/>
            <pc:sldMk cId="1373651017" sldId="740"/>
            <ac:picMk id="6" creationId="{EF2FC3AD-C96B-1526-9CF9-C7277515E371}"/>
          </ac:picMkLst>
        </pc:picChg>
      </pc:sldChg>
      <pc:sldChg chg="modSp mod">
        <pc:chgData name="범수 김" userId="863329ffd88cf9fc" providerId="LiveId" clId="{11512A16-0C18-4532-AF48-6A56912D0A2B}" dt="2023-11-27T05:03:06.661" v="33948"/>
        <pc:sldMkLst>
          <pc:docMk/>
          <pc:sldMk cId="2029542286" sldId="741"/>
        </pc:sldMkLst>
        <pc:spChg chg="mod">
          <ac:chgData name="범수 김" userId="863329ffd88cf9fc" providerId="LiveId" clId="{11512A16-0C18-4532-AF48-6A56912D0A2B}" dt="2023-11-27T05:03:06.661" v="33948"/>
          <ac:spMkLst>
            <pc:docMk/>
            <pc:sldMk cId="2029542286" sldId="741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5:08:56.897" v="34033" actId="12789"/>
        <pc:sldMkLst>
          <pc:docMk/>
          <pc:sldMk cId="1428516364" sldId="743"/>
        </pc:sldMkLst>
        <pc:spChg chg="mod">
          <ac:chgData name="범수 김" userId="863329ffd88cf9fc" providerId="LiveId" clId="{11512A16-0C18-4532-AF48-6A56912D0A2B}" dt="2023-11-27T05:08:56.897" v="34033" actId="12789"/>
          <ac:spMkLst>
            <pc:docMk/>
            <pc:sldMk cId="1428516364" sldId="743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7T05:11:55.076" v="34347" actId="20577"/>
        <pc:sldMkLst>
          <pc:docMk/>
          <pc:sldMk cId="4032156809" sldId="747"/>
        </pc:sldMkLst>
        <pc:spChg chg="mod">
          <ac:chgData name="범수 김" userId="863329ffd88cf9fc" providerId="LiveId" clId="{11512A16-0C18-4532-AF48-6A56912D0A2B}" dt="2023-11-27T05:11:55.076" v="34347" actId="20577"/>
          <ac:spMkLst>
            <pc:docMk/>
            <pc:sldMk cId="4032156809" sldId="747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7T05:15:27.335" v="34848" actId="6549"/>
        <pc:sldMkLst>
          <pc:docMk/>
          <pc:sldMk cId="710468939" sldId="754"/>
        </pc:sldMkLst>
        <pc:spChg chg="mod">
          <ac:chgData name="범수 김" userId="863329ffd88cf9fc" providerId="LiveId" clId="{11512A16-0C18-4532-AF48-6A56912D0A2B}" dt="2023-11-27T05:15:27.335" v="34848" actId="6549"/>
          <ac:spMkLst>
            <pc:docMk/>
            <pc:sldMk cId="710468939" sldId="754"/>
            <ac:spMk id="2" creationId="{F3A47224-EBC0-D62B-8184-B05C9ED28EA6}"/>
          </ac:spMkLst>
        </pc:spChg>
        <pc:grpChg chg="mod">
          <ac:chgData name="범수 김" userId="863329ffd88cf9fc" providerId="LiveId" clId="{11512A16-0C18-4532-AF48-6A56912D0A2B}" dt="2023-11-27T05:14:10.321" v="34540" actId="1076"/>
          <ac:grpSpMkLst>
            <pc:docMk/>
            <pc:sldMk cId="710468939" sldId="754"/>
            <ac:grpSpMk id="7" creationId="{26C43652-832E-409A-8EEA-373BAAC7DA4F}"/>
          </ac:grpSpMkLst>
        </pc:grpChg>
      </pc:sldChg>
      <pc:sldChg chg="modSp mod">
        <pc:chgData name="범수 김" userId="863329ffd88cf9fc" providerId="LiveId" clId="{11512A16-0C18-4532-AF48-6A56912D0A2B}" dt="2023-11-27T05:19:08.637" v="35117" actId="20577"/>
        <pc:sldMkLst>
          <pc:docMk/>
          <pc:sldMk cId="3268798672" sldId="756"/>
        </pc:sldMkLst>
        <pc:spChg chg="mod">
          <ac:chgData name="범수 김" userId="863329ffd88cf9fc" providerId="LiveId" clId="{11512A16-0C18-4532-AF48-6A56912D0A2B}" dt="2023-11-27T05:19:08.637" v="35117" actId="20577"/>
          <ac:spMkLst>
            <pc:docMk/>
            <pc:sldMk cId="3268798672" sldId="756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5:19:51.578" v="35173" actId="20577"/>
        <pc:sldMkLst>
          <pc:docMk/>
          <pc:sldMk cId="947743096" sldId="757"/>
        </pc:sldMkLst>
        <pc:spChg chg="mod">
          <ac:chgData name="범수 김" userId="863329ffd88cf9fc" providerId="LiveId" clId="{11512A16-0C18-4532-AF48-6A56912D0A2B}" dt="2023-11-27T05:19:51.578" v="35173" actId="20577"/>
          <ac:spMkLst>
            <pc:docMk/>
            <pc:sldMk cId="947743096" sldId="757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5:16:59.941" v="34993" actId="20577"/>
        <pc:sldMkLst>
          <pc:docMk/>
          <pc:sldMk cId="2828397129" sldId="759"/>
        </pc:sldMkLst>
        <pc:spChg chg="mod">
          <ac:chgData name="범수 김" userId="863329ffd88cf9fc" providerId="LiveId" clId="{11512A16-0C18-4532-AF48-6A56912D0A2B}" dt="2023-11-27T05:16:59.941" v="34993" actId="20577"/>
          <ac:spMkLst>
            <pc:docMk/>
            <pc:sldMk cId="2828397129" sldId="759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5:21:28.587" v="35324" actId="20577"/>
        <pc:sldMkLst>
          <pc:docMk/>
          <pc:sldMk cId="49706048" sldId="760"/>
        </pc:sldMkLst>
        <pc:spChg chg="mod">
          <ac:chgData name="범수 김" userId="863329ffd88cf9fc" providerId="LiveId" clId="{11512A16-0C18-4532-AF48-6A56912D0A2B}" dt="2023-11-27T05:21:28.587" v="35324" actId="20577"/>
          <ac:spMkLst>
            <pc:docMk/>
            <pc:sldMk cId="49706048" sldId="760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5:22:45.528" v="35607" actId="20577"/>
        <pc:sldMkLst>
          <pc:docMk/>
          <pc:sldMk cId="4213091473" sldId="762"/>
        </pc:sldMkLst>
        <pc:spChg chg="mod">
          <ac:chgData name="범수 김" userId="863329ffd88cf9fc" providerId="LiveId" clId="{11512A16-0C18-4532-AF48-6A56912D0A2B}" dt="2023-11-27T05:22:45.528" v="35607" actId="20577"/>
          <ac:spMkLst>
            <pc:docMk/>
            <pc:sldMk cId="4213091473" sldId="762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5:32:31.941" v="35613" actId="20577"/>
        <pc:sldMkLst>
          <pc:docMk/>
          <pc:sldMk cId="3616958432" sldId="765"/>
        </pc:sldMkLst>
        <pc:spChg chg="mod">
          <ac:chgData name="범수 김" userId="863329ffd88cf9fc" providerId="LiveId" clId="{11512A16-0C18-4532-AF48-6A56912D0A2B}" dt="2023-11-27T05:32:31.941" v="35613" actId="20577"/>
          <ac:spMkLst>
            <pc:docMk/>
            <pc:sldMk cId="3616958432" sldId="765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7T05:34:06.863" v="35617" actId="1076"/>
        <pc:sldMkLst>
          <pc:docMk/>
          <pc:sldMk cId="257209688" sldId="768"/>
        </pc:sldMkLst>
        <pc:spChg chg="mod">
          <ac:chgData name="범수 김" userId="863329ffd88cf9fc" providerId="LiveId" clId="{11512A16-0C18-4532-AF48-6A56912D0A2B}" dt="2023-11-27T05:34:06.863" v="35617" actId="1076"/>
          <ac:spMkLst>
            <pc:docMk/>
            <pc:sldMk cId="257209688" sldId="768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5:59:50.497" v="35814" actId="20577"/>
        <pc:sldMkLst>
          <pc:docMk/>
          <pc:sldMk cId="1170417995" sldId="770"/>
        </pc:sldMkLst>
        <pc:spChg chg="mod">
          <ac:chgData name="범수 김" userId="863329ffd88cf9fc" providerId="LiveId" clId="{11512A16-0C18-4532-AF48-6A56912D0A2B}" dt="2023-11-27T05:59:50.497" v="35814" actId="20577"/>
          <ac:spMkLst>
            <pc:docMk/>
            <pc:sldMk cId="1170417995" sldId="770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7T05:57:46.575" v="35805" actId="20577"/>
        <pc:sldMkLst>
          <pc:docMk/>
          <pc:sldMk cId="482834904" sldId="771"/>
        </pc:sldMkLst>
        <pc:spChg chg="mod">
          <ac:chgData name="범수 김" userId="863329ffd88cf9fc" providerId="LiveId" clId="{11512A16-0C18-4532-AF48-6A56912D0A2B}" dt="2023-11-27T05:57:46.575" v="35805" actId="20577"/>
          <ac:spMkLst>
            <pc:docMk/>
            <pc:sldMk cId="482834904" sldId="771"/>
            <ac:spMk id="2" creationId="{F3A47224-EBC0-D62B-8184-B05C9ED28EA6}"/>
          </ac:spMkLst>
        </pc:spChg>
      </pc:sldChg>
      <pc:sldChg chg="addSp modSp mod">
        <pc:chgData name="범수 김" userId="863329ffd88cf9fc" providerId="LiveId" clId="{11512A16-0C18-4532-AF48-6A56912D0A2B}" dt="2023-11-27T06:04:24.928" v="36322" actId="20577"/>
        <pc:sldMkLst>
          <pc:docMk/>
          <pc:sldMk cId="2097832266" sldId="775"/>
        </pc:sldMkLst>
        <pc:spChg chg="mod">
          <ac:chgData name="범수 김" userId="863329ffd88cf9fc" providerId="LiveId" clId="{11512A16-0C18-4532-AF48-6A56912D0A2B}" dt="2023-11-27T06:04:24.928" v="36322" actId="20577"/>
          <ac:spMkLst>
            <pc:docMk/>
            <pc:sldMk cId="2097832266" sldId="775"/>
            <ac:spMk id="2" creationId="{F3A47224-EBC0-D62B-8184-B05C9ED28EA6}"/>
          </ac:spMkLst>
        </pc:spChg>
        <pc:spChg chg="mod">
          <ac:chgData name="범수 김" userId="863329ffd88cf9fc" providerId="LiveId" clId="{11512A16-0C18-4532-AF48-6A56912D0A2B}" dt="2023-11-27T06:01:47.848" v="35833" actId="164"/>
          <ac:spMkLst>
            <pc:docMk/>
            <pc:sldMk cId="2097832266" sldId="775"/>
            <ac:spMk id="8" creationId="{1E0EC72E-C91C-7486-0F94-39F6002BACB2}"/>
          </ac:spMkLst>
        </pc:spChg>
        <pc:grpChg chg="add mod">
          <ac:chgData name="범수 김" userId="863329ffd88cf9fc" providerId="LiveId" clId="{11512A16-0C18-4532-AF48-6A56912D0A2B}" dt="2023-11-27T06:01:47.848" v="35833" actId="164"/>
          <ac:grpSpMkLst>
            <pc:docMk/>
            <pc:sldMk cId="2097832266" sldId="775"/>
            <ac:grpSpMk id="3" creationId="{DE8770A7-A184-98A3-B8BD-E27381DB5EA0}"/>
          </ac:grpSpMkLst>
        </pc:grpChg>
        <pc:picChg chg="mod">
          <ac:chgData name="범수 김" userId="863329ffd88cf9fc" providerId="LiveId" clId="{11512A16-0C18-4532-AF48-6A56912D0A2B}" dt="2023-11-27T06:01:47.848" v="35833" actId="164"/>
          <ac:picMkLst>
            <pc:docMk/>
            <pc:sldMk cId="2097832266" sldId="775"/>
            <ac:picMk id="4" creationId="{12E0F823-7A18-B6B4-D151-40AF8C4CD7BD}"/>
          </ac:picMkLst>
        </pc:picChg>
      </pc:sldChg>
      <pc:sldChg chg="modSp mod">
        <pc:chgData name="범수 김" userId="863329ffd88cf9fc" providerId="LiveId" clId="{11512A16-0C18-4532-AF48-6A56912D0A2B}" dt="2023-11-27T06:03:30.450" v="36232" actId="1076"/>
        <pc:sldMkLst>
          <pc:docMk/>
          <pc:sldMk cId="2330495902" sldId="776"/>
        </pc:sldMkLst>
        <pc:spChg chg="mod">
          <ac:chgData name="범수 김" userId="863329ffd88cf9fc" providerId="LiveId" clId="{11512A16-0C18-4532-AF48-6A56912D0A2B}" dt="2023-11-27T06:03:28.996" v="36231" actId="1076"/>
          <ac:spMkLst>
            <pc:docMk/>
            <pc:sldMk cId="2330495902" sldId="776"/>
            <ac:spMk id="2" creationId="{F3A47224-EBC0-D62B-8184-B05C9ED28EA6}"/>
          </ac:spMkLst>
        </pc:spChg>
        <pc:grpChg chg="mod">
          <ac:chgData name="범수 김" userId="863329ffd88cf9fc" providerId="LiveId" clId="{11512A16-0C18-4532-AF48-6A56912D0A2B}" dt="2023-11-27T06:03:30.450" v="36232" actId="1076"/>
          <ac:grpSpMkLst>
            <pc:docMk/>
            <pc:sldMk cId="2330495902" sldId="776"/>
            <ac:grpSpMk id="6" creationId="{F3D379A9-CB1D-4EB3-0318-501064F5B45E}"/>
          </ac:grpSpMkLst>
        </pc:grpChg>
      </pc:sldChg>
      <pc:sldChg chg="modSp mod">
        <pc:chgData name="범수 김" userId="863329ffd88cf9fc" providerId="LiveId" clId="{11512A16-0C18-4532-AF48-6A56912D0A2B}" dt="2023-11-27T06:13:12.692" v="37199" actId="1076"/>
        <pc:sldMkLst>
          <pc:docMk/>
          <pc:sldMk cId="2050861034" sldId="777"/>
        </pc:sldMkLst>
        <pc:spChg chg="mod">
          <ac:chgData name="범수 김" userId="863329ffd88cf9fc" providerId="LiveId" clId="{11512A16-0C18-4532-AF48-6A56912D0A2B}" dt="2023-11-27T06:13:06.919" v="37198" actId="1076"/>
          <ac:spMkLst>
            <pc:docMk/>
            <pc:sldMk cId="2050861034" sldId="777"/>
            <ac:spMk id="2" creationId="{F3A47224-EBC0-D62B-8184-B05C9ED28EA6}"/>
          </ac:spMkLst>
        </pc:spChg>
        <pc:grpChg chg="mod">
          <ac:chgData name="범수 김" userId="863329ffd88cf9fc" providerId="LiveId" clId="{11512A16-0C18-4532-AF48-6A56912D0A2B}" dt="2023-11-27T06:13:12.692" v="37199" actId="1076"/>
          <ac:grpSpMkLst>
            <pc:docMk/>
            <pc:sldMk cId="2050861034" sldId="777"/>
            <ac:grpSpMk id="9" creationId="{E0178720-6D6F-8978-67A7-7D5D1F3BED38}"/>
          </ac:grpSpMkLst>
        </pc:grpChg>
      </pc:sldChg>
      <pc:sldChg chg="modSp mod">
        <pc:chgData name="범수 김" userId="863329ffd88cf9fc" providerId="LiveId" clId="{11512A16-0C18-4532-AF48-6A56912D0A2B}" dt="2023-11-27T06:15:54.255" v="37583" actId="20577"/>
        <pc:sldMkLst>
          <pc:docMk/>
          <pc:sldMk cId="1274970630" sldId="778"/>
        </pc:sldMkLst>
        <pc:spChg chg="mod">
          <ac:chgData name="범수 김" userId="863329ffd88cf9fc" providerId="LiveId" clId="{11512A16-0C18-4532-AF48-6A56912D0A2B}" dt="2023-11-27T06:15:54.255" v="37583" actId="20577"/>
          <ac:spMkLst>
            <pc:docMk/>
            <pc:sldMk cId="1274970630" sldId="778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6:16:11.878" v="37641"/>
        <pc:sldMkLst>
          <pc:docMk/>
          <pc:sldMk cId="3255398209" sldId="779"/>
        </pc:sldMkLst>
        <pc:spChg chg="mod">
          <ac:chgData name="범수 김" userId="863329ffd88cf9fc" providerId="LiveId" clId="{11512A16-0C18-4532-AF48-6A56912D0A2B}" dt="2023-11-27T06:16:11.878" v="37641"/>
          <ac:spMkLst>
            <pc:docMk/>
            <pc:sldMk cId="3255398209" sldId="779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6:16:57.069" v="37643" actId="1076"/>
        <pc:sldMkLst>
          <pc:docMk/>
          <pc:sldMk cId="1735815589" sldId="780"/>
        </pc:sldMkLst>
        <pc:grpChg chg="mod">
          <ac:chgData name="범수 김" userId="863329ffd88cf9fc" providerId="LiveId" clId="{11512A16-0C18-4532-AF48-6A56912D0A2B}" dt="2023-11-27T06:16:57.069" v="37643" actId="1076"/>
          <ac:grpSpMkLst>
            <pc:docMk/>
            <pc:sldMk cId="1735815589" sldId="780"/>
            <ac:grpSpMk id="8" creationId="{7969B411-A9DA-8C1F-63CA-C5E0FA87989A}"/>
          </ac:grpSpMkLst>
        </pc:grpChg>
      </pc:sldChg>
      <pc:sldChg chg="modSp mod">
        <pc:chgData name="범수 김" userId="863329ffd88cf9fc" providerId="LiveId" clId="{11512A16-0C18-4532-AF48-6A56912D0A2B}" dt="2023-11-27T06:18:43.373" v="37672" actId="20577"/>
        <pc:sldMkLst>
          <pc:docMk/>
          <pc:sldMk cId="568948852" sldId="781"/>
        </pc:sldMkLst>
        <pc:spChg chg="mod">
          <ac:chgData name="범수 김" userId="863329ffd88cf9fc" providerId="LiveId" clId="{11512A16-0C18-4532-AF48-6A56912D0A2B}" dt="2023-11-27T06:18:43.373" v="37672" actId="20577"/>
          <ac:spMkLst>
            <pc:docMk/>
            <pc:sldMk cId="568948852" sldId="781"/>
            <ac:spMk id="6" creationId="{8052232D-6EE7-1554-575E-69155D0D4015}"/>
          </ac:spMkLst>
        </pc:spChg>
      </pc:sldChg>
      <pc:sldChg chg="modSp mod">
        <pc:chgData name="범수 김" userId="863329ffd88cf9fc" providerId="LiveId" clId="{11512A16-0C18-4532-AF48-6A56912D0A2B}" dt="2023-11-27T06:22:14.799" v="37676" actId="20577"/>
        <pc:sldMkLst>
          <pc:docMk/>
          <pc:sldMk cId="1667689661" sldId="799"/>
        </pc:sldMkLst>
        <pc:spChg chg="mod">
          <ac:chgData name="범수 김" userId="863329ffd88cf9fc" providerId="LiveId" clId="{11512A16-0C18-4532-AF48-6A56912D0A2B}" dt="2023-11-27T06:22:14.799" v="37676" actId="20577"/>
          <ac:spMkLst>
            <pc:docMk/>
            <pc:sldMk cId="1667689661" sldId="799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6:22:44.502" v="37682" actId="20577"/>
        <pc:sldMkLst>
          <pc:docMk/>
          <pc:sldMk cId="659145480" sldId="801"/>
        </pc:sldMkLst>
        <pc:spChg chg="mod">
          <ac:chgData name="범수 김" userId="863329ffd88cf9fc" providerId="LiveId" clId="{11512A16-0C18-4532-AF48-6A56912D0A2B}" dt="2023-11-27T06:22:44.502" v="37682" actId="20577"/>
          <ac:spMkLst>
            <pc:docMk/>
            <pc:sldMk cId="659145480" sldId="801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6:47:44.897" v="39558" actId="1076"/>
        <pc:sldMkLst>
          <pc:docMk/>
          <pc:sldMk cId="1183767585" sldId="811"/>
        </pc:sldMkLst>
        <pc:spChg chg="mod">
          <ac:chgData name="범수 김" userId="863329ffd88cf9fc" providerId="LiveId" clId="{11512A16-0C18-4532-AF48-6A56912D0A2B}" dt="2023-11-27T06:47:44.897" v="39558" actId="1076"/>
          <ac:spMkLst>
            <pc:docMk/>
            <pc:sldMk cId="1183767585" sldId="811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6:37:37.988" v="38929" actId="20577"/>
        <pc:sldMkLst>
          <pc:docMk/>
          <pc:sldMk cId="4116435077" sldId="813"/>
        </pc:sldMkLst>
        <pc:spChg chg="mod">
          <ac:chgData name="범수 김" userId="863329ffd88cf9fc" providerId="LiveId" clId="{11512A16-0C18-4532-AF48-6A56912D0A2B}" dt="2023-11-27T06:37:37.988" v="38929" actId="20577"/>
          <ac:spMkLst>
            <pc:docMk/>
            <pc:sldMk cId="4116435077" sldId="813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6:55:22.090" v="39798" actId="20577"/>
        <pc:sldMkLst>
          <pc:docMk/>
          <pc:sldMk cId="199738174" sldId="815"/>
        </pc:sldMkLst>
        <pc:spChg chg="mod">
          <ac:chgData name="범수 김" userId="863329ffd88cf9fc" providerId="LiveId" clId="{11512A16-0C18-4532-AF48-6A56912D0A2B}" dt="2023-11-27T06:55:22.090" v="39798" actId="20577"/>
          <ac:spMkLst>
            <pc:docMk/>
            <pc:sldMk cId="199738174" sldId="815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6:56:05.365" v="39817" actId="20577"/>
        <pc:sldMkLst>
          <pc:docMk/>
          <pc:sldMk cId="980611582" sldId="816"/>
        </pc:sldMkLst>
        <pc:spChg chg="mod">
          <ac:chgData name="범수 김" userId="863329ffd88cf9fc" providerId="LiveId" clId="{11512A16-0C18-4532-AF48-6A56912D0A2B}" dt="2023-11-27T06:56:05.365" v="39817" actId="20577"/>
          <ac:spMkLst>
            <pc:docMk/>
            <pc:sldMk cId="980611582" sldId="816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14:28:55.331" v="40777"/>
        <pc:sldMkLst>
          <pc:docMk/>
          <pc:sldMk cId="2518671582" sldId="821"/>
        </pc:sldMkLst>
        <pc:spChg chg="mod">
          <ac:chgData name="범수 김" userId="863329ffd88cf9fc" providerId="LiveId" clId="{11512A16-0C18-4532-AF48-6A56912D0A2B}" dt="2023-11-27T14:28:55.331" v="40777"/>
          <ac:spMkLst>
            <pc:docMk/>
            <pc:sldMk cId="2518671582" sldId="821"/>
            <ac:spMk id="6" creationId="{8052232D-6EE7-1554-575E-69155D0D4015}"/>
          </ac:spMkLst>
        </pc:spChg>
      </pc:sldChg>
      <pc:sldChg chg="del">
        <pc:chgData name="범수 김" userId="863329ffd88cf9fc" providerId="LiveId" clId="{11512A16-0C18-4532-AF48-6A56912D0A2B}" dt="2023-11-25T10:13:29.306" v="17632" actId="47"/>
        <pc:sldMkLst>
          <pc:docMk/>
          <pc:sldMk cId="1446758715" sldId="896"/>
        </pc:sldMkLst>
      </pc:sldChg>
      <pc:sldChg chg="modSp mod">
        <pc:chgData name="범수 김" userId="863329ffd88cf9fc" providerId="LiveId" clId="{11512A16-0C18-4532-AF48-6A56912D0A2B}" dt="2023-11-25T04:49:56.962" v="10603" actId="20577"/>
        <pc:sldMkLst>
          <pc:docMk/>
          <pc:sldMk cId="220817584" sldId="966"/>
        </pc:sldMkLst>
        <pc:spChg chg="mod">
          <ac:chgData name="범수 김" userId="863329ffd88cf9fc" providerId="LiveId" clId="{11512A16-0C18-4532-AF48-6A56912D0A2B}" dt="2023-11-25T04:49:56.962" v="10603" actId="20577"/>
          <ac:spMkLst>
            <pc:docMk/>
            <pc:sldMk cId="220817584" sldId="966"/>
            <ac:spMk id="6" creationId="{8052232D-6EE7-1554-575E-69155D0D4015}"/>
          </ac:spMkLst>
        </pc:spChg>
      </pc:sldChg>
      <pc:sldChg chg="del">
        <pc:chgData name="범수 김" userId="863329ffd88cf9fc" providerId="LiveId" clId="{11512A16-0C18-4532-AF48-6A56912D0A2B}" dt="2023-11-26T01:29:17.366" v="24392" actId="47"/>
        <pc:sldMkLst>
          <pc:docMk/>
          <pc:sldMk cId="454055867" sldId="981"/>
        </pc:sldMkLst>
      </pc:sldChg>
      <pc:sldChg chg="modSp mod">
        <pc:chgData name="범수 김" userId="863329ffd88cf9fc" providerId="LiveId" clId="{11512A16-0C18-4532-AF48-6A56912D0A2B}" dt="2023-11-25T13:03:47.581" v="20395"/>
        <pc:sldMkLst>
          <pc:docMk/>
          <pc:sldMk cId="3965903700" sldId="983"/>
        </pc:sldMkLst>
        <pc:spChg chg="mod">
          <ac:chgData name="범수 김" userId="863329ffd88cf9fc" providerId="LiveId" clId="{11512A16-0C18-4532-AF48-6A56912D0A2B}" dt="2023-11-25T13:03:47.581" v="20395"/>
          <ac:spMkLst>
            <pc:docMk/>
            <pc:sldMk cId="3965903700" sldId="983"/>
            <ac:spMk id="6" creationId="{8052232D-6EE7-1554-575E-69155D0D4015}"/>
          </ac:spMkLst>
        </pc:spChg>
      </pc:sldChg>
      <pc:sldChg chg="addSp modSp mod">
        <pc:chgData name="범수 김" userId="863329ffd88cf9fc" providerId="LiveId" clId="{11512A16-0C18-4532-AF48-6A56912D0A2B}" dt="2023-11-26T01:06:16.310" v="20870" actId="20577"/>
        <pc:sldMkLst>
          <pc:docMk/>
          <pc:sldMk cId="3403169186" sldId="984"/>
        </pc:sldMkLst>
        <pc:spChg chg="mod">
          <ac:chgData name="범수 김" userId="863329ffd88cf9fc" providerId="LiveId" clId="{11512A16-0C18-4532-AF48-6A56912D0A2B}" dt="2023-11-26T01:06:16.310" v="20870" actId="20577"/>
          <ac:spMkLst>
            <pc:docMk/>
            <pc:sldMk cId="3403169186" sldId="984"/>
            <ac:spMk id="3" creationId="{50CD3121-8AD8-E121-1A18-FD4AAE1ECBD8}"/>
          </ac:spMkLst>
        </pc:spChg>
        <pc:picChg chg="mod">
          <ac:chgData name="범수 김" userId="863329ffd88cf9fc" providerId="LiveId" clId="{11512A16-0C18-4532-AF48-6A56912D0A2B}" dt="2023-11-25T14:54:58.715" v="20597" actId="1076"/>
          <ac:picMkLst>
            <pc:docMk/>
            <pc:sldMk cId="3403169186" sldId="984"/>
            <ac:picMk id="4" creationId="{29D60F7E-0BD1-0D2F-3803-0E92BC16A07A}"/>
          </ac:picMkLst>
        </pc:picChg>
        <pc:picChg chg="add mod">
          <ac:chgData name="범수 김" userId="863329ffd88cf9fc" providerId="LiveId" clId="{11512A16-0C18-4532-AF48-6A56912D0A2B}" dt="2023-11-25T14:55:07.932" v="20600" actId="208"/>
          <ac:picMkLst>
            <pc:docMk/>
            <pc:sldMk cId="3403169186" sldId="984"/>
            <ac:picMk id="5" creationId="{1FFE3760-85D1-5282-C3CC-7A49127F54B9}"/>
          </ac:picMkLst>
        </pc:picChg>
      </pc:sldChg>
      <pc:sldChg chg="addSp delSp modSp mod">
        <pc:chgData name="범수 김" userId="863329ffd88cf9fc" providerId="LiveId" clId="{11512A16-0C18-4532-AF48-6A56912D0A2B}" dt="2023-11-26T04:16:16.934" v="27401" actId="20577"/>
        <pc:sldMkLst>
          <pc:docMk/>
          <pc:sldMk cId="388842746" sldId="987"/>
        </pc:sldMkLst>
        <pc:spChg chg="mod">
          <ac:chgData name="범수 김" userId="863329ffd88cf9fc" providerId="LiveId" clId="{11512A16-0C18-4532-AF48-6A56912D0A2B}" dt="2023-11-26T04:16:16.934" v="27401" actId="20577"/>
          <ac:spMkLst>
            <pc:docMk/>
            <pc:sldMk cId="388842746" sldId="987"/>
            <ac:spMk id="12" creationId="{E9DBABD7-5738-DAED-2533-BC5BB54F03F7}"/>
          </ac:spMkLst>
        </pc:spChg>
        <pc:grpChg chg="del">
          <ac:chgData name="범수 김" userId="863329ffd88cf9fc" providerId="LiveId" clId="{11512A16-0C18-4532-AF48-6A56912D0A2B}" dt="2023-11-26T04:14:23.119" v="26964" actId="478"/>
          <ac:grpSpMkLst>
            <pc:docMk/>
            <pc:sldMk cId="388842746" sldId="987"/>
            <ac:grpSpMk id="11" creationId="{430A4F49-A56D-0C99-D6E6-659AF6C7E22D}"/>
          </ac:grpSpMkLst>
        </pc:grpChg>
        <pc:picChg chg="add mod">
          <ac:chgData name="범수 김" userId="863329ffd88cf9fc" providerId="LiveId" clId="{11512A16-0C18-4532-AF48-6A56912D0A2B}" dt="2023-11-26T04:14:41.637" v="26975" actId="1076"/>
          <ac:picMkLst>
            <pc:docMk/>
            <pc:sldMk cId="388842746" sldId="987"/>
            <ac:picMk id="3" creationId="{B22CE3D8-3D0C-1309-EB67-71B487C53C97}"/>
          </ac:picMkLst>
        </pc:picChg>
      </pc:sldChg>
      <pc:sldChg chg="addSp modSp mod">
        <pc:chgData name="범수 김" userId="863329ffd88cf9fc" providerId="LiveId" clId="{11512A16-0C18-4532-AF48-6A56912D0A2B}" dt="2023-11-26T04:23:31.967" v="28116" actId="20577"/>
        <pc:sldMkLst>
          <pc:docMk/>
          <pc:sldMk cId="4249545473" sldId="988"/>
        </pc:sldMkLst>
        <pc:spChg chg="add mod">
          <ac:chgData name="범수 김" userId="863329ffd88cf9fc" providerId="LiveId" clId="{11512A16-0C18-4532-AF48-6A56912D0A2B}" dt="2023-11-26T04:23:31.967" v="28116" actId="20577"/>
          <ac:spMkLst>
            <pc:docMk/>
            <pc:sldMk cId="4249545473" sldId="988"/>
            <ac:spMk id="2" creationId="{6992F862-BE82-826E-3612-3DA84C0EDB2C}"/>
          </ac:spMkLst>
        </pc:spChg>
        <pc:picChg chg="mod">
          <ac:chgData name="범수 김" userId="863329ffd88cf9fc" providerId="LiveId" clId="{11512A16-0C18-4532-AF48-6A56912D0A2B}" dt="2023-11-26T04:19:13.442" v="27741" actId="1076"/>
          <ac:picMkLst>
            <pc:docMk/>
            <pc:sldMk cId="4249545473" sldId="988"/>
            <ac:picMk id="4" creationId="{3FFAF5F8-DB63-BB7B-9FF1-0FC0EFB46852}"/>
          </ac:picMkLst>
        </pc:picChg>
      </pc:sldChg>
      <pc:sldChg chg="addSp delSp modSp mod">
        <pc:chgData name="범수 김" userId="863329ffd88cf9fc" providerId="LiveId" clId="{11512A16-0C18-4532-AF48-6A56912D0A2B}" dt="2023-11-26T06:17:05.056" v="31418" actId="20577"/>
        <pc:sldMkLst>
          <pc:docMk/>
          <pc:sldMk cId="1611141728" sldId="995"/>
        </pc:sldMkLst>
        <pc:spChg chg="mod">
          <ac:chgData name="범수 김" userId="863329ffd88cf9fc" providerId="LiveId" clId="{11512A16-0C18-4532-AF48-6A56912D0A2B}" dt="2023-11-26T06:17:05.056" v="31418" actId="20577"/>
          <ac:spMkLst>
            <pc:docMk/>
            <pc:sldMk cId="1611141728" sldId="995"/>
            <ac:spMk id="2" creationId="{F3A47224-EBC0-D62B-8184-B05C9ED28EA6}"/>
          </ac:spMkLst>
        </pc:spChg>
        <pc:picChg chg="del mod">
          <ac:chgData name="범수 김" userId="863329ffd88cf9fc" providerId="LiveId" clId="{11512A16-0C18-4532-AF48-6A56912D0A2B}" dt="2023-11-26T06:16:10.579" v="31295" actId="478"/>
          <ac:picMkLst>
            <pc:docMk/>
            <pc:sldMk cId="1611141728" sldId="995"/>
            <ac:picMk id="4" creationId="{174469DB-5516-31EE-F970-54C54564E674}"/>
          </ac:picMkLst>
        </pc:picChg>
        <pc:picChg chg="add mod">
          <ac:chgData name="범수 김" userId="863329ffd88cf9fc" providerId="LiveId" clId="{11512A16-0C18-4532-AF48-6A56912D0A2B}" dt="2023-11-26T06:16:14.759" v="31299" actId="208"/>
          <ac:picMkLst>
            <pc:docMk/>
            <pc:sldMk cId="1611141728" sldId="995"/>
            <ac:picMk id="5" creationId="{AB112264-1535-0A3F-AB56-4F682F37A181}"/>
          </ac:picMkLst>
        </pc:picChg>
      </pc:sldChg>
      <pc:sldChg chg="modSp mod">
        <pc:chgData name="범수 김" userId="863329ffd88cf9fc" providerId="LiveId" clId="{11512A16-0C18-4532-AF48-6A56912D0A2B}" dt="2023-11-26T06:14:53.149" v="31063" actId="20577"/>
        <pc:sldMkLst>
          <pc:docMk/>
          <pc:sldMk cId="528129017" sldId="996"/>
        </pc:sldMkLst>
        <pc:spChg chg="mod">
          <ac:chgData name="범수 김" userId="863329ffd88cf9fc" providerId="LiveId" clId="{11512A16-0C18-4532-AF48-6A56912D0A2B}" dt="2023-11-26T06:14:53.149" v="31063" actId="20577"/>
          <ac:spMkLst>
            <pc:docMk/>
            <pc:sldMk cId="528129017" sldId="996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4:57:29.401" v="33651" actId="20577"/>
        <pc:sldMkLst>
          <pc:docMk/>
          <pc:sldMk cId="4130421286" sldId="999"/>
        </pc:sldMkLst>
        <pc:spChg chg="mod">
          <ac:chgData name="범수 김" userId="863329ffd88cf9fc" providerId="LiveId" clId="{11512A16-0C18-4532-AF48-6A56912D0A2B}" dt="2023-11-27T04:57:29.401" v="33651" actId="20577"/>
          <ac:spMkLst>
            <pc:docMk/>
            <pc:sldMk cId="4130421286" sldId="999"/>
            <ac:spMk id="2" creationId="{F3A47224-EBC0-D62B-8184-B05C9ED28EA6}"/>
          </ac:spMkLst>
        </pc:spChg>
        <pc:picChg chg="mod">
          <ac:chgData name="범수 김" userId="863329ffd88cf9fc" providerId="LiveId" clId="{11512A16-0C18-4532-AF48-6A56912D0A2B}" dt="2023-11-27T04:56:31.152" v="33451" actId="1076"/>
          <ac:picMkLst>
            <pc:docMk/>
            <pc:sldMk cId="4130421286" sldId="999"/>
            <ac:picMk id="4" creationId="{A7CA6519-C712-0566-46D3-E40AB67BAFEC}"/>
          </ac:picMkLst>
        </pc:picChg>
      </pc:sldChg>
      <pc:sldChg chg="addSp modSp mod">
        <pc:chgData name="범수 김" userId="863329ffd88cf9fc" providerId="LiveId" clId="{11512A16-0C18-4532-AF48-6A56912D0A2B}" dt="2023-11-27T05:08:37.950" v="34031" actId="1076"/>
        <pc:sldMkLst>
          <pc:docMk/>
          <pc:sldMk cId="4271932433" sldId="1001"/>
        </pc:sldMkLst>
        <pc:spChg chg="mod">
          <ac:chgData name="범수 김" userId="863329ffd88cf9fc" providerId="LiveId" clId="{11512A16-0C18-4532-AF48-6A56912D0A2B}" dt="2023-11-27T05:08:14.121" v="34029" actId="1076"/>
          <ac:spMkLst>
            <pc:docMk/>
            <pc:sldMk cId="4271932433" sldId="1001"/>
            <ac:spMk id="2" creationId="{F3A47224-EBC0-D62B-8184-B05C9ED28EA6}"/>
          </ac:spMkLst>
        </pc:spChg>
        <pc:picChg chg="add mod">
          <ac:chgData name="범수 김" userId="863329ffd88cf9fc" providerId="LiveId" clId="{11512A16-0C18-4532-AF48-6A56912D0A2B}" dt="2023-11-27T05:08:37.950" v="34031" actId="1076"/>
          <ac:picMkLst>
            <pc:docMk/>
            <pc:sldMk cId="4271932433" sldId="1001"/>
            <ac:picMk id="4" creationId="{426EE0C4-2625-C60F-EC5A-2C489CB7ECEB}"/>
          </ac:picMkLst>
        </pc:picChg>
      </pc:sldChg>
      <pc:sldChg chg="modSp mod">
        <pc:chgData name="범수 김" userId="863329ffd88cf9fc" providerId="LiveId" clId="{11512A16-0C18-4532-AF48-6A56912D0A2B}" dt="2023-11-27T05:11:13.558" v="34344" actId="20577"/>
        <pc:sldMkLst>
          <pc:docMk/>
          <pc:sldMk cId="586409580" sldId="1002"/>
        </pc:sldMkLst>
        <pc:spChg chg="mod">
          <ac:chgData name="범수 김" userId="863329ffd88cf9fc" providerId="LiveId" clId="{11512A16-0C18-4532-AF48-6A56912D0A2B}" dt="2023-11-27T05:11:13.558" v="34344" actId="20577"/>
          <ac:spMkLst>
            <pc:docMk/>
            <pc:sldMk cId="586409580" sldId="1002"/>
            <ac:spMk id="2" creationId="{F3A47224-EBC0-D62B-8184-B05C9ED28EA6}"/>
          </ac:spMkLst>
        </pc:spChg>
      </pc:sldChg>
      <pc:sldChg chg="modSp mod">
        <pc:chgData name="범수 김" userId="863329ffd88cf9fc" providerId="LiveId" clId="{11512A16-0C18-4532-AF48-6A56912D0A2B}" dt="2023-11-27T06:28:27.213" v="37862" actId="1076"/>
        <pc:sldMkLst>
          <pc:docMk/>
          <pc:sldMk cId="2649391885" sldId="1008"/>
        </pc:sldMkLst>
        <pc:spChg chg="mod">
          <ac:chgData name="범수 김" userId="863329ffd88cf9fc" providerId="LiveId" clId="{11512A16-0C18-4532-AF48-6A56912D0A2B}" dt="2023-11-27T06:28:24.602" v="37861"/>
          <ac:spMkLst>
            <pc:docMk/>
            <pc:sldMk cId="2649391885" sldId="1008"/>
            <ac:spMk id="2" creationId="{F3A47224-EBC0-D62B-8184-B05C9ED28EA6}"/>
          </ac:spMkLst>
        </pc:spChg>
        <pc:picChg chg="mod">
          <ac:chgData name="범수 김" userId="863329ffd88cf9fc" providerId="LiveId" clId="{11512A16-0C18-4532-AF48-6A56912D0A2B}" dt="2023-11-27T06:28:27.213" v="37862" actId="1076"/>
          <ac:picMkLst>
            <pc:docMk/>
            <pc:sldMk cId="2649391885" sldId="1008"/>
            <ac:picMk id="4" creationId="{982B7A52-B08D-7FA6-48E6-CDEEDF9DAA5E}"/>
          </ac:picMkLst>
        </pc:picChg>
      </pc:sldChg>
      <pc:sldChg chg="modSp mod">
        <pc:chgData name="범수 김" userId="863329ffd88cf9fc" providerId="LiveId" clId="{11512A16-0C18-4532-AF48-6A56912D0A2B}" dt="2023-11-27T06:30:56.432" v="38191" actId="20577"/>
        <pc:sldMkLst>
          <pc:docMk/>
          <pc:sldMk cId="3833695034" sldId="1009"/>
        </pc:sldMkLst>
        <pc:spChg chg="mod">
          <ac:chgData name="범수 김" userId="863329ffd88cf9fc" providerId="LiveId" clId="{11512A16-0C18-4532-AF48-6A56912D0A2B}" dt="2023-11-27T06:30:56.432" v="38191" actId="20577"/>
          <ac:spMkLst>
            <pc:docMk/>
            <pc:sldMk cId="3833695034" sldId="1009"/>
            <ac:spMk id="6" creationId="{8052232D-6EE7-1554-575E-69155D0D4015}"/>
          </ac:spMkLst>
        </pc:spChg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652852925" sldId="1135"/>
        </pc:sldMkLst>
      </pc:sldChg>
      <pc:sldChg chg="delSp add del mod">
        <pc:chgData name="범수 김" userId="863329ffd88cf9fc" providerId="LiveId" clId="{11512A16-0C18-4532-AF48-6A56912D0A2B}" dt="2023-11-08T08:53:09.334" v="1397" actId="47"/>
        <pc:sldMkLst>
          <pc:docMk/>
          <pc:sldMk cId="3738670876" sldId="1135"/>
        </pc:sldMkLst>
        <pc:spChg chg="del">
          <ac:chgData name="범수 김" userId="863329ffd88cf9fc" providerId="LiveId" clId="{11512A16-0C18-4532-AF48-6A56912D0A2B}" dt="2023-11-08T08:41:25.581" v="296" actId="478"/>
          <ac:spMkLst>
            <pc:docMk/>
            <pc:sldMk cId="3738670876" sldId="1135"/>
            <ac:spMk id="2" creationId="{D05D1FF7-26AC-6D1F-9C88-04803B2CBBEA}"/>
          </ac:spMkLst>
        </pc:spChg>
      </pc:sldChg>
      <pc:sldChg chg="add del">
        <pc:chgData name="범수 김" userId="863329ffd88cf9fc" providerId="LiveId" clId="{11512A16-0C18-4532-AF48-6A56912D0A2B}" dt="2023-11-08T08:53:10.266" v="1398" actId="47"/>
        <pc:sldMkLst>
          <pc:docMk/>
          <pc:sldMk cId="768356846" sldId="1136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470322801" sldId="1136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49010461" sldId="1137"/>
        </pc:sldMkLst>
      </pc:sldChg>
      <pc:sldChg chg="add del">
        <pc:chgData name="범수 김" userId="863329ffd88cf9fc" providerId="LiveId" clId="{11512A16-0C18-4532-AF48-6A56912D0A2B}" dt="2023-11-08T08:53:10.716" v="1399" actId="47"/>
        <pc:sldMkLst>
          <pc:docMk/>
          <pc:sldMk cId="656335303" sldId="1137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964706313" sldId="1138"/>
        </pc:sldMkLst>
      </pc:sldChg>
      <pc:sldChg chg="add del">
        <pc:chgData name="범수 김" userId="863329ffd88cf9fc" providerId="LiveId" clId="{11512A16-0C18-4532-AF48-6A56912D0A2B}" dt="2023-11-08T08:53:11.408" v="1400" actId="47"/>
        <pc:sldMkLst>
          <pc:docMk/>
          <pc:sldMk cId="3404825898" sldId="1138"/>
        </pc:sldMkLst>
      </pc:sldChg>
      <pc:sldChg chg="modSp add del mod">
        <pc:chgData name="범수 김" userId="863329ffd88cf9fc" providerId="LiveId" clId="{11512A16-0C18-4532-AF48-6A56912D0A2B}" dt="2023-11-08T08:52:17.195" v="1188" actId="20577"/>
        <pc:sldMkLst>
          <pc:docMk/>
          <pc:sldMk cId="2820214160" sldId="1139"/>
        </pc:sldMkLst>
        <pc:spChg chg="mod">
          <ac:chgData name="범수 김" userId="863329ffd88cf9fc" providerId="LiveId" clId="{11512A16-0C18-4532-AF48-6A56912D0A2B}" dt="2023-11-08T08:52:17.195" v="1188" actId="20577"/>
          <ac:spMkLst>
            <pc:docMk/>
            <pc:sldMk cId="2820214160" sldId="1139"/>
            <ac:spMk id="6" creationId="{8052232D-6EE7-1554-575E-69155D0D4015}"/>
          </ac:spMkLst>
        </pc:spChg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3305306213" sldId="1139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714521225" sldId="1140"/>
        </pc:sldMkLst>
      </pc:sldChg>
      <pc:sldChg chg="addSp delSp modSp add mod">
        <pc:chgData name="범수 김" userId="863329ffd88cf9fc" providerId="LiveId" clId="{11512A16-0C18-4532-AF48-6A56912D0A2B}" dt="2023-11-08T08:55:48.141" v="1530" actId="113"/>
        <pc:sldMkLst>
          <pc:docMk/>
          <pc:sldMk cId="3705034242" sldId="1140"/>
        </pc:sldMkLst>
        <pc:spChg chg="add mod">
          <ac:chgData name="범수 김" userId="863329ffd88cf9fc" providerId="LiveId" clId="{11512A16-0C18-4532-AF48-6A56912D0A2B}" dt="2023-11-08T08:55:48.141" v="1530" actId="113"/>
          <ac:spMkLst>
            <pc:docMk/>
            <pc:sldMk cId="3705034242" sldId="1140"/>
            <ac:spMk id="2" creationId="{7E66E31C-A586-8FF9-A7FB-17A4BAEBF896}"/>
          </ac:spMkLst>
        </pc:spChg>
        <pc:spChg chg="add del mod">
          <ac:chgData name="범수 김" userId="863329ffd88cf9fc" providerId="LiveId" clId="{11512A16-0C18-4532-AF48-6A56912D0A2B}" dt="2023-11-08T08:53:53.122" v="1448" actId="478"/>
          <ac:spMkLst>
            <pc:docMk/>
            <pc:sldMk cId="3705034242" sldId="1140"/>
            <ac:spMk id="3" creationId="{2B1574BC-3266-A2CB-6903-93BF959BB1D4}"/>
          </ac:spMkLst>
        </pc:spChg>
        <pc:spChg chg="add mod">
          <ac:chgData name="범수 김" userId="863329ffd88cf9fc" providerId="LiveId" clId="{11512A16-0C18-4532-AF48-6A56912D0A2B}" dt="2023-11-08T08:54:07.572" v="1478" actId="113"/>
          <ac:spMkLst>
            <pc:docMk/>
            <pc:sldMk cId="3705034242" sldId="1140"/>
            <ac:spMk id="4" creationId="{D3F5523B-3BD0-3310-2A68-3141A49CDD9B}"/>
          </ac:spMkLst>
        </pc:spChg>
        <pc:spChg chg="del">
          <ac:chgData name="범수 김" userId="863329ffd88cf9fc" providerId="LiveId" clId="{11512A16-0C18-4532-AF48-6A56912D0A2B}" dt="2023-11-08T08:44:03.676" v="379" actId="478"/>
          <ac:spMkLst>
            <pc:docMk/>
            <pc:sldMk cId="3705034242" sldId="1140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1512A16-0C18-4532-AF48-6A56912D0A2B}" dt="2023-11-08T08:57:52.197" v="1576"/>
        <pc:sldMkLst>
          <pc:docMk/>
          <pc:sldMk cId="886312672" sldId="1141"/>
        </pc:sldMkLst>
        <pc:spChg chg="del">
          <ac:chgData name="범수 김" userId="863329ffd88cf9fc" providerId="LiveId" clId="{11512A16-0C18-4532-AF48-6A56912D0A2B}" dt="2023-11-08T08:53:31.212" v="1442" actId="478"/>
          <ac:spMkLst>
            <pc:docMk/>
            <pc:sldMk cId="886312672" sldId="1141"/>
            <ac:spMk id="2" creationId="{D05D1FF7-26AC-6D1F-9C88-04803B2CBBEA}"/>
          </ac:spMkLst>
        </pc:spChg>
        <pc:spChg chg="add del mod">
          <ac:chgData name="범수 김" userId="863329ffd88cf9fc" providerId="LiveId" clId="{11512A16-0C18-4532-AF48-6A56912D0A2B}" dt="2023-11-08T08:57:52.197" v="1576"/>
          <ac:spMkLst>
            <pc:docMk/>
            <pc:sldMk cId="886312672" sldId="1141"/>
            <ac:spMk id="3" creationId="{3B7CCA12-C7EB-031D-511C-CC538C1CDF1D}"/>
          </ac:spMkLst>
        </pc:spChg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468713913" sldId="1141"/>
        </pc:sldMkLst>
      </pc:sldChg>
      <pc:sldChg chg="add">
        <pc:chgData name="범수 김" userId="863329ffd88cf9fc" providerId="LiveId" clId="{11512A16-0C18-4532-AF48-6A56912D0A2B}" dt="2023-11-08T08:57:27.039" v="1531"/>
        <pc:sldMkLst>
          <pc:docMk/>
          <pc:sldMk cId="213644651" sldId="1142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4156807697" sldId="1142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87427364" sldId="1143"/>
        </pc:sldMkLst>
      </pc:sldChg>
      <pc:sldChg chg="addSp delSp modSp add mod">
        <pc:chgData name="범수 김" userId="863329ffd88cf9fc" providerId="LiveId" clId="{11512A16-0C18-4532-AF48-6A56912D0A2B}" dt="2023-11-08T09:02:48.461" v="2354" actId="20577"/>
        <pc:sldMkLst>
          <pc:docMk/>
          <pc:sldMk cId="2011428745" sldId="1143"/>
        </pc:sldMkLst>
        <pc:spChg chg="add mod">
          <ac:chgData name="범수 김" userId="863329ffd88cf9fc" providerId="LiveId" clId="{11512A16-0C18-4532-AF48-6A56912D0A2B}" dt="2023-11-08T08:57:53.583" v="1577"/>
          <ac:spMkLst>
            <pc:docMk/>
            <pc:sldMk cId="2011428745" sldId="1143"/>
            <ac:spMk id="2" creationId="{5D7624C0-2C2A-601B-94BD-53E722B86331}"/>
          </ac:spMkLst>
        </pc:spChg>
        <pc:spChg chg="add mod">
          <ac:chgData name="범수 김" userId="863329ffd88cf9fc" providerId="LiveId" clId="{11512A16-0C18-4532-AF48-6A56912D0A2B}" dt="2023-11-08T09:02:48.461" v="2354" actId="20577"/>
          <ac:spMkLst>
            <pc:docMk/>
            <pc:sldMk cId="2011428745" sldId="1143"/>
            <ac:spMk id="3" creationId="{3770E0CB-9929-D0F9-9C56-7C592F97F6A9}"/>
          </ac:spMkLst>
        </pc:spChg>
        <pc:spChg chg="del">
          <ac:chgData name="범수 김" userId="863329ffd88cf9fc" providerId="LiveId" clId="{11512A16-0C18-4532-AF48-6A56912D0A2B}" dt="2023-11-08T08:57:40.857" v="1574" actId="478"/>
          <ac:spMkLst>
            <pc:docMk/>
            <pc:sldMk cId="2011428745" sldId="1143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1512A16-0C18-4532-AF48-6A56912D0A2B}" dt="2023-11-08T09:02:24.061" v="2281" actId="1076"/>
        <pc:sldMkLst>
          <pc:docMk/>
          <pc:sldMk cId="820859667" sldId="1144"/>
        </pc:sldMkLst>
        <pc:spChg chg="mod">
          <ac:chgData name="범수 김" userId="863329ffd88cf9fc" providerId="LiveId" clId="{11512A16-0C18-4532-AF48-6A56912D0A2B}" dt="2023-11-08T08:58:03.467" v="1593" actId="20577"/>
          <ac:spMkLst>
            <pc:docMk/>
            <pc:sldMk cId="820859667" sldId="1144"/>
            <ac:spMk id="2" creationId="{5D7624C0-2C2A-601B-94BD-53E722B86331}"/>
          </ac:spMkLst>
        </pc:spChg>
        <pc:spChg chg="del mod">
          <ac:chgData name="범수 김" userId="863329ffd88cf9fc" providerId="LiveId" clId="{11512A16-0C18-4532-AF48-6A56912D0A2B}" dt="2023-11-08T08:58:20.889" v="1616" actId="478"/>
          <ac:spMkLst>
            <pc:docMk/>
            <pc:sldMk cId="820859667" sldId="1144"/>
            <ac:spMk id="3" creationId="{3770E0CB-9929-D0F9-9C56-7C592F97F6A9}"/>
          </ac:spMkLst>
        </pc:spChg>
        <pc:spChg chg="add mod">
          <ac:chgData name="범수 김" userId="863329ffd88cf9fc" providerId="LiveId" clId="{11512A16-0C18-4532-AF48-6A56912D0A2B}" dt="2023-11-08T09:02:24.061" v="2281" actId="1076"/>
          <ac:spMkLst>
            <pc:docMk/>
            <pc:sldMk cId="820859667" sldId="1144"/>
            <ac:spMk id="4" creationId="{50A70AE6-1365-9AE0-80F8-5DD7859823DA}"/>
          </ac:spMkLst>
        </pc:spChg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4181102345" sldId="1144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13861621" sldId="1145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874176494" sldId="1146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1347266971" sldId="1147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698597672" sldId="1148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113815696" sldId="1149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2109923788" sldId="1150"/>
        </pc:sldMkLst>
      </pc:sldChg>
      <pc:sldChg chg="del">
        <pc:chgData name="범수 김" userId="863329ffd88cf9fc" providerId="LiveId" clId="{11512A16-0C18-4532-AF48-6A56912D0A2B}" dt="2023-11-07T12:55:20.312" v="0" actId="47"/>
        <pc:sldMkLst>
          <pc:docMk/>
          <pc:sldMk cId="3960345811" sldId="1151"/>
        </pc:sldMkLst>
      </pc:sldChg>
      <pc:sldChg chg="addSp modSp mod">
        <pc:chgData name="범수 김" userId="863329ffd88cf9fc" providerId="LiveId" clId="{11512A16-0C18-4532-AF48-6A56912D0A2B}" dt="2023-11-25T00:45:27.838" v="3548" actId="20577"/>
        <pc:sldMkLst>
          <pc:docMk/>
          <pc:sldMk cId="2347924966" sldId="1169"/>
        </pc:sldMkLst>
        <pc:spChg chg="mod">
          <ac:chgData name="범수 김" userId="863329ffd88cf9fc" providerId="LiveId" clId="{11512A16-0C18-4532-AF48-6A56912D0A2B}" dt="2023-11-25T00:41:18.514" v="3067" actId="20577"/>
          <ac:spMkLst>
            <pc:docMk/>
            <pc:sldMk cId="2347924966" sldId="1169"/>
            <ac:spMk id="2" creationId="{D05D1FF7-26AC-6D1F-9C88-04803B2CBBEA}"/>
          </ac:spMkLst>
        </pc:spChg>
        <pc:spChg chg="add mod">
          <ac:chgData name="범수 김" userId="863329ffd88cf9fc" providerId="LiveId" clId="{11512A16-0C18-4532-AF48-6A56912D0A2B}" dt="2023-11-25T00:45:27.838" v="3548" actId="20577"/>
          <ac:spMkLst>
            <pc:docMk/>
            <pc:sldMk cId="2347924966" sldId="1169"/>
            <ac:spMk id="5" creationId="{A5B9BACD-211C-04CF-9E98-CEAF2E6B3F90}"/>
          </ac:spMkLst>
        </pc:spChg>
        <pc:picChg chg="add mod">
          <ac:chgData name="범수 김" userId="863329ffd88cf9fc" providerId="LiveId" clId="{11512A16-0C18-4532-AF48-6A56912D0A2B}" dt="2023-11-25T00:41:32.425" v="3068" actId="1076"/>
          <ac:picMkLst>
            <pc:docMk/>
            <pc:sldMk cId="2347924966" sldId="1169"/>
            <ac:picMk id="4" creationId="{6865A545-EB3C-E8A6-A1BE-24CBE723D094}"/>
          </ac:picMkLst>
        </pc:picChg>
      </pc:sldChg>
      <pc:sldChg chg="modSp mod">
        <pc:chgData name="범수 김" userId="863329ffd88cf9fc" providerId="LiveId" clId="{11512A16-0C18-4532-AF48-6A56912D0A2B}" dt="2023-11-25T00:38:47.429" v="2403" actId="20577"/>
        <pc:sldMkLst>
          <pc:docMk/>
          <pc:sldMk cId="3002539464" sldId="1170"/>
        </pc:sldMkLst>
        <pc:spChg chg="mod">
          <ac:chgData name="범수 김" userId="863329ffd88cf9fc" providerId="LiveId" clId="{11512A16-0C18-4532-AF48-6A56912D0A2B}" dt="2023-11-25T00:38:47.429" v="2403" actId="20577"/>
          <ac:spMkLst>
            <pc:docMk/>
            <pc:sldMk cId="3002539464" sldId="1170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1512A16-0C18-4532-AF48-6A56912D0A2B}" dt="2023-11-25T00:46:16.868" v="3714" actId="20577"/>
        <pc:sldMkLst>
          <pc:docMk/>
          <pc:sldMk cId="1834158331" sldId="1171"/>
        </pc:sldMkLst>
        <pc:spChg chg="mod">
          <ac:chgData name="범수 김" userId="863329ffd88cf9fc" providerId="LiveId" clId="{11512A16-0C18-4532-AF48-6A56912D0A2B}" dt="2023-11-25T00:46:16.868" v="3714" actId="20577"/>
          <ac:spMkLst>
            <pc:docMk/>
            <pc:sldMk cId="1834158331" sldId="1171"/>
            <ac:spMk id="2" creationId="{D05D1FF7-26AC-6D1F-9C88-04803B2CBBEA}"/>
          </ac:spMkLst>
        </pc:spChg>
        <pc:spChg chg="mod">
          <ac:chgData name="범수 김" userId="863329ffd88cf9fc" providerId="LiveId" clId="{11512A16-0C18-4532-AF48-6A56912D0A2B}" dt="2023-11-25T00:45:39.382" v="3549" actId="164"/>
          <ac:spMkLst>
            <pc:docMk/>
            <pc:sldMk cId="1834158331" sldId="1171"/>
            <ac:spMk id="5" creationId="{A5B9BACD-211C-04CF-9E98-CEAF2E6B3F90}"/>
          </ac:spMkLst>
        </pc:spChg>
        <pc:grpChg chg="add mod">
          <ac:chgData name="범수 김" userId="863329ffd88cf9fc" providerId="LiveId" clId="{11512A16-0C18-4532-AF48-6A56912D0A2B}" dt="2023-11-25T00:45:40.710" v="3550" actId="1076"/>
          <ac:grpSpMkLst>
            <pc:docMk/>
            <pc:sldMk cId="1834158331" sldId="1171"/>
            <ac:grpSpMk id="7" creationId="{D2B22377-8582-B46A-78A0-4DE6A4408D00}"/>
          </ac:grpSpMkLst>
        </pc:grpChg>
        <pc:picChg chg="del">
          <ac:chgData name="범수 김" userId="863329ffd88cf9fc" providerId="LiveId" clId="{11512A16-0C18-4532-AF48-6A56912D0A2B}" dt="2023-11-25T00:44:21.869" v="3352" actId="478"/>
          <ac:picMkLst>
            <pc:docMk/>
            <pc:sldMk cId="1834158331" sldId="1171"/>
            <ac:picMk id="4" creationId="{6865A545-EB3C-E8A6-A1BE-24CBE723D094}"/>
          </ac:picMkLst>
        </pc:picChg>
        <pc:picChg chg="add mod">
          <ac:chgData name="범수 김" userId="863329ffd88cf9fc" providerId="LiveId" clId="{11512A16-0C18-4532-AF48-6A56912D0A2B}" dt="2023-11-25T00:45:39.382" v="3549" actId="164"/>
          <ac:picMkLst>
            <pc:docMk/>
            <pc:sldMk cId="1834158331" sldId="1171"/>
            <ac:picMk id="6" creationId="{9B194110-5F10-935C-FE38-24E5CCFD15BC}"/>
          </ac:picMkLst>
        </pc:picChg>
      </pc:sldChg>
      <pc:sldChg chg="addSp delSp modSp add mod ord">
        <pc:chgData name="범수 김" userId="863329ffd88cf9fc" providerId="LiveId" clId="{11512A16-0C18-4532-AF48-6A56912D0A2B}" dt="2023-11-25T00:55:19.636" v="5249"/>
        <pc:sldMkLst>
          <pc:docMk/>
          <pc:sldMk cId="1081133295" sldId="1172"/>
        </pc:sldMkLst>
        <pc:spChg chg="mod">
          <ac:chgData name="범수 김" userId="863329ffd88cf9fc" providerId="LiveId" clId="{11512A16-0C18-4532-AF48-6A56912D0A2B}" dt="2023-11-25T00:54:55.676" v="5244" actId="20577"/>
          <ac:spMkLst>
            <pc:docMk/>
            <pc:sldMk cId="1081133295" sldId="1172"/>
            <ac:spMk id="2" creationId="{D05D1FF7-26AC-6D1F-9C88-04803B2CBBEA}"/>
          </ac:spMkLst>
        </pc:spChg>
        <pc:grpChg chg="del">
          <ac:chgData name="범수 김" userId="863329ffd88cf9fc" providerId="LiveId" clId="{11512A16-0C18-4532-AF48-6A56912D0A2B}" dt="2023-11-25T00:48:50.203" v="4194" actId="478"/>
          <ac:grpSpMkLst>
            <pc:docMk/>
            <pc:sldMk cId="1081133295" sldId="1172"/>
            <ac:grpSpMk id="7" creationId="{D2B22377-8582-B46A-78A0-4DE6A4408D00}"/>
          </ac:grpSpMkLst>
        </pc:grpChg>
        <pc:picChg chg="add mod">
          <ac:chgData name="범수 김" userId="863329ffd88cf9fc" providerId="LiveId" clId="{11512A16-0C18-4532-AF48-6A56912D0A2B}" dt="2023-11-25T00:55:05.670" v="5247" actId="208"/>
          <ac:picMkLst>
            <pc:docMk/>
            <pc:sldMk cId="1081133295" sldId="1172"/>
            <ac:picMk id="4" creationId="{D256A0A2-C768-430B-1E3E-BB5ABAB74152}"/>
          </ac:picMkLst>
        </pc:picChg>
      </pc:sldChg>
      <pc:sldChg chg="modSp add mod">
        <pc:chgData name="범수 김" userId="863329ffd88cf9fc" providerId="LiveId" clId="{11512A16-0C18-4532-AF48-6A56912D0A2B}" dt="2023-11-25T00:48:42.442" v="4192" actId="20577"/>
        <pc:sldMkLst>
          <pc:docMk/>
          <pc:sldMk cId="1732550679" sldId="1173"/>
        </pc:sldMkLst>
        <pc:spChg chg="mod">
          <ac:chgData name="범수 김" userId="863329ffd88cf9fc" providerId="LiveId" clId="{11512A16-0C18-4532-AF48-6A56912D0A2B}" dt="2023-11-25T00:48:42.442" v="4192" actId="20577"/>
          <ac:spMkLst>
            <pc:docMk/>
            <pc:sldMk cId="1732550679" sldId="1173"/>
            <ac:spMk id="6" creationId="{8052232D-6EE7-1554-575E-69155D0D4015}"/>
          </ac:spMkLst>
        </pc:spChg>
      </pc:sldChg>
      <pc:sldChg chg="add del">
        <pc:chgData name="범수 김" userId="863329ffd88cf9fc" providerId="LiveId" clId="{11512A16-0C18-4532-AF48-6A56912D0A2B}" dt="2023-11-25T00:48:54.794" v="4196" actId="47"/>
        <pc:sldMkLst>
          <pc:docMk/>
          <pc:sldMk cId="1387891243" sldId="1174"/>
        </pc:sldMkLst>
      </pc:sldChg>
      <pc:sldChg chg="add ord">
        <pc:chgData name="범수 김" userId="863329ffd88cf9fc" providerId="LiveId" clId="{11512A16-0C18-4532-AF48-6A56912D0A2B}" dt="2023-11-25T00:55:22.404" v="5251"/>
        <pc:sldMkLst>
          <pc:docMk/>
          <pc:sldMk cId="2968109161" sldId="1175"/>
        </pc:sldMkLst>
      </pc:sldChg>
      <pc:sldChg chg="modSp add mod">
        <pc:chgData name="범수 김" userId="863329ffd88cf9fc" providerId="LiveId" clId="{11512A16-0C18-4532-AF48-6A56912D0A2B}" dt="2023-11-25T01:00:44.952" v="5929" actId="20577"/>
        <pc:sldMkLst>
          <pc:docMk/>
          <pc:sldMk cId="328198968" sldId="1176"/>
        </pc:sldMkLst>
        <pc:spChg chg="mod">
          <ac:chgData name="범수 김" userId="863329ffd88cf9fc" providerId="LiveId" clId="{11512A16-0C18-4532-AF48-6A56912D0A2B}" dt="2023-11-25T01:00:44.952" v="5929" actId="20577"/>
          <ac:spMkLst>
            <pc:docMk/>
            <pc:sldMk cId="328198968" sldId="1176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1512A16-0C18-4532-AF48-6A56912D0A2B}" dt="2023-11-25T01:00:21.567" v="5921" actId="208"/>
        <pc:sldMkLst>
          <pc:docMk/>
          <pc:sldMk cId="3667867702" sldId="1177"/>
        </pc:sldMkLst>
        <pc:spChg chg="mod">
          <ac:chgData name="범수 김" userId="863329ffd88cf9fc" providerId="LiveId" clId="{11512A16-0C18-4532-AF48-6A56912D0A2B}" dt="2023-11-25T01:00:07.485" v="5917" actId="20577"/>
          <ac:spMkLst>
            <pc:docMk/>
            <pc:sldMk cId="3667867702" sldId="1177"/>
            <ac:spMk id="2" creationId="{D05D1FF7-26AC-6D1F-9C88-04803B2CBBEA}"/>
          </ac:spMkLst>
        </pc:spChg>
        <pc:picChg chg="del">
          <ac:chgData name="범수 김" userId="863329ffd88cf9fc" providerId="LiveId" clId="{11512A16-0C18-4532-AF48-6A56912D0A2B}" dt="2023-11-25T01:00:13.601" v="5918" actId="478"/>
          <ac:picMkLst>
            <pc:docMk/>
            <pc:sldMk cId="3667867702" sldId="1177"/>
            <ac:picMk id="4" creationId="{D256A0A2-C768-430B-1E3E-BB5ABAB74152}"/>
          </ac:picMkLst>
        </pc:picChg>
        <pc:picChg chg="add mod">
          <ac:chgData name="범수 김" userId="863329ffd88cf9fc" providerId="LiveId" clId="{11512A16-0C18-4532-AF48-6A56912D0A2B}" dt="2023-11-25T01:00:21.567" v="5921" actId="208"/>
          <ac:picMkLst>
            <pc:docMk/>
            <pc:sldMk cId="3667867702" sldId="1177"/>
            <ac:picMk id="5" creationId="{1B875750-BDE8-B76F-EDA2-FB861FE4AA51}"/>
          </ac:picMkLst>
        </pc:picChg>
      </pc:sldChg>
      <pc:sldChg chg="addSp delSp modSp add mod">
        <pc:chgData name="범수 김" userId="863329ffd88cf9fc" providerId="LiveId" clId="{11512A16-0C18-4532-AF48-6A56912D0A2B}" dt="2023-11-25T01:02:36.912" v="5955"/>
        <pc:sldMkLst>
          <pc:docMk/>
          <pc:sldMk cId="212037042" sldId="1178"/>
        </pc:sldMkLst>
        <pc:spChg chg="mod">
          <ac:chgData name="범수 김" userId="863329ffd88cf9fc" providerId="LiveId" clId="{11512A16-0C18-4532-AF48-6A56912D0A2B}" dt="2023-11-25T01:02:36.912" v="5955"/>
          <ac:spMkLst>
            <pc:docMk/>
            <pc:sldMk cId="212037042" sldId="1178"/>
            <ac:spMk id="2" creationId="{D05D1FF7-26AC-6D1F-9C88-04803B2CBBEA}"/>
          </ac:spMkLst>
        </pc:spChg>
        <pc:picChg chg="add mod">
          <ac:chgData name="범수 김" userId="863329ffd88cf9fc" providerId="LiveId" clId="{11512A16-0C18-4532-AF48-6A56912D0A2B}" dt="2023-11-25T01:01:35.563" v="5939" actId="208"/>
          <ac:picMkLst>
            <pc:docMk/>
            <pc:sldMk cId="212037042" sldId="1178"/>
            <ac:picMk id="4" creationId="{CAF79706-B952-8420-AC4C-260A53B2D47E}"/>
          </ac:picMkLst>
        </pc:picChg>
        <pc:picChg chg="del">
          <ac:chgData name="범수 김" userId="863329ffd88cf9fc" providerId="LiveId" clId="{11512A16-0C18-4532-AF48-6A56912D0A2B}" dt="2023-11-25T01:01:25.646" v="5931" actId="478"/>
          <ac:picMkLst>
            <pc:docMk/>
            <pc:sldMk cId="212037042" sldId="1178"/>
            <ac:picMk id="5" creationId="{1B875750-BDE8-B76F-EDA2-FB861FE4AA51}"/>
          </ac:picMkLst>
        </pc:picChg>
      </pc:sldChg>
      <pc:sldChg chg="modSp add mod">
        <pc:chgData name="범수 김" userId="863329ffd88cf9fc" providerId="LiveId" clId="{11512A16-0C18-4532-AF48-6A56912D0A2B}" dt="2023-11-25T01:02:49.075" v="6001" actId="20577"/>
        <pc:sldMkLst>
          <pc:docMk/>
          <pc:sldMk cId="2247671651" sldId="1179"/>
        </pc:sldMkLst>
        <pc:spChg chg="mod">
          <ac:chgData name="범수 김" userId="863329ffd88cf9fc" providerId="LiveId" clId="{11512A16-0C18-4532-AF48-6A56912D0A2B}" dt="2023-11-25T01:02:49.075" v="6001" actId="20577"/>
          <ac:spMkLst>
            <pc:docMk/>
            <pc:sldMk cId="2247671651" sldId="1179"/>
            <ac:spMk id="6" creationId="{8052232D-6EE7-1554-575E-69155D0D4015}"/>
          </ac:spMkLst>
        </pc:spChg>
      </pc:sldChg>
      <pc:sldChg chg="addSp modSp add mod">
        <pc:chgData name="범수 김" userId="863329ffd88cf9fc" providerId="LiveId" clId="{11512A16-0C18-4532-AF48-6A56912D0A2B}" dt="2023-11-25T01:03:29.741" v="6062" actId="164"/>
        <pc:sldMkLst>
          <pc:docMk/>
          <pc:sldMk cId="4048547080" sldId="1180"/>
        </pc:sldMkLst>
        <pc:spChg chg="mod">
          <ac:chgData name="범수 김" userId="863329ffd88cf9fc" providerId="LiveId" clId="{11512A16-0C18-4532-AF48-6A56912D0A2B}" dt="2023-11-25T01:03:06.216" v="6044" actId="20577"/>
          <ac:spMkLst>
            <pc:docMk/>
            <pc:sldMk cId="4048547080" sldId="1180"/>
            <ac:spMk id="2" creationId="{D05D1FF7-26AC-6D1F-9C88-04803B2CBBEA}"/>
          </ac:spMkLst>
        </pc:spChg>
        <pc:spChg chg="add mod">
          <ac:chgData name="범수 김" userId="863329ffd88cf9fc" providerId="LiveId" clId="{11512A16-0C18-4532-AF48-6A56912D0A2B}" dt="2023-11-25T01:03:21.431" v="6059" actId="164"/>
          <ac:spMkLst>
            <pc:docMk/>
            <pc:sldMk cId="4048547080" sldId="1180"/>
            <ac:spMk id="6" creationId="{05961035-E717-F027-AE51-AE453EA61021}"/>
          </ac:spMkLst>
        </pc:spChg>
        <pc:spChg chg="add mod">
          <ac:chgData name="범수 김" userId="863329ffd88cf9fc" providerId="LiveId" clId="{11512A16-0C18-4532-AF48-6A56912D0A2B}" dt="2023-11-25T01:03:29.741" v="6062" actId="164"/>
          <ac:spMkLst>
            <pc:docMk/>
            <pc:sldMk cId="4048547080" sldId="1180"/>
            <ac:spMk id="8" creationId="{F14008C7-8D19-3230-148F-73C50C28F600}"/>
          </ac:spMkLst>
        </pc:spChg>
        <pc:grpChg chg="add mod">
          <ac:chgData name="범수 김" userId="863329ffd88cf9fc" providerId="LiveId" clId="{11512A16-0C18-4532-AF48-6A56912D0A2B}" dt="2023-11-25T01:03:29.741" v="6062" actId="164"/>
          <ac:grpSpMkLst>
            <pc:docMk/>
            <pc:sldMk cId="4048547080" sldId="1180"/>
            <ac:grpSpMk id="7" creationId="{5969BBD3-52C9-ED90-39D5-5ECC2D2F9EA7}"/>
          </ac:grpSpMkLst>
        </pc:grpChg>
        <pc:grpChg chg="add mod">
          <ac:chgData name="범수 김" userId="863329ffd88cf9fc" providerId="LiveId" clId="{11512A16-0C18-4532-AF48-6A56912D0A2B}" dt="2023-11-25T01:03:29.741" v="6062" actId="164"/>
          <ac:grpSpMkLst>
            <pc:docMk/>
            <pc:sldMk cId="4048547080" sldId="1180"/>
            <ac:grpSpMk id="9" creationId="{2D442AA9-23E6-E7FE-1314-2926EE642EC1}"/>
          </ac:grpSpMkLst>
        </pc:grpChg>
        <pc:picChg chg="mod">
          <ac:chgData name="범수 김" userId="863329ffd88cf9fc" providerId="LiveId" clId="{11512A16-0C18-4532-AF48-6A56912D0A2B}" dt="2023-11-25T01:03:29.741" v="6062" actId="164"/>
          <ac:picMkLst>
            <pc:docMk/>
            <pc:sldMk cId="4048547080" sldId="1180"/>
            <ac:picMk id="4" creationId="{CAF79706-B952-8420-AC4C-260A53B2D47E}"/>
          </ac:picMkLst>
        </pc:picChg>
        <pc:picChg chg="add mod">
          <ac:chgData name="범수 김" userId="863329ffd88cf9fc" providerId="LiveId" clId="{11512A16-0C18-4532-AF48-6A56912D0A2B}" dt="2023-11-25T01:03:21.431" v="6059" actId="164"/>
          <ac:picMkLst>
            <pc:docMk/>
            <pc:sldMk cId="4048547080" sldId="1180"/>
            <ac:picMk id="5" creationId="{80357C4A-9034-CC36-B909-81545AF6294B}"/>
          </ac:picMkLst>
        </pc:picChg>
      </pc:sldChg>
      <pc:sldChg chg="addSp delSp modSp add mod">
        <pc:chgData name="범수 김" userId="863329ffd88cf9fc" providerId="LiveId" clId="{11512A16-0C18-4532-AF48-6A56912D0A2B}" dt="2023-11-25T01:05:03.384" v="6444" actId="20577"/>
        <pc:sldMkLst>
          <pc:docMk/>
          <pc:sldMk cId="2654076374" sldId="1181"/>
        </pc:sldMkLst>
        <pc:spChg chg="mod">
          <ac:chgData name="범수 김" userId="863329ffd88cf9fc" providerId="LiveId" clId="{11512A16-0C18-4532-AF48-6A56912D0A2B}" dt="2023-11-25T01:04:00.406" v="6080" actId="1076"/>
          <ac:spMkLst>
            <pc:docMk/>
            <pc:sldMk cId="2654076374" sldId="1181"/>
            <ac:spMk id="6" creationId="{05961035-E717-F027-AE51-AE453EA61021}"/>
          </ac:spMkLst>
        </pc:spChg>
        <pc:spChg chg="add mod">
          <ac:chgData name="범수 김" userId="863329ffd88cf9fc" providerId="LiveId" clId="{11512A16-0C18-4532-AF48-6A56912D0A2B}" dt="2023-11-25T01:05:03.384" v="6444" actId="20577"/>
          <ac:spMkLst>
            <pc:docMk/>
            <pc:sldMk cId="2654076374" sldId="1181"/>
            <ac:spMk id="11" creationId="{6D81EF2D-08EA-9DC1-7B70-F934CFEEACE7}"/>
          </ac:spMkLst>
        </pc:spChg>
        <pc:picChg chg="del">
          <ac:chgData name="범수 김" userId="863329ffd88cf9fc" providerId="LiveId" clId="{11512A16-0C18-4532-AF48-6A56912D0A2B}" dt="2023-11-25T01:03:48.823" v="6064" actId="478"/>
          <ac:picMkLst>
            <pc:docMk/>
            <pc:sldMk cId="2654076374" sldId="1181"/>
            <ac:picMk id="4" creationId="{CAF79706-B952-8420-AC4C-260A53B2D47E}"/>
          </ac:picMkLst>
        </pc:picChg>
        <pc:picChg chg="add mod">
          <ac:chgData name="범수 김" userId="863329ffd88cf9fc" providerId="LiveId" clId="{11512A16-0C18-4532-AF48-6A56912D0A2B}" dt="2023-11-25T01:03:53.365" v="6068" actId="1076"/>
          <ac:picMkLst>
            <pc:docMk/>
            <pc:sldMk cId="2654076374" sldId="1181"/>
            <ac:picMk id="10" creationId="{9E861C8A-B569-F755-7015-D7E6BCF05386}"/>
          </ac:picMkLst>
        </pc:picChg>
      </pc:sldChg>
      <pc:sldChg chg="addSp delSp modSp add mod">
        <pc:chgData name="범수 김" userId="863329ffd88cf9fc" providerId="LiveId" clId="{11512A16-0C18-4532-AF48-6A56912D0A2B}" dt="2023-11-25T01:06:38.395" v="6672" actId="1076"/>
        <pc:sldMkLst>
          <pc:docMk/>
          <pc:sldMk cId="2045975388" sldId="1182"/>
        </pc:sldMkLst>
        <pc:spChg chg="mod">
          <ac:chgData name="범수 김" userId="863329ffd88cf9fc" providerId="LiveId" clId="{11512A16-0C18-4532-AF48-6A56912D0A2B}" dt="2023-11-25T01:06:17.155" v="6619" actId="1076"/>
          <ac:spMkLst>
            <pc:docMk/>
            <pc:sldMk cId="2045975388" sldId="1182"/>
            <ac:spMk id="6" creationId="{05961035-E717-F027-AE51-AE453EA61021}"/>
          </ac:spMkLst>
        </pc:spChg>
        <pc:spChg chg="mod">
          <ac:chgData name="범수 김" userId="863329ffd88cf9fc" providerId="LiveId" clId="{11512A16-0C18-4532-AF48-6A56912D0A2B}" dt="2023-11-25T01:06:38.395" v="6672" actId="1076"/>
          <ac:spMkLst>
            <pc:docMk/>
            <pc:sldMk cId="2045975388" sldId="1182"/>
            <ac:spMk id="11" creationId="{6D81EF2D-08EA-9DC1-7B70-F934CFEEACE7}"/>
          </ac:spMkLst>
        </pc:spChg>
        <pc:grpChg chg="del">
          <ac:chgData name="범수 김" userId="863329ffd88cf9fc" providerId="LiveId" clId="{11512A16-0C18-4532-AF48-6A56912D0A2B}" dt="2023-11-25T01:05:28.859" v="6609" actId="478"/>
          <ac:grpSpMkLst>
            <pc:docMk/>
            <pc:sldMk cId="2045975388" sldId="1182"/>
            <ac:grpSpMk id="7" creationId="{5969BBD3-52C9-ED90-39D5-5ECC2D2F9EA7}"/>
          </ac:grpSpMkLst>
        </pc:grpChg>
        <pc:picChg chg="add del mod">
          <ac:chgData name="범수 김" userId="863329ffd88cf9fc" providerId="LiveId" clId="{11512A16-0C18-4532-AF48-6A56912D0A2B}" dt="2023-11-25T01:06:01.148" v="6614" actId="478"/>
          <ac:picMkLst>
            <pc:docMk/>
            <pc:sldMk cId="2045975388" sldId="1182"/>
            <ac:picMk id="4" creationId="{111EA408-287A-03CD-7DA0-C55E84D07118}"/>
          </ac:picMkLst>
        </pc:picChg>
        <pc:picChg chg="del">
          <ac:chgData name="범수 김" userId="863329ffd88cf9fc" providerId="LiveId" clId="{11512A16-0C18-4532-AF48-6A56912D0A2B}" dt="2023-11-25T01:05:28.859" v="6609" actId="478"/>
          <ac:picMkLst>
            <pc:docMk/>
            <pc:sldMk cId="2045975388" sldId="1182"/>
            <ac:picMk id="5" creationId="{80357C4A-9034-CC36-B909-81545AF6294B}"/>
          </ac:picMkLst>
        </pc:picChg>
        <pc:picChg chg="del">
          <ac:chgData name="범수 김" userId="863329ffd88cf9fc" providerId="LiveId" clId="{11512A16-0C18-4532-AF48-6A56912D0A2B}" dt="2023-11-25T01:05:08.113" v="6446" actId="478"/>
          <ac:picMkLst>
            <pc:docMk/>
            <pc:sldMk cId="2045975388" sldId="1182"/>
            <ac:picMk id="10" creationId="{9E861C8A-B569-F755-7015-D7E6BCF05386}"/>
          </ac:picMkLst>
        </pc:picChg>
        <pc:picChg chg="add mod">
          <ac:chgData name="범수 김" userId="863329ffd88cf9fc" providerId="LiveId" clId="{11512A16-0C18-4532-AF48-6A56912D0A2B}" dt="2023-11-25T01:06:21.815" v="6622" actId="208"/>
          <ac:picMkLst>
            <pc:docMk/>
            <pc:sldMk cId="2045975388" sldId="1182"/>
            <ac:picMk id="13" creationId="{FB4596C0-795B-1DD5-3AE8-84C4C5966EE1}"/>
          </ac:picMkLst>
        </pc:picChg>
        <pc:picChg chg="add mod">
          <ac:chgData name="범수 김" userId="863329ffd88cf9fc" providerId="LiveId" clId="{11512A16-0C18-4532-AF48-6A56912D0A2B}" dt="2023-11-25T01:06:20.037" v="6621" actId="208"/>
          <ac:picMkLst>
            <pc:docMk/>
            <pc:sldMk cId="2045975388" sldId="1182"/>
            <ac:picMk id="15" creationId="{2EA86550-578A-3A8C-1B96-7274E106ED54}"/>
          </ac:picMkLst>
        </pc:picChg>
      </pc:sldChg>
      <pc:sldChg chg="modSp add mod">
        <pc:chgData name="범수 김" userId="863329ffd88cf9fc" providerId="LiveId" clId="{11512A16-0C18-4532-AF48-6A56912D0A2B}" dt="2023-11-25T01:08:32.788" v="6708" actId="20577"/>
        <pc:sldMkLst>
          <pc:docMk/>
          <pc:sldMk cId="4175432850" sldId="1183"/>
        </pc:sldMkLst>
        <pc:spChg chg="mod">
          <ac:chgData name="범수 김" userId="863329ffd88cf9fc" providerId="LiveId" clId="{11512A16-0C18-4532-AF48-6A56912D0A2B}" dt="2023-11-25T01:08:32.788" v="6708" actId="20577"/>
          <ac:spMkLst>
            <pc:docMk/>
            <pc:sldMk cId="4175432850" sldId="1183"/>
            <ac:spMk id="6" creationId="{8052232D-6EE7-1554-575E-69155D0D4015}"/>
          </ac:spMkLst>
        </pc:spChg>
      </pc:sldChg>
      <pc:sldChg chg="modSp add mod">
        <pc:chgData name="범수 김" userId="863329ffd88cf9fc" providerId="LiveId" clId="{11512A16-0C18-4532-AF48-6A56912D0A2B}" dt="2023-11-25T01:54:39.753" v="7789" actId="1076"/>
        <pc:sldMkLst>
          <pc:docMk/>
          <pc:sldMk cId="4155087244" sldId="1184"/>
        </pc:sldMkLst>
        <pc:spChg chg="mod">
          <ac:chgData name="범수 김" userId="863329ffd88cf9fc" providerId="LiveId" clId="{11512A16-0C18-4532-AF48-6A56912D0A2B}" dt="2023-11-25T01:54:36.215" v="7787" actId="20577"/>
          <ac:spMkLst>
            <pc:docMk/>
            <pc:sldMk cId="4155087244" sldId="1184"/>
            <ac:spMk id="2" creationId="{D05D1FF7-26AC-6D1F-9C88-04803B2CBBEA}"/>
          </ac:spMkLst>
        </pc:spChg>
        <pc:picChg chg="mod">
          <ac:chgData name="범수 김" userId="863329ffd88cf9fc" providerId="LiveId" clId="{11512A16-0C18-4532-AF48-6A56912D0A2B}" dt="2023-11-25T01:54:39.753" v="7789" actId="1076"/>
          <ac:picMkLst>
            <pc:docMk/>
            <pc:sldMk cId="4155087244" sldId="1184"/>
            <ac:picMk id="4" creationId="{1C86BCFB-B9D5-1B11-3F5C-BC853932E95E}"/>
          </ac:picMkLst>
        </pc:picChg>
      </pc:sldChg>
      <pc:sldChg chg="modSp add mod">
        <pc:chgData name="범수 김" userId="863329ffd88cf9fc" providerId="LiveId" clId="{11512A16-0C18-4532-AF48-6A56912D0A2B}" dt="2023-11-25T02:57:32.027" v="9634" actId="20577"/>
        <pc:sldMkLst>
          <pc:docMk/>
          <pc:sldMk cId="2116219686" sldId="1185"/>
        </pc:sldMkLst>
        <pc:spChg chg="mod">
          <ac:chgData name="범수 김" userId="863329ffd88cf9fc" providerId="LiveId" clId="{11512A16-0C18-4532-AF48-6A56912D0A2B}" dt="2023-11-25T02:57:32.027" v="9634" actId="20577"/>
          <ac:spMkLst>
            <pc:docMk/>
            <pc:sldMk cId="2116219686" sldId="1185"/>
            <ac:spMk id="4" creationId="{99BA3D9B-A6C7-B3BC-CF53-9CFC8B50472B}"/>
          </ac:spMkLst>
        </pc:spChg>
      </pc:sldChg>
      <pc:sldChg chg="add del">
        <pc:chgData name="범수 김" userId="863329ffd88cf9fc" providerId="LiveId" clId="{11512A16-0C18-4532-AF48-6A56912D0A2B}" dt="2023-11-25T01:55:28.047" v="7803"/>
        <pc:sldMkLst>
          <pc:docMk/>
          <pc:sldMk cId="2675302672" sldId="1185"/>
        </pc:sldMkLst>
      </pc:sldChg>
      <pc:sldChg chg="addSp delSp modSp add mod ord">
        <pc:chgData name="범수 김" userId="863329ffd88cf9fc" providerId="LiveId" clId="{11512A16-0C18-4532-AF48-6A56912D0A2B}" dt="2023-11-25T04:50:46.298" v="10769" actId="20577"/>
        <pc:sldMkLst>
          <pc:docMk/>
          <pc:sldMk cId="2773033637" sldId="1186"/>
        </pc:sldMkLst>
        <pc:spChg chg="mod">
          <ac:chgData name="범수 김" userId="863329ffd88cf9fc" providerId="LiveId" clId="{11512A16-0C18-4532-AF48-6A56912D0A2B}" dt="2023-11-25T04:50:46.298" v="10769" actId="20577"/>
          <ac:spMkLst>
            <pc:docMk/>
            <pc:sldMk cId="2773033637" sldId="1186"/>
            <ac:spMk id="2" creationId="{508E5A33-F83C-0F1D-1584-911B5CFB46D2}"/>
          </ac:spMkLst>
        </pc:spChg>
        <pc:grpChg chg="del">
          <ac:chgData name="범수 김" userId="863329ffd88cf9fc" providerId="LiveId" clId="{11512A16-0C18-4532-AF48-6A56912D0A2B}" dt="2023-11-25T04:45:44.758" v="9972" actId="478"/>
          <ac:grpSpMkLst>
            <pc:docMk/>
            <pc:sldMk cId="2773033637" sldId="1186"/>
            <ac:grpSpMk id="3" creationId="{84E13650-CA15-2D10-459A-B4AB9BC5F40B}"/>
          </ac:grpSpMkLst>
        </pc:grpChg>
        <pc:picChg chg="add mod">
          <ac:chgData name="범수 김" userId="863329ffd88cf9fc" providerId="LiveId" clId="{11512A16-0C18-4532-AF48-6A56912D0A2B}" dt="2023-11-25T04:46:10.195" v="9983" actId="208"/>
          <ac:picMkLst>
            <pc:docMk/>
            <pc:sldMk cId="2773033637" sldId="1186"/>
            <ac:picMk id="8" creationId="{5BFD2C4B-AA27-C9C7-8E56-32A0F6F4CF92}"/>
          </ac:picMkLst>
        </pc:picChg>
      </pc:sldChg>
      <pc:sldChg chg="modSp add mod">
        <pc:chgData name="범수 김" userId="863329ffd88cf9fc" providerId="LiveId" clId="{11512A16-0C18-4532-AF48-6A56912D0A2B}" dt="2023-11-25T04:52:18.935" v="11042" actId="20577"/>
        <pc:sldMkLst>
          <pc:docMk/>
          <pc:sldMk cId="2150044723" sldId="1187"/>
        </pc:sldMkLst>
        <pc:spChg chg="mod">
          <ac:chgData name="범수 김" userId="863329ffd88cf9fc" providerId="LiveId" clId="{11512A16-0C18-4532-AF48-6A56912D0A2B}" dt="2023-11-25T04:52:18.935" v="11042" actId="20577"/>
          <ac:spMkLst>
            <pc:docMk/>
            <pc:sldMk cId="2150044723" sldId="1187"/>
            <ac:spMk id="2" creationId="{508E5A33-F83C-0F1D-1584-911B5CFB46D2}"/>
          </ac:spMkLst>
        </pc:spChg>
      </pc:sldChg>
      <pc:sldChg chg="modSp add mod">
        <pc:chgData name="범수 김" userId="863329ffd88cf9fc" providerId="LiveId" clId="{11512A16-0C18-4532-AF48-6A56912D0A2B}" dt="2023-11-25T06:56:23.350" v="11221" actId="20577"/>
        <pc:sldMkLst>
          <pc:docMk/>
          <pc:sldMk cId="1302216707" sldId="1188"/>
        </pc:sldMkLst>
        <pc:spChg chg="mod">
          <ac:chgData name="범수 김" userId="863329ffd88cf9fc" providerId="LiveId" clId="{11512A16-0C18-4532-AF48-6A56912D0A2B}" dt="2023-11-25T06:56:23.350" v="11221" actId="20577"/>
          <ac:spMkLst>
            <pc:docMk/>
            <pc:sldMk cId="1302216707" sldId="1188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1512A16-0C18-4532-AF48-6A56912D0A2B}" dt="2023-11-25T06:57:59.642" v="11680"/>
        <pc:sldMkLst>
          <pc:docMk/>
          <pc:sldMk cId="963472666" sldId="1189"/>
        </pc:sldMkLst>
        <pc:spChg chg="mod">
          <ac:chgData name="범수 김" userId="863329ffd88cf9fc" providerId="LiveId" clId="{11512A16-0C18-4532-AF48-6A56912D0A2B}" dt="2023-11-25T06:57:59.642" v="11680"/>
          <ac:spMkLst>
            <pc:docMk/>
            <pc:sldMk cId="963472666" sldId="1189"/>
            <ac:spMk id="2" creationId="{508E5A33-F83C-0F1D-1584-911B5CFB46D2}"/>
          </ac:spMkLst>
        </pc:spChg>
        <pc:picChg chg="add del mod">
          <ac:chgData name="범수 김" userId="863329ffd88cf9fc" providerId="LiveId" clId="{11512A16-0C18-4532-AF48-6A56912D0A2B}" dt="2023-11-25T06:56:43.456" v="11229" actId="478"/>
          <ac:picMkLst>
            <pc:docMk/>
            <pc:sldMk cId="963472666" sldId="1189"/>
            <ac:picMk id="4" creationId="{DC0988F2-8F5B-9024-9D41-C80702BA70AA}"/>
          </ac:picMkLst>
        </pc:picChg>
        <pc:picChg chg="add mod">
          <ac:chgData name="범수 김" userId="863329ffd88cf9fc" providerId="LiveId" clId="{11512A16-0C18-4532-AF48-6A56912D0A2B}" dt="2023-11-25T06:56:51.909" v="11233" actId="1076"/>
          <ac:picMkLst>
            <pc:docMk/>
            <pc:sldMk cId="963472666" sldId="1189"/>
            <ac:picMk id="6" creationId="{2C4E8DE1-ADCC-9B62-0708-7FE50279135F}"/>
          </ac:picMkLst>
        </pc:picChg>
      </pc:sldChg>
      <pc:sldChg chg="addSp delSp modSp add mod">
        <pc:chgData name="범수 김" userId="863329ffd88cf9fc" providerId="LiveId" clId="{11512A16-0C18-4532-AF48-6A56912D0A2B}" dt="2023-11-25T07:03:19.095" v="12271" actId="20577"/>
        <pc:sldMkLst>
          <pc:docMk/>
          <pc:sldMk cId="4167493676" sldId="1190"/>
        </pc:sldMkLst>
        <pc:spChg chg="add mod">
          <ac:chgData name="범수 김" userId="863329ffd88cf9fc" providerId="LiveId" clId="{11512A16-0C18-4532-AF48-6A56912D0A2B}" dt="2023-11-25T07:03:19.095" v="12271" actId="20577"/>
          <ac:spMkLst>
            <pc:docMk/>
            <pc:sldMk cId="4167493676" sldId="1190"/>
            <ac:spMk id="4" creationId="{9EFEDD82-BC1B-6E5C-CC94-DCBC48C6BD70}"/>
          </ac:spMkLst>
        </pc:spChg>
        <pc:spChg chg="del">
          <ac:chgData name="범수 김" userId="863329ffd88cf9fc" providerId="LiveId" clId="{11512A16-0C18-4532-AF48-6A56912D0A2B}" dt="2023-11-25T07:02:52.638" v="12150" actId="478"/>
          <ac:spMkLst>
            <pc:docMk/>
            <pc:sldMk cId="4167493676" sldId="1190"/>
            <ac:spMk id="6" creationId="{8052232D-6EE7-1554-575E-69155D0D4015}"/>
          </ac:spMkLst>
        </pc:spChg>
        <pc:picChg chg="add mod">
          <ac:chgData name="범수 김" userId="863329ffd88cf9fc" providerId="LiveId" clId="{11512A16-0C18-4532-AF48-6A56912D0A2B}" dt="2023-11-25T07:02:59.236" v="12153" actId="208"/>
          <ac:picMkLst>
            <pc:docMk/>
            <pc:sldMk cId="4167493676" sldId="1190"/>
            <ac:picMk id="3" creationId="{5463BA45-CCFB-84E5-82B7-7DE2C0C0B6EB}"/>
          </ac:picMkLst>
        </pc:picChg>
      </pc:sldChg>
      <pc:sldChg chg="addSp delSp modSp add mod">
        <pc:chgData name="범수 김" userId="863329ffd88cf9fc" providerId="LiveId" clId="{11512A16-0C18-4532-AF48-6A56912D0A2B}" dt="2023-11-25T07:04:42.825" v="12760" actId="20577"/>
        <pc:sldMkLst>
          <pc:docMk/>
          <pc:sldMk cId="3215072461" sldId="1191"/>
        </pc:sldMkLst>
        <pc:spChg chg="mod">
          <ac:chgData name="범수 김" userId="863329ffd88cf9fc" providerId="LiveId" clId="{11512A16-0C18-4532-AF48-6A56912D0A2B}" dt="2023-11-25T07:04:42.825" v="12760" actId="20577"/>
          <ac:spMkLst>
            <pc:docMk/>
            <pc:sldMk cId="3215072461" sldId="1191"/>
            <ac:spMk id="4" creationId="{9EFEDD82-BC1B-6E5C-CC94-DCBC48C6BD70}"/>
          </ac:spMkLst>
        </pc:spChg>
        <pc:picChg chg="del">
          <ac:chgData name="범수 김" userId="863329ffd88cf9fc" providerId="LiveId" clId="{11512A16-0C18-4532-AF48-6A56912D0A2B}" dt="2023-11-25T07:03:34.618" v="12387" actId="478"/>
          <ac:picMkLst>
            <pc:docMk/>
            <pc:sldMk cId="3215072461" sldId="1191"/>
            <ac:picMk id="3" creationId="{5463BA45-CCFB-84E5-82B7-7DE2C0C0B6EB}"/>
          </ac:picMkLst>
        </pc:picChg>
        <pc:picChg chg="add mod">
          <ac:chgData name="범수 김" userId="863329ffd88cf9fc" providerId="LiveId" clId="{11512A16-0C18-4532-AF48-6A56912D0A2B}" dt="2023-11-25T07:03:40.120" v="12390" actId="208"/>
          <ac:picMkLst>
            <pc:docMk/>
            <pc:sldMk cId="3215072461" sldId="1191"/>
            <ac:picMk id="5" creationId="{FE721847-2EFD-5374-9945-75D4607D5D6E}"/>
          </ac:picMkLst>
        </pc:picChg>
      </pc:sldChg>
      <pc:sldChg chg="modSp add mod">
        <pc:chgData name="범수 김" userId="863329ffd88cf9fc" providerId="LiveId" clId="{11512A16-0C18-4532-AF48-6A56912D0A2B}" dt="2023-11-25T07:14:08.942" v="13937" actId="20577"/>
        <pc:sldMkLst>
          <pc:docMk/>
          <pc:sldMk cId="4168259074" sldId="1192"/>
        </pc:sldMkLst>
        <pc:spChg chg="mod">
          <ac:chgData name="범수 김" userId="863329ffd88cf9fc" providerId="LiveId" clId="{11512A16-0C18-4532-AF48-6A56912D0A2B}" dt="2023-11-25T07:14:08.942" v="13937" actId="20577"/>
          <ac:spMkLst>
            <pc:docMk/>
            <pc:sldMk cId="4168259074" sldId="1192"/>
            <ac:spMk id="2" creationId="{508E5A33-F83C-0F1D-1584-911B5CFB46D2}"/>
          </ac:spMkLst>
        </pc:spChg>
        <pc:grpChg chg="mod">
          <ac:chgData name="범수 김" userId="863329ffd88cf9fc" providerId="LiveId" clId="{11512A16-0C18-4532-AF48-6A56912D0A2B}" dt="2023-11-25T07:13:51.783" v="13876" actId="1076"/>
          <ac:grpSpMkLst>
            <pc:docMk/>
            <pc:sldMk cId="4168259074" sldId="1192"/>
            <ac:grpSpMk id="7" creationId="{E6088104-756E-658B-A108-4535A14791D7}"/>
          </ac:grpSpMkLst>
        </pc:grpChg>
      </pc:sldChg>
      <pc:sldChg chg="modSp add mod">
        <pc:chgData name="범수 김" userId="863329ffd88cf9fc" providerId="LiveId" clId="{11512A16-0C18-4532-AF48-6A56912D0A2B}" dt="2023-11-25T07:27:26.633" v="15190" actId="20577"/>
        <pc:sldMkLst>
          <pc:docMk/>
          <pc:sldMk cId="3544730191" sldId="1193"/>
        </pc:sldMkLst>
        <pc:spChg chg="mod">
          <ac:chgData name="범수 김" userId="863329ffd88cf9fc" providerId="LiveId" clId="{11512A16-0C18-4532-AF48-6A56912D0A2B}" dt="2023-11-25T07:27:26.633" v="15190" actId="20577"/>
          <ac:spMkLst>
            <pc:docMk/>
            <pc:sldMk cId="3544730191" sldId="1193"/>
            <ac:spMk id="6" creationId="{8052232D-6EE7-1554-575E-69155D0D4015}"/>
          </ac:spMkLst>
        </pc:spChg>
      </pc:sldChg>
      <pc:sldChg chg="add del">
        <pc:chgData name="범수 김" userId="863329ffd88cf9fc" providerId="LiveId" clId="{11512A16-0C18-4532-AF48-6A56912D0A2B}" dt="2023-11-25T07:22:07.691" v="14509"/>
        <pc:sldMkLst>
          <pc:docMk/>
          <pc:sldMk cId="267855153" sldId="1194"/>
        </pc:sldMkLst>
      </pc:sldChg>
      <pc:sldChg chg="modSp add mod">
        <pc:chgData name="범수 김" userId="863329ffd88cf9fc" providerId="LiveId" clId="{11512A16-0C18-4532-AF48-6A56912D0A2B}" dt="2023-11-25T07:33:51.132" v="16062"/>
        <pc:sldMkLst>
          <pc:docMk/>
          <pc:sldMk cId="369852018" sldId="1194"/>
        </pc:sldMkLst>
        <pc:spChg chg="mod">
          <ac:chgData name="범수 김" userId="863329ffd88cf9fc" providerId="LiveId" clId="{11512A16-0C18-4532-AF48-6A56912D0A2B}" dt="2023-11-25T07:33:51.132" v="16062"/>
          <ac:spMkLst>
            <pc:docMk/>
            <pc:sldMk cId="369852018" sldId="1194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1512A16-0C18-4532-AF48-6A56912D0A2B}" dt="2023-11-25T07:34:10.428" v="16079" actId="208"/>
        <pc:sldMkLst>
          <pc:docMk/>
          <pc:sldMk cId="3486435667" sldId="1195"/>
        </pc:sldMkLst>
        <pc:spChg chg="del">
          <ac:chgData name="범수 김" userId="863329ffd88cf9fc" providerId="LiveId" clId="{11512A16-0C18-4532-AF48-6A56912D0A2B}" dt="2023-11-25T07:33:36.599" v="16019" actId="478"/>
          <ac:spMkLst>
            <pc:docMk/>
            <pc:sldMk cId="3486435667" sldId="1195"/>
            <ac:spMk id="2" creationId="{508E5A33-F83C-0F1D-1584-911B5CFB46D2}"/>
          </ac:spMkLst>
        </pc:spChg>
        <pc:spChg chg="mod">
          <ac:chgData name="범수 김" userId="863329ffd88cf9fc" providerId="LiveId" clId="{11512A16-0C18-4532-AF48-6A56912D0A2B}" dt="2023-11-25T07:33:44.090" v="16022" actId="1076"/>
          <ac:spMkLst>
            <pc:docMk/>
            <pc:sldMk cId="3486435667" sldId="1195"/>
            <ac:spMk id="5" creationId="{295B58A1-4DC8-366E-7CB9-2E92725F5468}"/>
          </ac:spMkLst>
        </pc:spChg>
        <pc:spChg chg="add mod">
          <ac:chgData name="범수 김" userId="863329ffd88cf9fc" providerId="LiveId" clId="{11512A16-0C18-4532-AF48-6A56912D0A2B}" dt="2023-11-25T07:34:07.675" v="16078" actId="164"/>
          <ac:spMkLst>
            <pc:docMk/>
            <pc:sldMk cId="3486435667" sldId="1195"/>
            <ac:spMk id="8" creationId="{DB067AFF-70F4-C81E-8CDE-6222C5B25825}"/>
          </ac:spMkLst>
        </pc:spChg>
        <pc:grpChg chg="del">
          <ac:chgData name="범수 김" userId="863329ffd88cf9fc" providerId="LiveId" clId="{11512A16-0C18-4532-AF48-6A56912D0A2B}" dt="2023-11-25T07:33:35.416" v="16018" actId="478"/>
          <ac:grpSpMkLst>
            <pc:docMk/>
            <pc:sldMk cId="3486435667" sldId="1195"/>
            <ac:grpSpMk id="9" creationId="{B380C416-968C-EE57-2E1F-690B47559A51}"/>
          </ac:grpSpMkLst>
        </pc:grpChg>
        <pc:grpChg chg="add mod">
          <ac:chgData name="범수 김" userId="863329ffd88cf9fc" providerId="LiveId" clId="{11512A16-0C18-4532-AF48-6A56912D0A2B}" dt="2023-11-25T07:34:07.675" v="16078" actId="164"/>
          <ac:grpSpMkLst>
            <pc:docMk/>
            <pc:sldMk cId="3486435667" sldId="1195"/>
            <ac:grpSpMk id="10" creationId="{5045E8BA-90E0-8F99-B06C-70D970D449CC}"/>
          </ac:grpSpMkLst>
        </pc:grpChg>
        <pc:picChg chg="add mod">
          <ac:chgData name="범수 김" userId="863329ffd88cf9fc" providerId="LiveId" clId="{11512A16-0C18-4532-AF48-6A56912D0A2B}" dt="2023-11-25T07:34:10.428" v="16079" actId="208"/>
          <ac:picMkLst>
            <pc:docMk/>
            <pc:sldMk cId="3486435667" sldId="1195"/>
            <ac:picMk id="6" creationId="{1EBE8598-63C3-B711-0C3A-6D1FCCDA1008}"/>
          </ac:picMkLst>
        </pc:picChg>
      </pc:sldChg>
      <pc:sldChg chg="modSp add mod">
        <pc:chgData name="범수 김" userId="863329ffd88cf9fc" providerId="LiveId" clId="{11512A16-0C18-4532-AF48-6A56912D0A2B}" dt="2023-11-25T07:40:41.106" v="16339"/>
        <pc:sldMkLst>
          <pc:docMk/>
          <pc:sldMk cId="2465768732" sldId="1196"/>
        </pc:sldMkLst>
        <pc:spChg chg="mod">
          <ac:chgData name="범수 김" userId="863329ffd88cf9fc" providerId="LiveId" clId="{11512A16-0C18-4532-AF48-6A56912D0A2B}" dt="2023-11-25T07:40:41.106" v="16339"/>
          <ac:spMkLst>
            <pc:docMk/>
            <pc:sldMk cId="2465768732" sldId="1196"/>
            <ac:spMk id="6" creationId="{8052232D-6EE7-1554-575E-69155D0D4015}"/>
          </ac:spMkLst>
        </pc:spChg>
      </pc:sldChg>
      <pc:sldChg chg="addSp modSp add mod">
        <pc:chgData name="범수 김" userId="863329ffd88cf9fc" providerId="LiveId" clId="{11512A16-0C18-4532-AF48-6A56912D0A2B}" dt="2023-11-25T07:41:54.246" v="16558" actId="164"/>
        <pc:sldMkLst>
          <pc:docMk/>
          <pc:sldMk cId="1943929732" sldId="1197"/>
        </pc:sldMkLst>
        <pc:spChg chg="mod">
          <ac:chgData name="범수 김" userId="863329ffd88cf9fc" providerId="LiveId" clId="{11512A16-0C18-4532-AF48-6A56912D0A2B}" dt="2023-11-25T07:41:15.167" v="16541" actId="20577"/>
          <ac:spMkLst>
            <pc:docMk/>
            <pc:sldMk cId="1943929732" sldId="1197"/>
            <ac:spMk id="2" creationId="{508E5A33-F83C-0F1D-1584-911B5CFB46D2}"/>
          </ac:spMkLst>
        </pc:spChg>
        <pc:spChg chg="add mod">
          <ac:chgData name="범수 김" userId="863329ffd88cf9fc" providerId="LiveId" clId="{11512A16-0C18-4532-AF48-6A56912D0A2B}" dt="2023-11-25T07:41:48.640" v="16554" actId="164"/>
          <ac:spMkLst>
            <pc:docMk/>
            <pc:sldMk cId="1943929732" sldId="1197"/>
            <ac:spMk id="3" creationId="{E6633E61-1A70-973D-F217-BFD44562C51B}"/>
          </ac:spMkLst>
        </pc:spChg>
        <pc:spChg chg="add mod">
          <ac:chgData name="범수 김" userId="863329ffd88cf9fc" providerId="LiveId" clId="{11512A16-0C18-4532-AF48-6A56912D0A2B}" dt="2023-11-25T07:41:47.899" v="16553" actId="164"/>
          <ac:spMkLst>
            <pc:docMk/>
            <pc:sldMk cId="1943929732" sldId="1197"/>
            <ac:spMk id="6" creationId="{F48AA245-114D-4B20-B6CC-4FF83908E37D}"/>
          </ac:spMkLst>
        </pc:spChg>
        <pc:spChg chg="add mod">
          <ac:chgData name="범수 김" userId="863329ffd88cf9fc" providerId="LiveId" clId="{11512A16-0C18-4532-AF48-6A56912D0A2B}" dt="2023-11-25T07:41:54.246" v="16558" actId="164"/>
          <ac:spMkLst>
            <pc:docMk/>
            <pc:sldMk cId="1943929732" sldId="1197"/>
            <ac:spMk id="10" creationId="{0720D44D-E8A9-FFB2-860E-C4FBB87AD9E3}"/>
          </ac:spMkLst>
        </pc:spChg>
        <pc:grpChg chg="add mod">
          <ac:chgData name="범수 김" userId="863329ffd88cf9fc" providerId="LiveId" clId="{11512A16-0C18-4532-AF48-6A56912D0A2B}" dt="2023-11-25T07:41:48.640" v="16554" actId="164"/>
          <ac:grpSpMkLst>
            <pc:docMk/>
            <pc:sldMk cId="1943929732" sldId="1197"/>
            <ac:grpSpMk id="8" creationId="{280A5924-A9A5-465C-9742-293FCAE6A171}"/>
          </ac:grpSpMkLst>
        </pc:grpChg>
        <pc:grpChg chg="add mod">
          <ac:chgData name="범수 김" userId="863329ffd88cf9fc" providerId="LiveId" clId="{11512A16-0C18-4532-AF48-6A56912D0A2B}" dt="2023-11-25T07:41:54.246" v="16558" actId="164"/>
          <ac:grpSpMkLst>
            <pc:docMk/>
            <pc:sldMk cId="1943929732" sldId="1197"/>
            <ac:grpSpMk id="9" creationId="{267032FC-053F-4F92-27A8-57B07CE20F31}"/>
          </ac:grpSpMkLst>
        </pc:grpChg>
        <pc:grpChg chg="add mod">
          <ac:chgData name="범수 김" userId="863329ffd88cf9fc" providerId="LiveId" clId="{11512A16-0C18-4532-AF48-6A56912D0A2B}" dt="2023-11-25T07:41:54.246" v="16558" actId="164"/>
          <ac:grpSpMkLst>
            <pc:docMk/>
            <pc:sldMk cId="1943929732" sldId="1197"/>
            <ac:grpSpMk id="11" creationId="{F877129A-093B-576A-478E-DF804D5267F5}"/>
          </ac:grpSpMkLst>
        </pc:grpChg>
        <pc:picChg chg="add mod">
          <ac:chgData name="범수 김" userId="863329ffd88cf9fc" providerId="LiveId" clId="{11512A16-0C18-4532-AF48-6A56912D0A2B}" dt="2023-11-25T07:41:47.899" v="16553" actId="164"/>
          <ac:picMkLst>
            <pc:docMk/>
            <pc:sldMk cId="1943929732" sldId="1197"/>
            <ac:picMk id="5" creationId="{65AEB3FA-C2CE-89CF-9C12-E02C550A8496}"/>
          </ac:picMkLst>
        </pc:picChg>
        <pc:picChg chg="mod">
          <ac:chgData name="범수 김" userId="863329ffd88cf9fc" providerId="LiveId" clId="{11512A16-0C18-4532-AF48-6A56912D0A2B}" dt="2023-11-25T07:41:48.640" v="16554" actId="164"/>
          <ac:picMkLst>
            <pc:docMk/>
            <pc:sldMk cId="1943929732" sldId="1197"/>
            <ac:picMk id="7" creationId="{531D0C49-E659-B04B-14DC-F7B29D38CB00}"/>
          </ac:picMkLst>
        </pc:picChg>
      </pc:sldChg>
      <pc:sldChg chg="modSp add del mod">
        <pc:chgData name="범수 김" userId="863329ffd88cf9fc" providerId="LiveId" clId="{11512A16-0C18-4532-AF48-6A56912D0A2B}" dt="2023-11-25T10:13:28.077" v="17631" actId="47"/>
        <pc:sldMkLst>
          <pc:docMk/>
          <pc:sldMk cId="85152099" sldId="1198"/>
        </pc:sldMkLst>
        <pc:spChg chg="mod">
          <ac:chgData name="범수 김" userId="863329ffd88cf9fc" providerId="LiveId" clId="{11512A16-0C18-4532-AF48-6A56912D0A2B}" dt="2023-11-25T07:53:00.688" v="16995" actId="20577"/>
          <ac:spMkLst>
            <pc:docMk/>
            <pc:sldMk cId="85152099" sldId="1198"/>
            <ac:spMk id="2" creationId="{508E5A33-F83C-0F1D-1584-911B5CFB46D2}"/>
          </ac:spMkLst>
        </pc:spChg>
        <pc:grpChg chg="mod">
          <ac:chgData name="범수 김" userId="863329ffd88cf9fc" providerId="LiveId" clId="{11512A16-0C18-4532-AF48-6A56912D0A2B}" dt="2023-11-25T07:53:08.362" v="16999" actId="1076"/>
          <ac:grpSpMkLst>
            <pc:docMk/>
            <pc:sldMk cId="85152099" sldId="1198"/>
            <ac:grpSpMk id="5" creationId="{C1C8F9C5-DB45-1926-263D-E7894F2F6599}"/>
          </ac:grpSpMkLst>
        </pc:grpChg>
      </pc:sldChg>
      <pc:sldChg chg="modSp add mod">
        <pc:chgData name="범수 김" userId="863329ffd88cf9fc" providerId="LiveId" clId="{11512A16-0C18-4532-AF48-6A56912D0A2B}" dt="2023-11-25T10:14:06.905" v="17707" actId="20577"/>
        <pc:sldMkLst>
          <pc:docMk/>
          <pc:sldMk cId="2663613605" sldId="1199"/>
        </pc:sldMkLst>
        <pc:spChg chg="mod">
          <ac:chgData name="범수 김" userId="863329ffd88cf9fc" providerId="LiveId" clId="{11512A16-0C18-4532-AF48-6A56912D0A2B}" dt="2023-11-25T10:14:06.905" v="17707" actId="20577"/>
          <ac:spMkLst>
            <pc:docMk/>
            <pc:sldMk cId="2663613605" sldId="1199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1512A16-0C18-4532-AF48-6A56912D0A2B}" dt="2023-11-25T10:08:06.169" v="17193" actId="1076"/>
        <pc:sldMkLst>
          <pc:docMk/>
          <pc:sldMk cId="617981096" sldId="1200"/>
        </pc:sldMkLst>
        <pc:spChg chg="del">
          <ac:chgData name="범수 김" userId="863329ffd88cf9fc" providerId="LiveId" clId="{11512A16-0C18-4532-AF48-6A56912D0A2B}" dt="2023-11-25T10:07:01.299" v="17065" actId="478"/>
          <ac:spMkLst>
            <pc:docMk/>
            <pc:sldMk cId="617981096" sldId="1200"/>
            <ac:spMk id="2" creationId="{508E5A33-F83C-0F1D-1584-911B5CFB46D2}"/>
          </ac:spMkLst>
        </pc:spChg>
        <pc:spChg chg="add mod">
          <ac:chgData name="범수 김" userId="863329ffd88cf9fc" providerId="LiveId" clId="{11512A16-0C18-4532-AF48-6A56912D0A2B}" dt="2023-11-25T10:07:22.745" v="17077" actId="164"/>
          <ac:spMkLst>
            <pc:docMk/>
            <pc:sldMk cId="617981096" sldId="1200"/>
            <ac:spMk id="8" creationId="{7B889C28-A6CA-8E5A-CF10-AC9D04E431FE}"/>
          </ac:spMkLst>
        </pc:spChg>
        <pc:spChg chg="add mod">
          <ac:chgData name="범수 김" userId="863329ffd88cf9fc" providerId="LiveId" clId="{11512A16-0C18-4532-AF48-6A56912D0A2B}" dt="2023-11-25T10:07:22.745" v="17077" actId="164"/>
          <ac:spMkLst>
            <pc:docMk/>
            <pc:sldMk cId="617981096" sldId="1200"/>
            <ac:spMk id="9" creationId="{6EACE469-E269-ABF7-A707-24CDCBC0DC29}"/>
          </ac:spMkLst>
        </pc:spChg>
        <pc:spChg chg="add mod">
          <ac:chgData name="범수 김" userId="863329ffd88cf9fc" providerId="LiveId" clId="{11512A16-0C18-4532-AF48-6A56912D0A2B}" dt="2023-11-25T10:08:06.169" v="17193" actId="1076"/>
          <ac:spMkLst>
            <pc:docMk/>
            <pc:sldMk cId="617981096" sldId="1200"/>
            <ac:spMk id="11" creationId="{2D807FAF-F443-3695-07E5-DA3456C06798}"/>
          </ac:spMkLst>
        </pc:spChg>
        <pc:grpChg chg="del">
          <ac:chgData name="범수 김" userId="863329ffd88cf9fc" providerId="LiveId" clId="{11512A16-0C18-4532-AF48-6A56912D0A2B}" dt="2023-11-25T10:06:39.141" v="17064" actId="478"/>
          <ac:grpSpMkLst>
            <pc:docMk/>
            <pc:sldMk cId="617981096" sldId="1200"/>
            <ac:grpSpMk id="5" creationId="{C1C8F9C5-DB45-1926-263D-E7894F2F6599}"/>
          </ac:grpSpMkLst>
        </pc:grpChg>
        <pc:grpChg chg="add mod">
          <ac:chgData name="범수 김" userId="863329ffd88cf9fc" providerId="LiveId" clId="{11512A16-0C18-4532-AF48-6A56912D0A2B}" dt="2023-11-25T10:08:04.061" v="17192" actId="1076"/>
          <ac:grpSpMkLst>
            <pc:docMk/>
            <pc:sldMk cId="617981096" sldId="1200"/>
            <ac:grpSpMk id="10" creationId="{D7256A24-6F6A-2510-A826-79E392DE39D3}"/>
          </ac:grpSpMkLst>
        </pc:grpChg>
        <pc:picChg chg="add mod">
          <ac:chgData name="범수 김" userId="863329ffd88cf9fc" providerId="LiveId" clId="{11512A16-0C18-4532-AF48-6A56912D0A2B}" dt="2023-11-25T10:07:22.745" v="17077" actId="164"/>
          <ac:picMkLst>
            <pc:docMk/>
            <pc:sldMk cId="617981096" sldId="1200"/>
            <ac:picMk id="7" creationId="{F8A3DD72-5A22-7DBE-EBD6-F42F5AFED51B}"/>
          </ac:picMkLst>
        </pc:picChg>
      </pc:sldChg>
      <pc:sldChg chg="addSp delSp modSp add mod">
        <pc:chgData name="범수 김" userId="863329ffd88cf9fc" providerId="LiveId" clId="{11512A16-0C18-4532-AF48-6A56912D0A2B}" dt="2023-11-25T10:10:43.221" v="17390"/>
        <pc:sldMkLst>
          <pc:docMk/>
          <pc:sldMk cId="2621104704" sldId="1201"/>
        </pc:sldMkLst>
        <pc:spChg chg="add mod">
          <ac:chgData name="범수 김" userId="863329ffd88cf9fc" providerId="LiveId" clId="{11512A16-0C18-4532-AF48-6A56912D0A2B}" dt="2023-11-25T10:09:52.012" v="17262" actId="164"/>
          <ac:spMkLst>
            <pc:docMk/>
            <pc:sldMk cId="2621104704" sldId="1201"/>
            <ac:spMk id="6" creationId="{ADAF31DB-6877-32F6-5E73-F51B8943234A}"/>
          </ac:spMkLst>
        </pc:spChg>
        <pc:spChg chg="mod">
          <ac:chgData name="범수 김" userId="863329ffd88cf9fc" providerId="LiveId" clId="{11512A16-0C18-4532-AF48-6A56912D0A2B}" dt="2023-11-25T10:10:43.221" v="17390"/>
          <ac:spMkLst>
            <pc:docMk/>
            <pc:sldMk cId="2621104704" sldId="1201"/>
            <ac:spMk id="11" creationId="{2D807FAF-F443-3695-07E5-DA3456C06798}"/>
          </ac:spMkLst>
        </pc:spChg>
        <pc:spChg chg="add mod">
          <ac:chgData name="범수 김" userId="863329ffd88cf9fc" providerId="LiveId" clId="{11512A16-0C18-4532-AF48-6A56912D0A2B}" dt="2023-11-25T10:10:12.619" v="17270" actId="164"/>
          <ac:spMkLst>
            <pc:docMk/>
            <pc:sldMk cId="2621104704" sldId="1201"/>
            <ac:spMk id="13" creationId="{FDE51B3E-7246-11A6-8068-8030E22192CE}"/>
          </ac:spMkLst>
        </pc:spChg>
        <pc:spChg chg="add mod">
          <ac:chgData name="범수 김" userId="863329ffd88cf9fc" providerId="LiveId" clId="{11512A16-0C18-4532-AF48-6A56912D0A2B}" dt="2023-11-25T10:10:12.619" v="17270" actId="164"/>
          <ac:spMkLst>
            <pc:docMk/>
            <pc:sldMk cId="2621104704" sldId="1201"/>
            <ac:spMk id="14" creationId="{56FDC7D2-0262-39F2-A545-BFF31035C717}"/>
          </ac:spMkLst>
        </pc:spChg>
        <pc:grpChg chg="del">
          <ac:chgData name="범수 김" userId="863329ffd88cf9fc" providerId="LiveId" clId="{11512A16-0C18-4532-AF48-6A56912D0A2B}" dt="2023-11-25T10:08:29.821" v="17195" actId="478"/>
          <ac:grpSpMkLst>
            <pc:docMk/>
            <pc:sldMk cId="2621104704" sldId="1201"/>
            <ac:grpSpMk id="10" creationId="{D7256A24-6F6A-2510-A826-79E392DE39D3}"/>
          </ac:grpSpMkLst>
        </pc:grpChg>
        <pc:grpChg chg="add mod">
          <ac:chgData name="범수 김" userId="863329ffd88cf9fc" providerId="LiveId" clId="{11512A16-0C18-4532-AF48-6A56912D0A2B}" dt="2023-11-25T10:10:12.619" v="17270" actId="164"/>
          <ac:grpSpMkLst>
            <pc:docMk/>
            <pc:sldMk cId="2621104704" sldId="1201"/>
            <ac:grpSpMk id="12" creationId="{C5DE820C-0740-271D-468D-A2399E252C3F}"/>
          </ac:grpSpMkLst>
        </pc:grpChg>
        <pc:grpChg chg="add mod">
          <ac:chgData name="범수 김" userId="863329ffd88cf9fc" providerId="LiveId" clId="{11512A16-0C18-4532-AF48-6A56912D0A2B}" dt="2023-11-25T10:10:12.619" v="17270" actId="164"/>
          <ac:grpSpMkLst>
            <pc:docMk/>
            <pc:sldMk cId="2621104704" sldId="1201"/>
            <ac:grpSpMk id="15" creationId="{4FA394C7-984B-00FD-2405-900FF51FB311}"/>
          </ac:grpSpMkLst>
        </pc:grpChg>
        <pc:picChg chg="add mod">
          <ac:chgData name="범수 김" userId="863329ffd88cf9fc" providerId="LiveId" clId="{11512A16-0C18-4532-AF48-6A56912D0A2B}" dt="2023-11-25T10:09:52.012" v="17262" actId="164"/>
          <ac:picMkLst>
            <pc:docMk/>
            <pc:sldMk cId="2621104704" sldId="1201"/>
            <ac:picMk id="3" creationId="{0D6CA0DE-B58A-CA8B-6E61-5EEF82FA2C0E}"/>
          </ac:picMkLst>
        </pc:picChg>
        <pc:picChg chg="add mod">
          <ac:chgData name="범수 김" userId="863329ffd88cf9fc" providerId="LiveId" clId="{11512A16-0C18-4532-AF48-6A56912D0A2B}" dt="2023-11-25T10:09:54.530" v="17263" actId="208"/>
          <ac:picMkLst>
            <pc:docMk/>
            <pc:sldMk cId="2621104704" sldId="1201"/>
            <ac:picMk id="5" creationId="{2D829D22-8510-73D0-2889-C1C8F3C68475}"/>
          </ac:picMkLst>
        </pc:picChg>
      </pc:sldChg>
      <pc:sldChg chg="modSp add mod">
        <pc:chgData name="범수 김" userId="863329ffd88cf9fc" providerId="LiveId" clId="{11512A16-0C18-4532-AF48-6A56912D0A2B}" dt="2023-11-25T11:17:26.904" v="18878" actId="20577"/>
        <pc:sldMkLst>
          <pc:docMk/>
          <pc:sldMk cId="1868075027" sldId="1202"/>
        </pc:sldMkLst>
        <pc:spChg chg="mod">
          <ac:chgData name="범수 김" userId="863329ffd88cf9fc" providerId="LiveId" clId="{11512A16-0C18-4532-AF48-6A56912D0A2B}" dt="2023-11-25T11:17:26.904" v="18878" actId="20577"/>
          <ac:spMkLst>
            <pc:docMk/>
            <pc:sldMk cId="1868075027" sldId="1202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1512A16-0C18-4532-AF48-6A56912D0A2B}" dt="2023-11-25T10:18:38.568" v="17938" actId="1076"/>
        <pc:sldMkLst>
          <pc:docMk/>
          <pc:sldMk cId="2026433754" sldId="1203"/>
        </pc:sldMkLst>
        <pc:spChg chg="add mod">
          <ac:chgData name="범수 김" userId="863329ffd88cf9fc" providerId="LiveId" clId="{11512A16-0C18-4532-AF48-6A56912D0A2B}" dt="2023-11-25T10:18:37.475" v="17937" actId="164"/>
          <ac:spMkLst>
            <pc:docMk/>
            <pc:sldMk cId="2026433754" sldId="1203"/>
            <ac:spMk id="9" creationId="{A36CC25B-F595-BDE6-5E2F-40EE00520B96}"/>
          </ac:spMkLst>
        </pc:spChg>
        <pc:spChg chg="add mod">
          <ac:chgData name="범수 김" userId="863329ffd88cf9fc" providerId="LiveId" clId="{11512A16-0C18-4532-AF48-6A56912D0A2B}" dt="2023-11-25T10:18:37.475" v="17937" actId="164"/>
          <ac:spMkLst>
            <pc:docMk/>
            <pc:sldMk cId="2026433754" sldId="1203"/>
            <ac:spMk id="10" creationId="{D6826D78-C9E9-C9D3-0E25-650B7CA35639}"/>
          </ac:spMkLst>
        </pc:spChg>
        <pc:spChg chg="mod">
          <ac:chgData name="범수 김" userId="863329ffd88cf9fc" providerId="LiveId" clId="{11512A16-0C18-4532-AF48-6A56912D0A2B}" dt="2023-11-25T10:18:03.578" v="17924" actId="20577"/>
          <ac:spMkLst>
            <pc:docMk/>
            <pc:sldMk cId="2026433754" sldId="1203"/>
            <ac:spMk id="11" creationId="{2D807FAF-F443-3695-07E5-DA3456C06798}"/>
          </ac:spMkLst>
        </pc:spChg>
        <pc:grpChg chg="del">
          <ac:chgData name="범수 김" userId="863329ffd88cf9fc" providerId="LiveId" clId="{11512A16-0C18-4532-AF48-6A56912D0A2B}" dt="2023-11-25T10:17:21.939" v="17709" actId="478"/>
          <ac:grpSpMkLst>
            <pc:docMk/>
            <pc:sldMk cId="2026433754" sldId="1203"/>
            <ac:grpSpMk id="15" creationId="{4FA394C7-984B-00FD-2405-900FF51FB311}"/>
          </ac:grpSpMkLst>
        </pc:grpChg>
        <pc:grpChg chg="add mod">
          <ac:chgData name="범수 김" userId="863329ffd88cf9fc" providerId="LiveId" clId="{11512A16-0C18-4532-AF48-6A56912D0A2B}" dt="2023-11-25T10:18:38.568" v="17938" actId="1076"/>
          <ac:grpSpMkLst>
            <pc:docMk/>
            <pc:sldMk cId="2026433754" sldId="1203"/>
            <ac:grpSpMk id="16" creationId="{91773824-586D-7708-0F87-998B34BDD9E7}"/>
          </ac:grpSpMkLst>
        </pc:grpChg>
        <pc:picChg chg="add mod">
          <ac:chgData name="범수 김" userId="863329ffd88cf9fc" providerId="LiveId" clId="{11512A16-0C18-4532-AF48-6A56912D0A2B}" dt="2023-11-25T10:17:25.059" v="17712" actId="208"/>
          <ac:picMkLst>
            <pc:docMk/>
            <pc:sldMk cId="2026433754" sldId="1203"/>
            <ac:picMk id="4" creationId="{8A660160-1405-61A9-A092-70598D704B52}"/>
          </ac:picMkLst>
        </pc:picChg>
        <pc:picChg chg="add mod">
          <ac:chgData name="범수 김" userId="863329ffd88cf9fc" providerId="LiveId" clId="{11512A16-0C18-4532-AF48-6A56912D0A2B}" dt="2023-11-25T10:18:37.475" v="17937" actId="164"/>
          <ac:picMkLst>
            <pc:docMk/>
            <pc:sldMk cId="2026433754" sldId="1203"/>
            <ac:picMk id="8" creationId="{42986004-5BB0-6060-377C-E7801C581612}"/>
          </ac:picMkLst>
        </pc:picChg>
      </pc:sldChg>
      <pc:sldChg chg="delSp modSp add del mod">
        <pc:chgData name="범수 김" userId="863329ffd88cf9fc" providerId="LiveId" clId="{11512A16-0C18-4532-AF48-6A56912D0A2B}" dt="2023-11-25T11:13:26" v="18539" actId="47"/>
        <pc:sldMkLst>
          <pc:docMk/>
          <pc:sldMk cId="2425085671" sldId="1204"/>
        </pc:sldMkLst>
        <pc:spChg chg="mod">
          <ac:chgData name="범수 김" userId="863329ffd88cf9fc" providerId="LiveId" clId="{11512A16-0C18-4532-AF48-6A56912D0A2B}" dt="2023-11-25T10:27:17.374" v="18537" actId="1076"/>
          <ac:spMkLst>
            <pc:docMk/>
            <pc:sldMk cId="2425085671" sldId="1204"/>
            <ac:spMk id="11" creationId="{2D807FAF-F443-3695-07E5-DA3456C06798}"/>
          </ac:spMkLst>
        </pc:spChg>
        <pc:grpChg chg="del">
          <ac:chgData name="범수 김" userId="863329ffd88cf9fc" providerId="LiveId" clId="{11512A16-0C18-4532-AF48-6A56912D0A2B}" dt="2023-11-25T10:18:41.424" v="17940" actId="478"/>
          <ac:grpSpMkLst>
            <pc:docMk/>
            <pc:sldMk cId="2425085671" sldId="1204"/>
            <ac:grpSpMk id="16" creationId="{91773824-586D-7708-0F87-998B34BDD9E7}"/>
          </ac:grpSpMkLst>
        </pc:grpChg>
        <pc:picChg chg="del">
          <ac:chgData name="범수 김" userId="863329ffd88cf9fc" providerId="LiveId" clId="{11512A16-0C18-4532-AF48-6A56912D0A2B}" dt="2023-11-25T10:18:41.620" v="17941" actId="478"/>
          <ac:picMkLst>
            <pc:docMk/>
            <pc:sldMk cId="2425085671" sldId="1204"/>
            <ac:picMk id="4" creationId="{8A660160-1405-61A9-A092-70598D704B52}"/>
          </ac:picMkLst>
        </pc:picChg>
      </pc:sldChg>
      <pc:sldChg chg="modSp add mod">
        <pc:chgData name="범수 김" userId="863329ffd88cf9fc" providerId="LiveId" clId="{11512A16-0C18-4532-AF48-6A56912D0A2B}" dt="2023-11-25T10:21:01.995" v="18022" actId="12789"/>
        <pc:sldMkLst>
          <pc:docMk/>
          <pc:sldMk cId="337828635" sldId="1205"/>
        </pc:sldMkLst>
        <pc:spChg chg="mod">
          <ac:chgData name="범수 김" userId="863329ffd88cf9fc" providerId="LiveId" clId="{11512A16-0C18-4532-AF48-6A56912D0A2B}" dt="2023-11-25T10:21:01.995" v="18022" actId="12789"/>
          <ac:spMkLst>
            <pc:docMk/>
            <pc:sldMk cId="337828635" sldId="1205"/>
            <ac:spMk id="6" creationId="{8052232D-6EE7-1554-575E-69155D0D4015}"/>
          </ac:spMkLst>
        </pc:spChg>
      </pc:sldChg>
      <pc:sldChg chg="addSp modSp add mod">
        <pc:chgData name="범수 김" userId="863329ffd88cf9fc" providerId="LiveId" clId="{11512A16-0C18-4532-AF48-6A56912D0A2B}" dt="2023-11-25T10:25:08.091" v="18420"/>
        <pc:sldMkLst>
          <pc:docMk/>
          <pc:sldMk cId="366535595" sldId="1206"/>
        </pc:sldMkLst>
        <pc:spChg chg="add">
          <ac:chgData name="범수 김" userId="863329ffd88cf9fc" providerId="LiveId" clId="{11512A16-0C18-4532-AF48-6A56912D0A2B}" dt="2023-11-25T10:22:58.525" v="18344" actId="11529"/>
          <ac:spMkLst>
            <pc:docMk/>
            <pc:sldMk cId="366535595" sldId="1206"/>
            <ac:spMk id="4" creationId="{B1F443D4-8DA8-FB95-F10B-CE967B295032}"/>
          </ac:spMkLst>
        </pc:spChg>
        <pc:spChg chg="mod">
          <ac:chgData name="범수 김" userId="863329ffd88cf9fc" providerId="LiveId" clId="{11512A16-0C18-4532-AF48-6A56912D0A2B}" dt="2023-11-25T10:25:08.091" v="18420"/>
          <ac:spMkLst>
            <pc:docMk/>
            <pc:sldMk cId="366535595" sldId="1206"/>
            <ac:spMk id="11" creationId="{2D807FAF-F443-3695-07E5-DA3456C06798}"/>
          </ac:spMkLst>
        </pc:spChg>
        <pc:picChg chg="add mod">
          <ac:chgData name="범수 김" userId="863329ffd88cf9fc" providerId="LiveId" clId="{11512A16-0C18-4532-AF48-6A56912D0A2B}" dt="2023-11-25T10:21:10.206" v="18026" actId="208"/>
          <ac:picMkLst>
            <pc:docMk/>
            <pc:sldMk cId="366535595" sldId="1206"/>
            <ac:picMk id="3" creationId="{F86B049A-99F6-FEFA-D11C-6C2325A28E8C}"/>
          </ac:picMkLst>
        </pc:picChg>
        <pc:picChg chg="add mod">
          <ac:chgData name="범수 김" userId="863329ffd88cf9fc" providerId="LiveId" clId="{11512A16-0C18-4532-AF48-6A56912D0A2B}" dt="2023-11-25T10:23:10.050" v="18347" actId="208"/>
          <ac:picMkLst>
            <pc:docMk/>
            <pc:sldMk cId="366535595" sldId="1206"/>
            <ac:picMk id="6" creationId="{1BA30174-E1CF-D29B-ABD2-0D0B4092E337}"/>
          </ac:picMkLst>
        </pc:picChg>
      </pc:sldChg>
      <pc:sldChg chg="delSp modSp add mod">
        <pc:chgData name="범수 김" userId="863329ffd88cf9fc" providerId="LiveId" clId="{11512A16-0C18-4532-AF48-6A56912D0A2B}" dt="2023-11-25T11:16:22.315" v="18788" actId="20577"/>
        <pc:sldMkLst>
          <pc:docMk/>
          <pc:sldMk cId="1178577588" sldId="1207"/>
        </pc:sldMkLst>
        <pc:spChg chg="mod">
          <ac:chgData name="범수 김" userId="863329ffd88cf9fc" providerId="LiveId" clId="{11512A16-0C18-4532-AF48-6A56912D0A2B}" dt="2023-11-25T11:16:22.315" v="18788" actId="20577"/>
          <ac:spMkLst>
            <pc:docMk/>
            <pc:sldMk cId="1178577588" sldId="1207"/>
            <ac:spMk id="11" creationId="{2D807FAF-F443-3695-07E5-DA3456C06798}"/>
          </ac:spMkLst>
        </pc:spChg>
        <pc:grpChg chg="del">
          <ac:chgData name="범수 김" userId="863329ffd88cf9fc" providerId="LiveId" clId="{11512A16-0C18-4532-AF48-6A56912D0A2B}" dt="2023-11-25T11:16:10.323" v="18660" actId="478"/>
          <ac:grpSpMkLst>
            <pc:docMk/>
            <pc:sldMk cId="1178577588" sldId="1207"/>
            <ac:grpSpMk id="16" creationId="{91773824-586D-7708-0F87-998B34BDD9E7}"/>
          </ac:grpSpMkLst>
        </pc:grpChg>
        <pc:picChg chg="del">
          <ac:chgData name="범수 김" userId="863329ffd88cf9fc" providerId="LiveId" clId="{11512A16-0C18-4532-AF48-6A56912D0A2B}" dt="2023-11-25T11:16:10.896" v="18661" actId="478"/>
          <ac:picMkLst>
            <pc:docMk/>
            <pc:sldMk cId="1178577588" sldId="1207"/>
            <ac:picMk id="4" creationId="{8A660160-1405-61A9-A092-70598D704B52}"/>
          </ac:picMkLst>
        </pc:picChg>
      </pc:sldChg>
      <pc:sldChg chg="modSp add mod">
        <pc:chgData name="범수 김" userId="863329ffd88cf9fc" providerId="LiveId" clId="{11512A16-0C18-4532-AF48-6A56912D0A2B}" dt="2023-11-25T12:04:50.453" v="20007"/>
        <pc:sldMkLst>
          <pc:docMk/>
          <pc:sldMk cId="4027773892" sldId="1208"/>
        </pc:sldMkLst>
        <pc:spChg chg="mod">
          <ac:chgData name="범수 김" userId="863329ffd88cf9fc" providerId="LiveId" clId="{11512A16-0C18-4532-AF48-6A56912D0A2B}" dt="2023-11-25T12:04:50.453" v="20007"/>
          <ac:spMkLst>
            <pc:docMk/>
            <pc:sldMk cId="4027773892" sldId="1208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1512A16-0C18-4532-AF48-6A56912D0A2B}" dt="2023-11-25T12:07:30.141" v="20389" actId="20577"/>
        <pc:sldMkLst>
          <pc:docMk/>
          <pc:sldMk cId="3004691204" sldId="1209"/>
        </pc:sldMkLst>
        <pc:spChg chg="mod">
          <ac:chgData name="범수 김" userId="863329ffd88cf9fc" providerId="LiveId" clId="{11512A16-0C18-4532-AF48-6A56912D0A2B}" dt="2023-11-25T12:07:30.141" v="20389" actId="20577"/>
          <ac:spMkLst>
            <pc:docMk/>
            <pc:sldMk cId="3004691204" sldId="1209"/>
            <ac:spMk id="2" creationId="{508E5A33-F83C-0F1D-1584-911B5CFB46D2}"/>
          </ac:spMkLst>
        </pc:spChg>
        <pc:grpChg chg="del">
          <ac:chgData name="범수 김" userId="863329ffd88cf9fc" providerId="LiveId" clId="{11512A16-0C18-4532-AF48-6A56912D0A2B}" dt="2023-11-25T12:04:53.025" v="20009" actId="478"/>
          <ac:grpSpMkLst>
            <pc:docMk/>
            <pc:sldMk cId="3004691204" sldId="1209"/>
            <ac:grpSpMk id="8" creationId="{08B5C1C2-5871-BC71-35B7-26D192582849}"/>
          </ac:grpSpMkLst>
        </pc:grpChg>
        <pc:picChg chg="add mod">
          <ac:chgData name="범수 김" userId="863329ffd88cf9fc" providerId="LiveId" clId="{11512A16-0C18-4532-AF48-6A56912D0A2B}" dt="2023-11-25T12:05:18.071" v="20017" actId="1076"/>
          <ac:picMkLst>
            <pc:docMk/>
            <pc:sldMk cId="3004691204" sldId="1209"/>
            <ac:picMk id="5" creationId="{0CB70681-F5C3-A2C2-4439-777A1E4393CE}"/>
          </ac:picMkLst>
        </pc:picChg>
      </pc:sldChg>
      <pc:sldChg chg="modSp add mod">
        <pc:chgData name="범수 김" userId="863329ffd88cf9fc" providerId="LiveId" clId="{11512A16-0C18-4532-AF48-6A56912D0A2B}" dt="2023-11-26T01:18:04.186" v="22760" actId="20577"/>
        <pc:sldMkLst>
          <pc:docMk/>
          <pc:sldMk cId="1042029924" sldId="1210"/>
        </pc:sldMkLst>
        <pc:spChg chg="mod">
          <ac:chgData name="범수 김" userId="863329ffd88cf9fc" providerId="LiveId" clId="{11512A16-0C18-4532-AF48-6A56912D0A2B}" dt="2023-11-26T01:18:04.186" v="22760" actId="20577"/>
          <ac:spMkLst>
            <pc:docMk/>
            <pc:sldMk cId="1042029924" sldId="1210"/>
            <ac:spMk id="3" creationId="{50CD3121-8AD8-E121-1A18-FD4AAE1ECBD8}"/>
          </ac:spMkLst>
        </pc:spChg>
      </pc:sldChg>
      <pc:sldChg chg="modSp add mod">
        <pc:chgData name="범수 김" userId="863329ffd88cf9fc" providerId="LiveId" clId="{11512A16-0C18-4532-AF48-6A56912D0A2B}" dt="2023-11-26T01:15:56.647" v="22591" actId="21"/>
        <pc:sldMkLst>
          <pc:docMk/>
          <pc:sldMk cId="2528528313" sldId="1211"/>
        </pc:sldMkLst>
        <pc:spChg chg="mod">
          <ac:chgData name="범수 김" userId="863329ffd88cf9fc" providerId="LiveId" clId="{11512A16-0C18-4532-AF48-6A56912D0A2B}" dt="2023-11-26T01:15:56.647" v="22591" actId="21"/>
          <ac:spMkLst>
            <pc:docMk/>
            <pc:sldMk cId="2528528313" sldId="1211"/>
            <ac:spMk id="3" creationId="{50CD3121-8AD8-E121-1A18-FD4AAE1ECBD8}"/>
          </ac:spMkLst>
        </pc:spChg>
      </pc:sldChg>
      <pc:sldChg chg="modSp add mod">
        <pc:chgData name="범수 김" userId="863329ffd88cf9fc" providerId="LiveId" clId="{11512A16-0C18-4532-AF48-6A56912D0A2B}" dt="2023-11-26T01:19:24.149" v="23169" actId="20577"/>
        <pc:sldMkLst>
          <pc:docMk/>
          <pc:sldMk cId="3028538490" sldId="1212"/>
        </pc:sldMkLst>
        <pc:spChg chg="mod">
          <ac:chgData name="범수 김" userId="863329ffd88cf9fc" providerId="LiveId" clId="{11512A16-0C18-4532-AF48-6A56912D0A2B}" dt="2023-11-26T01:19:24.149" v="23169" actId="20577"/>
          <ac:spMkLst>
            <pc:docMk/>
            <pc:sldMk cId="3028538490" sldId="1212"/>
            <ac:spMk id="3" creationId="{50CD3121-8AD8-E121-1A18-FD4AAE1ECBD8}"/>
          </ac:spMkLst>
        </pc:spChg>
      </pc:sldChg>
      <pc:sldChg chg="modSp add mod">
        <pc:chgData name="범수 김" userId="863329ffd88cf9fc" providerId="LiveId" clId="{11512A16-0C18-4532-AF48-6A56912D0A2B}" dt="2023-11-26T01:22:48.891" v="23180" actId="20577"/>
        <pc:sldMkLst>
          <pc:docMk/>
          <pc:sldMk cId="119007711" sldId="1213"/>
        </pc:sldMkLst>
        <pc:spChg chg="mod">
          <ac:chgData name="범수 김" userId="863329ffd88cf9fc" providerId="LiveId" clId="{11512A16-0C18-4532-AF48-6A56912D0A2B}" dt="2023-11-26T01:22:48.891" v="23180" actId="20577"/>
          <ac:spMkLst>
            <pc:docMk/>
            <pc:sldMk cId="119007711" sldId="1213"/>
            <ac:spMk id="3" creationId="{50CD3121-8AD8-E121-1A18-FD4AAE1ECBD8}"/>
          </ac:spMkLst>
        </pc:spChg>
      </pc:sldChg>
      <pc:sldChg chg="modSp add mod">
        <pc:chgData name="범수 김" userId="863329ffd88cf9fc" providerId="LiveId" clId="{11512A16-0C18-4532-AF48-6A56912D0A2B}" dt="2023-11-26T01:24:30.700" v="23487" actId="20577"/>
        <pc:sldMkLst>
          <pc:docMk/>
          <pc:sldMk cId="3361778687" sldId="1214"/>
        </pc:sldMkLst>
        <pc:spChg chg="mod">
          <ac:chgData name="범수 김" userId="863329ffd88cf9fc" providerId="LiveId" clId="{11512A16-0C18-4532-AF48-6A56912D0A2B}" dt="2023-11-26T01:24:30.700" v="23487" actId="20577"/>
          <ac:spMkLst>
            <pc:docMk/>
            <pc:sldMk cId="3361778687" sldId="1214"/>
            <ac:spMk id="3" creationId="{50CD3121-8AD8-E121-1A18-FD4AAE1ECBD8}"/>
          </ac:spMkLst>
        </pc:spChg>
      </pc:sldChg>
      <pc:sldChg chg="modSp add mod">
        <pc:chgData name="범수 김" userId="863329ffd88cf9fc" providerId="LiveId" clId="{11512A16-0C18-4532-AF48-6A56912D0A2B}" dt="2023-11-26T01:26:08.830" v="23705" actId="20577"/>
        <pc:sldMkLst>
          <pc:docMk/>
          <pc:sldMk cId="2877099647" sldId="1215"/>
        </pc:sldMkLst>
        <pc:spChg chg="mod">
          <ac:chgData name="범수 김" userId="863329ffd88cf9fc" providerId="LiveId" clId="{11512A16-0C18-4532-AF48-6A56912D0A2B}" dt="2023-11-26T01:26:08.830" v="23705" actId="20577"/>
          <ac:spMkLst>
            <pc:docMk/>
            <pc:sldMk cId="2877099647" sldId="1215"/>
            <ac:spMk id="3" creationId="{50CD3121-8AD8-E121-1A18-FD4AAE1ECBD8}"/>
          </ac:spMkLst>
        </pc:spChg>
      </pc:sldChg>
      <pc:sldChg chg="modSp add mod">
        <pc:chgData name="범수 김" userId="863329ffd88cf9fc" providerId="LiveId" clId="{11512A16-0C18-4532-AF48-6A56912D0A2B}" dt="2023-11-26T01:35:49.570" v="25250" actId="20577"/>
        <pc:sldMkLst>
          <pc:docMk/>
          <pc:sldMk cId="2370462157" sldId="1216"/>
        </pc:sldMkLst>
        <pc:spChg chg="mod">
          <ac:chgData name="범수 김" userId="863329ffd88cf9fc" providerId="LiveId" clId="{11512A16-0C18-4532-AF48-6A56912D0A2B}" dt="2023-11-26T01:35:49.570" v="25250" actId="20577"/>
          <ac:spMkLst>
            <pc:docMk/>
            <pc:sldMk cId="2370462157" sldId="1216"/>
            <ac:spMk id="3" creationId="{50CD3121-8AD8-E121-1A18-FD4AAE1ECBD8}"/>
          </ac:spMkLst>
        </pc:spChg>
        <pc:picChg chg="mod">
          <ac:chgData name="범수 김" userId="863329ffd88cf9fc" providerId="LiveId" clId="{11512A16-0C18-4532-AF48-6A56912D0A2B}" dt="2023-11-26T01:26:52.663" v="23709" actId="1076"/>
          <ac:picMkLst>
            <pc:docMk/>
            <pc:sldMk cId="2370462157" sldId="1216"/>
            <ac:picMk id="4" creationId="{F0623098-4A1B-3913-88A1-C2E96757C686}"/>
          </ac:picMkLst>
        </pc:picChg>
      </pc:sldChg>
      <pc:sldChg chg="delSp modSp add mod">
        <pc:chgData name="범수 김" userId="863329ffd88cf9fc" providerId="LiveId" clId="{11512A16-0C18-4532-AF48-6A56912D0A2B}" dt="2023-11-26T04:04:06.160" v="26837" actId="20577"/>
        <pc:sldMkLst>
          <pc:docMk/>
          <pc:sldMk cId="4268513524" sldId="1217"/>
        </pc:sldMkLst>
        <pc:spChg chg="mod">
          <ac:chgData name="범수 김" userId="863329ffd88cf9fc" providerId="LiveId" clId="{11512A16-0C18-4532-AF48-6A56912D0A2B}" dt="2023-11-26T04:04:06.160" v="26837" actId="20577"/>
          <ac:spMkLst>
            <pc:docMk/>
            <pc:sldMk cId="4268513524" sldId="1217"/>
            <ac:spMk id="6" creationId="{7C6CF5E1-A3EB-CF0A-5512-1B7B0175E939}"/>
          </ac:spMkLst>
        </pc:spChg>
        <pc:picChg chg="del">
          <ac:chgData name="범수 김" userId="863329ffd88cf9fc" providerId="LiveId" clId="{11512A16-0C18-4532-AF48-6A56912D0A2B}" dt="2023-11-26T02:37:40.549" v="25256" actId="478"/>
          <ac:picMkLst>
            <pc:docMk/>
            <pc:sldMk cId="4268513524" sldId="1217"/>
            <ac:picMk id="3" creationId="{4885CA48-D38D-F799-FC5B-71621F7A9D58}"/>
          </ac:picMkLst>
        </pc:picChg>
      </pc:sldChg>
      <pc:sldChg chg="delSp modSp add mod">
        <pc:chgData name="범수 김" userId="863329ffd88cf9fc" providerId="LiveId" clId="{11512A16-0C18-4532-AF48-6A56912D0A2B}" dt="2023-11-26T04:10:20.232" v="26956" actId="20577"/>
        <pc:sldMkLst>
          <pc:docMk/>
          <pc:sldMk cId="58622214" sldId="1218"/>
        </pc:sldMkLst>
        <pc:spChg chg="mod">
          <ac:chgData name="범수 김" userId="863329ffd88cf9fc" providerId="LiveId" clId="{11512A16-0C18-4532-AF48-6A56912D0A2B}" dt="2023-11-26T04:10:20.232" v="26956" actId="20577"/>
          <ac:spMkLst>
            <pc:docMk/>
            <pc:sldMk cId="58622214" sldId="1218"/>
            <ac:spMk id="6" creationId="{7C6CF5E1-A3EB-CF0A-5512-1B7B0175E939}"/>
          </ac:spMkLst>
        </pc:spChg>
        <pc:picChg chg="del">
          <ac:chgData name="범수 김" userId="863329ffd88cf9fc" providerId="LiveId" clId="{11512A16-0C18-4532-AF48-6A56912D0A2B}" dt="2023-11-26T04:10:08.719" v="26841" actId="478"/>
          <ac:picMkLst>
            <pc:docMk/>
            <pc:sldMk cId="58622214" sldId="1218"/>
            <ac:picMk id="7" creationId="{285B9F8C-02A2-CB93-C9DB-FF093A32552A}"/>
          </ac:picMkLst>
        </pc:picChg>
      </pc:sldChg>
      <pc:sldChg chg="modSp add mod">
        <pc:chgData name="범수 김" userId="863329ffd88cf9fc" providerId="LiveId" clId="{11512A16-0C18-4532-AF48-6A56912D0A2B}" dt="2023-11-26T04:19:06.134" v="27739" actId="20577"/>
        <pc:sldMkLst>
          <pc:docMk/>
          <pc:sldMk cId="3970377297" sldId="1219"/>
        </pc:sldMkLst>
        <pc:spChg chg="mod">
          <ac:chgData name="범수 김" userId="863329ffd88cf9fc" providerId="LiveId" clId="{11512A16-0C18-4532-AF48-6A56912D0A2B}" dt="2023-11-26T04:19:06.134" v="27739" actId="20577"/>
          <ac:spMkLst>
            <pc:docMk/>
            <pc:sldMk cId="3970377297" sldId="1219"/>
            <ac:spMk id="12" creationId="{E9DBABD7-5738-DAED-2533-BC5BB54F03F7}"/>
          </ac:spMkLst>
        </pc:spChg>
      </pc:sldChg>
      <pc:sldChg chg="modSp add mod">
        <pc:chgData name="범수 김" userId="863329ffd88cf9fc" providerId="LiveId" clId="{11512A16-0C18-4532-AF48-6A56912D0A2B}" dt="2023-11-26T04:30:16.083" v="28602" actId="20577"/>
        <pc:sldMkLst>
          <pc:docMk/>
          <pc:sldMk cId="2811722290" sldId="1220"/>
        </pc:sldMkLst>
        <pc:spChg chg="mod">
          <ac:chgData name="범수 김" userId="863329ffd88cf9fc" providerId="LiveId" clId="{11512A16-0C18-4532-AF48-6A56912D0A2B}" dt="2023-11-26T04:30:16.083" v="28602" actId="20577"/>
          <ac:spMkLst>
            <pc:docMk/>
            <pc:sldMk cId="2811722290" sldId="1220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1512A16-0C18-4532-AF48-6A56912D0A2B}" dt="2023-11-26T04:44:26.646" v="28876" actId="20577"/>
        <pc:sldMkLst>
          <pc:docMk/>
          <pc:sldMk cId="1700503168" sldId="1221"/>
        </pc:sldMkLst>
        <pc:spChg chg="mod">
          <ac:chgData name="범수 김" userId="863329ffd88cf9fc" providerId="LiveId" clId="{11512A16-0C18-4532-AF48-6A56912D0A2B}" dt="2023-11-26T04:44:26.646" v="28876" actId="20577"/>
          <ac:spMkLst>
            <pc:docMk/>
            <pc:sldMk cId="1700503168" sldId="1221"/>
            <ac:spMk id="2" creationId="{6992F862-BE82-826E-3612-3DA84C0EDB2C}"/>
          </ac:spMkLst>
        </pc:spChg>
        <pc:picChg chg="del">
          <ac:chgData name="범수 김" userId="863329ffd88cf9fc" providerId="LiveId" clId="{11512A16-0C18-4532-AF48-6A56912D0A2B}" dt="2023-11-26T04:28:06.956" v="28175" actId="478"/>
          <ac:picMkLst>
            <pc:docMk/>
            <pc:sldMk cId="1700503168" sldId="1221"/>
            <ac:picMk id="4" creationId="{3FFAF5F8-DB63-BB7B-9FF1-0FC0EFB46852}"/>
          </ac:picMkLst>
        </pc:picChg>
        <pc:picChg chg="add mod">
          <ac:chgData name="범수 김" userId="863329ffd88cf9fc" providerId="LiveId" clId="{11512A16-0C18-4532-AF48-6A56912D0A2B}" dt="2023-11-26T04:30:21.123" v="28603" actId="208"/>
          <ac:picMkLst>
            <pc:docMk/>
            <pc:sldMk cId="1700503168" sldId="1221"/>
            <ac:picMk id="5" creationId="{ABC19910-6D80-F0F8-E58C-33ADB917632B}"/>
          </ac:picMkLst>
        </pc:picChg>
      </pc:sldChg>
      <pc:sldChg chg="delSp modSp add mod">
        <pc:chgData name="범수 김" userId="863329ffd88cf9fc" providerId="LiveId" clId="{11512A16-0C18-4532-AF48-6A56912D0A2B}" dt="2023-11-26T04:47:59.578" v="29103" actId="20577"/>
        <pc:sldMkLst>
          <pc:docMk/>
          <pc:sldMk cId="3799980889" sldId="1222"/>
        </pc:sldMkLst>
        <pc:spChg chg="mod">
          <ac:chgData name="범수 김" userId="863329ffd88cf9fc" providerId="LiveId" clId="{11512A16-0C18-4532-AF48-6A56912D0A2B}" dt="2023-11-26T04:47:59.578" v="29103" actId="20577"/>
          <ac:spMkLst>
            <pc:docMk/>
            <pc:sldMk cId="3799980889" sldId="1222"/>
            <ac:spMk id="2" creationId="{F3A47224-EBC0-D62B-8184-B05C9ED28EA6}"/>
          </ac:spMkLst>
        </pc:spChg>
        <pc:grpChg chg="del">
          <ac:chgData name="범수 김" userId="863329ffd88cf9fc" providerId="LiveId" clId="{11512A16-0C18-4532-AF48-6A56912D0A2B}" dt="2023-11-26T04:47:18.296" v="28879" actId="478"/>
          <ac:grpSpMkLst>
            <pc:docMk/>
            <pc:sldMk cId="3799980889" sldId="1222"/>
            <ac:grpSpMk id="7" creationId="{EE26BB39-36F8-D50C-F2BA-EA2D2E19F70E}"/>
          </ac:grpSpMkLst>
        </pc:grpChg>
      </pc:sldChg>
      <pc:sldChg chg="modSp add mod">
        <pc:chgData name="범수 김" userId="863329ffd88cf9fc" providerId="LiveId" clId="{11512A16-0C18-4532-AF48-6A56912D0A2B}" dt="2023-11-26T06:05:43.841" v="29575" actId="20577"/>
        <pc:sldMkLst>
          <pc:docMk/>
          <pc:sldMk cId="420244819" sldId="1223"/>
        </pc:sldMkLst>
        <pc:spChg chg="mod">
          <ac:chgData name="범수 김" userId="863329ffd88cf9fc" providerId="LiveId" clId="{11512A16-0C18-4532-AF48-6A56912D0A2B}" dt="2023-11-26T06:05:43.841" v="29575" actId="20577"/>
          <ac:spMkLst>
            <pc:docMk/>
            <pc:sldMk cId="420244819" sldId="1223"/>
            <ac:spMk id="2" creationId="{F3A47224-EBC0-D62B-8184-B05C9ED28EA6}"/>
          </ac:spMkLst>
        </pc:spChg>
      </pc:sldChg>
      <pc:sldChg chg="modSp add mod">
        <pc:chgData name="범수 김" userId="863329ffd88cf9fc" providerId="LiveId" clId="{11512A16-0C18-4532-AF48-6A56912D0A2B}" dt="2023-11-26T06:10:46.542" v="30630" actId="20577"/>
        <pc:sldMkLst>
          <pc:docMk/>
          <pc:sldMk cId="856026783" sldId="1224"/>
        </pc:sldMkLst>
        <pc:spChg chg="mod">
          <ac:chgData name="범수 김" userId="863329ffd88cf9fc" providerId="LiveId" clId="{11512A16-0C18-4532-AF48-6A56912D0A2B}" dt="2023-11-26T06:10:46.542" v="30630" actId="20577"/>
          <ac:spMkLst>
            <pc:docMk/>
            <pc:sldMk cId="856026783" sldId="1224"/>
            <ac:spMk id="2" creationId="{F3A47224-EBC0-D62B-8184-B05C9ED28EA6}"/>
          </ac:spMkLst>
        </pc:spChg>
        <pc:spChg chg="mod">
          <ac:chgData name="범수 김" userId="863329ffd88cf9fc" providerId="LiveId" clId="{11512A16-0C18-4532-AF48-6A56912D0A2B}" dt="2023-11-26T06:06:40.260" v="29753" actId="14100"/>
          <ac:spMkLst>
            <pc:docMk/>
            <pc:sldMk cId="856026783" sldId="1224"/>
            <ac:spMk id="6" creationId="{920FFD7F-0C63-B89B-7656-0CBD68DA9102}"/>
          </ac:spMkLst>
        </pc:spChg>
      </pc:sldChg>
      <pc:sldChg chg="addSp delSp modSp add del mod">
        <pc:chgData name="범수 김" userId="863329ffd88cf9fc" providerId="LiveId" clId="{11512A16-0C18-4532-AF48-6A56912D0A2B}" dt="2023-11-26T06:03:43.048" v="29419" actId="47"/>
        <pc:sldMkLst>
          <pc:docMk/>
          <pc:sldMk cId="1981424968" sldId="1224"/>
        </pc:sldMkLst>
        <pc:spChg chg="del">
          <ac:chgData name="범수 김" userId="863329ffd88cf9fc" providerId="LiveId" clId="{11512A16-0C18-4532-AF48-6A56912D0A2B}" dt="2023-11-26T06:02:29.266" v="29413" actId="478"/>
          <ac:spMkLst>
            <pc:docMk/>
            <pc:sldMk cId="1981424968" sldId="1224"/>
            <ac:spMk id="8" creationId="{B867CA93-4095-7272-B5FA-630FBBF7D3BD}"/>
          </ac:spMkLst>
        </pc:spChg>
        <pc:grpChg chg="add del mod">
          <ac:chgData name="범수 김" userId="863329ffd88cf9fc" providerId="LiveId" clId="{11512A16-0C18-4532-AF48-6A56912D0A2B}" dt="2023-11-26T05:59:18.109" v="29370" actId="1076"/>
          <ac:grpSpMkLst>
            <pc:docMk/>
            <pc:sldMk cId="1981424968" sldId="1224"/>
            <ac:grpSpMk id="3" creationId="{3FBA6F6D-AA4C-FD79-DD39-190455D73E21}"/>
          </ac:grpSpMkLst>
        </pc:grpChg>
      </pc:sldChg>
      <pc:sldChg chg="delSp modSp add mod">
        <pc:chgData name="범수 김" userId="863329ffd88cf9fc" providerId="LiveId" clId="{11512A16-0C18-4532-AF48-6A56912D0A2B}" dt="2023-11-26T06:11:41.983" v="30920" actId="20577"/>
        <pc:sldMkLst>
          <pc:docMk/>
          <pc:sldMk cId="3863343526" sldId="1225"/>
        </pc:sldMkLst>
        <pc:spChg chg="mod">
          <ac:chgData name="범수 김" userId="863329ffd88cf9fc" providerId="LiveId" clId="{11512A16-0C18-4532-AF48-6A56912D0A2B}" dt="2023-11-26T06:11:41.983" v="30920" actId="20577"/>
          <ac:spMkLst>
            <pc:docMk/>
            <pc:sldMk cId="3863343526" sldId="1225"/>
            <ac:spMk id="2" creationId="{F3A47224-EBC0-D62B-8184-B05C9ED28EA6}"/>
          </ac:spMkLst>
        </pc:spChg>
        <pc:grpChg chg="del">
          <ac:chgData name="범수 김" userId="863329ffd88cf9fc" providerId="LiveId" clId="{11512A16-0C18-4532-AF48-6A56912D0A2B}" dt="2023-11-26T06:10:54.732" v="30632" actId="478"/>
          <ac:grpSpMkLst>
            <pc:docMk/>
            <pc:sldMk cId="3863343526" sldId="1225"/>
            <ac:grpSpMk id="3" creationId="{3FBA6F6D-AA4C-FD79-DD39-190455D73E21}"/>
          </ac:grpSpMkLst>
        </pc:grpChg>
      </pc:sldChg>
      <pc:sldChg chg="modSp add mod">
        <pc:chgData name="범수 김" userId="863329ffd88cf9fc" providerId="LiveId" clId="{11512A16-0C18-4532-AF48-6A56912D0A2B}" dt="2023-11-27T04:50:43.881" v="33297" actId="12789"/>
        <pc:sldMkLst>
          <pc:docMk/>
          <pc:sldMk cId="496417893" sldId="1226"/>
        </pc:sldMkLst>
        <pc:spChg chg="mod">
          <ac:chgData name="범수 김" userId="863329ffd88cf9fc" providerId="LiveId" clId="{11512A16-0C18-4532-AF48-6A56912D0A2B}" dt="2023-11-27T04:50:43.881" v="33297" actId="12789"/>
          <ac:spMkLst>
            <pc:docMk/>
            <pc:sldMk cId="496417893" sldId="1226"/>
            <ac:spMk id="6" creationId="{8052232D-6EE7-1554-575E-69155D0D4015}"/>
          </ac:spMkLst>
        </pc:spChg>
      </pc:sldChg>
      <pc:sldChg chg="addSp delSp modSp add mod">
        <pc:chgData name="범수 김" userId="863329ffd88cf9fc" providerId="LiveId" clId="{11512A16-0C18-4532-AF48-6A56912D0A2B}" dt="2023-11-27T04:51:58.759" v="33438" actId="208"/>
        <pc:sldMkLst>
          <pc:docMk/>
          <pc:sldMk cId="555140095" sldId="1227"/>
        </pc:sldMkLst>
        <pc:spChg chg="mod">
          <ac:chgData name="범수 김" userId="863329ffd88cf9fc" providerId="LiveId" clId="{11512A16-0C18-4532-AF48-6A56912D0A2B}" dt="2023-11-27T04:51:01.600" v="33431" actId="20577"/>
          <ac:spMkLst>
            <pc:docMk/>
            <pc:sldMk cId="555140095" sldId="1227"/>
            <ac:spMk id="2" creationId="{F3A47224-EBC0-D62B-8184-B05C9ED28EA6}"/>
          </ac:spMkLst>
        </pc:spChg>
        <pc:picChg chg="add mod">
          <ac:chgData name="범수 김" userId="863329ffd88cf9fc" providerId="LiveId" clId="{11512A16-0C18-4532-AF48-6A56912D0A2B}" dt="2023-11-27T04:51:58.759" v="33438" actId="208"/>
          <ac:picMkLst>
            <pc:docMk/>
            <pc:sldMk cId="555140095" sldId="1227"/>
            <ac:picMk id="4" creationId="{520BCDDD-2F67-EADE-85D7-7E0CF68F7A60}"/>
          </ac:picMkLst>
        </pc:picChg>
        <pc:picChg chg="del">
          <ac:chgData name="범수 김" userId="863329ffd88cf9fc" providerId="LiveId" clId="{11512A16-0C18-4532-AF48-6A56912D0A2B}" dt="2023-11-27T04:50:47.265" v="33299" actId="478"/>
          <ac:picMkLst>
            <pc:docMk/>
            <pc:sldMk cId="555140095" sldId="1227"/>
            <ac:picMk id="7" creationId="{E238270F-E212-78DD-C27F-2AE2DFB6C08A}"/>
          </ac:picMkLst>
        </pc:picChg>
      </pc:sldChg>
      <pc:sldChg chg="add">
        <pc:chgData name="범수 김" userId="863329ffd88cf9fc" providerId="LiveId" clId="{11512A16-0C18-4532-AF48-6A56912D0A2B}" dt="2023-11-27T05:09:26.499" v="34034"/>
        <pc:sldMkLst>
          <pc:docMk/>
          <pc:sldMk cId="1951632149" sldId="1228"/>
        </pc:sldMkLst>
      </pc:sldChg>
      <pc:sldChg chg="modSp add mod">
        <pc:chgData name="범수 김" userId="863329ffd88cf9fc" providerId="LiveId" clId="{11512A16-0C18-4532-AF48-6A56912D0A2B}" dt="2023-11-27T05:19:31.208" v="35120" actId="20577"/>
        <pc:sldMkLst>
          <pc:docMk/>
          <pc:sldMk cId="4250436973" sldId="1229"/>
        </pc:sldMkLst>
        <pc:spChg chg="mod">
          <ac:chgData name="범수 김" userId="863329ffd88cf9fc" providerId="LiveId" clId="{11512A16-0C18-4532-AF48-6A56912D0A2B}" dt="2023-11-27T05:19:31.208" v="35120" actId="20577"/>
          <ac:spMkLst>
            <pc:docMk/>
            <pc:sldMk cId="4250436973" sldId="1229"/>
            <ac:spMk id="6" creationId="{8052232D-6EE7-1554-575E-69155D0D4015}"/>
          </ac:spMkLst>
        </pc:spChg>
      </pc:sldChg>
      <pc:sldChg chg="modSp add mod">
        <pc:chgData name="범수 김" userId="863329ffd88cf9fc" providerId="LiveId" clId="{11512A16-0C18-4532-AF48-6A56912D0A2B}" dt="2023-11-27T05:20:40.658" v="35194" actId="20577"/>
        <pc:sldMkLst>
          <pc:docMk/>
          <pc:sldMk cId="1419342906" sldId="1230"/>
        </pc:sldMkLst>
        <pc:spChg chg="mod">
          <ac:chgData name="범수 김" userId="863329ffd88cf9fc" providerId="LiveId" clId="{11512A16-0C18-4532-AF48-6A56912D0A2B}" dt="2023-11-27T05:20:40.658" v="35194" actId="20577"/>
          <ac:spMkLst>
            <pc:docMk/>
            <pc:sldMk cId="1419342906" sldId="1230"/>
            <ac:spMk id="6" creationId="{8052232D-6EE7-1554-575E-69155D0D4015}"/>
          </ac:spMkLst>
        </pc:spChg>
      </pc:sldChg>
      <pc:sldChg chg="addSp modSp add mod">
        <pc:chgData name="범수 김" userId="863329ffd88cf9fc" providerId="LiveId" clId="{11512A16-0C18-4532-AF48-6A56912D0A2B}" dt="2023-11-27T06:00:35.337" v="35830" actId="1076"/>
        <pc:sldMkLst>
          <pc:docMk/>
          <pc:sldMk cId="2640058659" sldId="1231"/>
        </pc:sldMkLst>
        <pc:spChg chg="mod">
          <ac:chgData name="범수 김" userId="863329ffd88cf9fc" providerId="LiveId" clId="{11512A16-0C18-4532-AF48-6A56912D0A2B}" dt="2023-11-27T06:00:00.400" v="35826" actId="20577"/>
          <ac:spMkLst>
            <pc:docMk/>
            <pc:sldMk cId="2640058659" sldId="1231"/>
            <ac:spMk id="2" creationId="{F3A47224-EBC0-D62B-8184-B05C9ED28EA6}"/>
          </ac:spMkLst>
        </pc:spChg>
        <pc:picChg chg="add mod">
          <ac:chgData name="범수 김" userId="863329ffd88cf9fc" providerId="LiveId" clId="{11512A16-0C18-4532-AF48-6A56912D0A2B}" dt="2023-11-27T06:00:35.337" v="35830" actId="1076"/>
          <ac:picMkLst>
            <pc:docMk/>
            <pc:sldMk cId="2640058659" sldId="1231"/>
            <ac:picMk id="4" creationId="{FB43D4EE-A2AF-D6A3-818F-A74AD4F4F0E0}"/>
          </ac:picMkLst>
        </pc:picChg>
      </pc:sldChg>
      <pc:sldChg chg="modSp add mod">
        <pc:chgData name="범수 김" userId="863329ffd88cf9fc" providerId="LiveId" clId="{11512A16-0C18-4532-AF48-6A56912D0A2B}" dt="2023-11-27T06:09:26.650" v="36804" actId="12789"/>
        <pc:sldMkLst>
          <pc:docMk/>
          <pc:sldMk cId="1289328546" sldId="1232"/>
        </pc:sldMkLst>
        <pc:spChg chg="mod">
          <ac:chgData name="범수 김" userId="863329ffd88cf9fc" providerId="LiveId" clId="{11512A16-0C18-4532-AF48-6A56912D0A2B}" dt="2023-11-27T06:09:26.650" v="36804" actId="12789"/>
          <ac:spMkLst>
            <pc:docMk/>
            <pc:sldMk cId="1289328546" sldId="1232"/>
            <ac:spMk id="6" creationId="{8052232D-6EE7-1554-575E-69155D0D4015}"/>
          </ac:spMkLst>
        </pc:spChg>
      </pc:sldChg>
      <pc:sldChg chg="addSp modSp add mod">
        <pc:chgData name="범수 김" userId="863329ffd88cf9fc" providerId="LiveId" clId="{11512A16-0C18-4532-AF48-6A56912D0A2B}" dt="2023-11-27T06:09:04.504" v="36798" actId="20577"/>
        <pc:sldMkLst>
          <pc:docMk/>
          <pc:sldMk cId="3897193893" sldId="1233"/>
        </pc:sldMkLst>
        <pc:spChg chg="mod">
          <ac:chgData name="범수 김" userId="863329ffd88cf9fc" providerId="LiveId" clId="{11512A16-0C18-4532-AF48-6A56912D0A2B}" dt="2023-11-27T06:09:04.504" v="36798" actId="20577"/>
          <ac:spMkLst>
            <pc:docMk/>
            <pc:sldMk cId="3897193893" sldId="1233"/>
            <ac:spMk id="2" creationId="{F3A47224-EBC0-D62B-8184-B05C9ED28EA6}"/>
          </ac:spMkLst>
        </pc:spChg>
        <pc:spChg chg="add mod">
          <ac:chgData name="범수 김" userId="863329ffd88cf9fc" providerId="LiveId" clId="{11512A16-0C18-4532-AF48-6A56912D0A2B}" dt="2023-11-27T06:08:05.537" v="36391" actId="164"/>
          <ac:spMkLst>
            <pc:docMk/>
            <pc:sldMk cId="3897193893" sldId="1233"/>
            <ac:spMk id="7" creationId="{877F10FA-05AC-2234-086B-E45C6C1B22FC}"/>
          </ac:spMkLst>
        </pc:spChg>
        <pc:grpChg chg="mod">
          <ac:chgData name="범수 김" userId="863329ffd88cf9fc" providerId="LiveId" clId="{11512A16-0C18-4532-AF48-6A56912D0A2B}" dt="2023-11-27T06:08:05.537" v="36391" actId="164"/>
          <ac:grpSpMkLst>
            <pc:docMk/>
            <pc:sldMk cId="3897193893" sldId="1233"/>
            <ac:grpSpMk id="6" creationId="{F3D379A9-CB1D-4EB3-0318-501064F5B45E}"/>
          </ac:grpSpMkLst>
        </pc:grpChg>
        <pc:grpChg chg="add mod">
          <ac:chgData name="범수 김" userId="863329ffd88cf9fc" providerId="LiveId" clId="{11512A16-0C18-4532-AF48-6A56912D0A2B}" dt="2023-11-27T06:08:06.601" v="36392" actId="1076"/>
          <ac:grpSpMkLst>
            <pc:docMk/>
            <pc:sldMk cId="3897193893" sldId="1233"/>
            <ac:grpSpMk id="9" creationId="{BBE765D0-06C6-FCAB-DF59-873FB42D78F1}"/>
          </ac:grpSpMkLst>
        </pc:grpChg>
        <pc:picChg chg="add mod">
          <ac:chgData name="범수 김" userId="863329ffd88cf9fc" providerId="LiveId" clId="{11512A16-0C18-4532-AF48-6A56912D0A2B}" dt="2023-11-27T06:08:05.537" v="36391" actId="164"/>
          <ac:picMkLst>
            <pc:docMk/>
            <pc:sldMk cId="3897193893" sldId="1233"/>
            <ac:picMk id="4" creationId="{C28471FE-805B-B9B6-3A68-41FD285D7000}"/>
          </ac:picMkLst>
        </pc:picChg>
      </pc:sldChg>
      <pc:sldChg chg="modSp add mod">
        <pc:chgData name="범수 김" userId="863329ffd88cf9fc" providerId="LiveId" clId="{11512A16-0C18-4532-AF48-6A56912D0A2B}" dt="2023-11-27T06:11:38.876" v="36896" actId="20577"/>
        <pc:sldMkLst>
          <pc:docMk/>
          <pc:sldMk cId="2672907036" sldId="1234"/>
        </pc:sldMkLst>
        <pc:spChg chg="mod">
          <ac:chgData name="범수 김" userId="863329ffd88cf9fc" providerId="LiveId" clId="{11512A16-0C18-4532-AF48-6A56912D0A2B}" dt="2023-11-27T06:11:38.876" v="36896" actId="20577"/>
          <ac:spMkLst>
            <pc:docMk/>
            <pc:sldMk cId="2672907036" sldId="1234"/>
            <ac:spMk id="6" creationId="{8052232D-6EE7-1554-575E-69155D0D4015}"/>
          </ac:spMkLst>
        </pc:spChg>
      </pc:sldChg>
      <pc:sldChg chg="modSp add mod">
        <pc:chgData name="범수 김" userId="863329ffd88cf9fc" providerId="LiveId" clId="{11512A16-0C18-4532-AF48-6A56912D0A2B}" dt="2023-11-27T06:29:44.521" v="38189" actId="20577"/>
        <pc:sldMkLst>
          <pc:docMk/>
          <pc:sldMk cId="1436317383" sldId="1235"/>
        </pc:sldMkLst>
        <pc:spChg chg="mod">
          <ac:chgData name="범수 김" userId="863329ffd88cf9fc" providerId="LiveId" clId="{11512A16-0C18-4532-AF48-6A56912D0A2B}" dt="2023-11-27T06:29:44.521" v="38189" actId="20577"/>
          <ac:spMkLst>
            <pc:docMk/>
            <pc:sldMk cId="1436317383" sldId="1235"/>
            <ac:spMk id="2" creationId="{F3A47224-EBC0-D62B-8184-B05C9ED28EA6}"/>
          </ac:spMkLst>
        </pc:spChg>
      </pc:sldChg>
      <pc:sldChg chg="delSp add del mod">
        <pc:chgData name="범수 김" userId="863329ffd88cf9fc" providerId="LiveId" clId="{11512A16-0C18-4532-AF48-6A56912D0A2B}" dt="2023-11-27T06:11:59.991" v="36899" actId="47"/>
        <pc:sldMkLst>
          <pc:docMk/>
          <pc:sldMk cId="3187467256" sldId="1235"/>
        </pc:sldMkLst>
        <pc:grpChg chg="del">
          <ac:chgData name="범수 김" userId="863329ffd88cf9fc" providerId="LiveId" clId="{11512A16-0C18-4532-AF48-6A56912D0A2B}" dt="2023-11-27T06:11:45.067" v="36898" actId="478"/>
          <ac:grpSpMkLst>
            <pc:docMk/>
            <pc:sldMk cId="3187467256" sldId="1235"/>
            <ac:grpSpMk id="9" creationId="{BBE765D0-06C6-FCAB-DF59-873FB42D78F1}"/>
          </ac:grpSpMkLst>
        </pc:grpChg>
      </pc:sldChg>
      <pc:sldChg chg="modSp add mod ord">
        <pc:chgData name="범수 김" userId="863329ffd88cf9fc" providerId="LiveId" clId="{11512A16-0C18-4532-AF48-6A56912D0A2B}" dt="2023-11-27T06:38:54.068" v="39242"/>
        <pc:sldMkLst>
          <pc:docMk/>
          <pc:sldMk cId="1061441580" sldId="1236"/>
        </pc:sldMkLst>
        <pc:spChg chg="mod">
          <ac:chgData name="범수 김" userId="863329ffd88cf9fc" providerId="LiveId" clId="{11512A16-0C18-4532-AF48-6A56912D0A2B}" dt="2023-11-27T06:38:54.068" v="39242"/>
          <ac:spMkLst>
            <pc:docMk/>
            <pc:sldMk cId="1061441580" sldId="1236"/>
            <ac:spMk id="2" creationId="{F3A47224-EBC0-D62B-8184-B05C9ED28EA6}"/>
          </ac:spMkLst>
        </pc:spChg>
        <pc:grpChg chg="mod">
          <ac:chgData name="범수 김" userId="863329ffd88cf9fc" providerId="LiveId" clId="{11512A16-0C18-4532-AF48-6A56912D0A2B}" dt="2023-11-27T06:38:03.909" v="38930" actId="1076"/>
          <ac:grpSpMkLst>
            <pc:docMk/>
            <pc:sldMk cId="1061441580" sldId="1236"/>
            <ac:grpSpMk id="6" creationId="{0EFA35C6-9980-F28D-174F-E0AEC90EBEE0}"/>
          </ac:grpSpMkLst>
        </pc:grpChg>
      </pc:sldChg>
      <pc:sldChg chg="addSp delSp modSp add mod">
        <pc:chgData name="범수 김" userId="863329ffd88cf9fc" providerId="LiveId" clId="{11512A16-0C18-4532-AF48-6A56912D0A2B}" dt="2023-11-27T06:40:57.790" v="39557" actId="20577"/>
        <pc:sldMkLst>
          <pc:docMk/>
          <pc:sldMk cId="1202695133" sldId="1237"/>
        </pc:sldMkLst>
        <pc:spChg chg="del mod">
          <ac:chgData name="범수 김" userId="863329ffd88cf9fc" providerId="LiveId" clId="{11512A16-0C18-4532-AF48-6A56912D0A2B}" dt="2023-11-27T06:39:17.956" v="39247" actId="478"/>
          <ac:spMkLst>
            <pc:docMk/>
            <pc:sldMk cId="1202695133" sldId="1237"/>
            <ac:spMk id="2" creationId="{F3A47224-EBC0-D62B-8184-B05C9ED28EA6}"/>
          </ac:spMkLst>
        </pc:spChg>
        <pc:spChg chg="del topLvl">
          <ac:chgData name="범수 김" userId="863329ffd88cf9fc" providerId="LiveId" clId="{11512A16-0C18-4532-AF48-6A56912D0A2B}" dt="2023-11-27T06:39:24.693" v="39249" actId="21"/>
          <ac:spMkLst>
            <pc:docMk/>
            <pc:sldMk cId="1202695133" sldId="1237"/>
            <ac:spMk id="5" creationId="{3F91AE3C-834F-0E6D-AEBA-73E460FB39D7}"/>
          </ac:spMkLst>
        </pc:spChg>
        <pc:spChg chg="add mod">
          <ac:chgData name="범수 김" userId="863329ffd88cf9fc" providerId="LiveId" clId="{11512A16-0C18-4532-AF48-6A56912D0A2B}" dt="2023-11-27T06:39:51.581" v="39263" actId="164"/>
          <ac:spMkLst>
            <pc:docMk/>
            <pc:sldMk cId="1202695133" sldId="1237"/>
            <ac:spMk id="8" creationId="{8B0DFD66-6CF1-9D97-7047-510556C9B36E}"/>
          </ac:spMkLst>
        </pc:spChg>
        <pc:spChg chg="add mod">
          <ac:chgData name="범수 김" userId="863329ffd88cf9fc" providerId="LiveId" clId="{11512A16-0C18-4532-AF48-6A56912D0A2B}" dt="2023-11-27T06:39:51.581" v="39263" actId="164"/>
          <ac:spMkLst>
            <pc:docMk/>
            <pc:sldMk cId="1202695133" sldId="1237"/>
            <ac:spMk id="9" creationId="{2FB8AFBE-45F7-7767-1734-58F1E53F2742}"/>
          </ac:spMkLst>
        </pc:spChg>
        <pc:spChg chg="add del mod">
          <ac:chgData name="범수 김" userId="863329ffd88cf9fc" providerId="LiveId" clId="{11512A16-0C18-4532-AF48-6A56912D0A2B}" dt="2023-11-27T06:39:50.766" v="39262"/>
          <ac:spMkLst>
            <pc:docMk/>
            <pc:sldMk cId="1202695133" sldId="1237"/>
            <ac:spMk id="10" creationId="{51A0DC2E-6DD4-CA2D-EC05-88CB2CA67690}"/>
          </ac:spMkLst>
        </pc:spChg>
        <pc:spChg chg="add mod">
          <ac:chgData name="범수 김" userId="863329ffd88cf9fc" providerId="LiveId" clId="{11512A16-0C18-4532-AF48-6A56912D0A2B}" dt="2023-11-27T06:40:57.790" v="39557" actId="20577"/>
          <ac:spMkLst>
            <pc:docMk/>
            <pc:sldMk cId="1202695133" sldId="1237"/>
            <ac:spMk id="12" creationId="{DA128516-A732-45F3-FEC9-A363E2FA081B}"/>
          </ac:spMkLst>
        </pc:spChg>
        <pc:grpChg chg="del">
          <ac:chgData name="범수 김" userId="863329ffd88cf9fc" providerId="LiveId" clId="{11512A16-0C18-4532-AF48-6A56912D0A2B}" dt="2023-11-27T06:39:15.922" v="39244" actId="478"/>
          <ac:grpSpMkLst>
            <pc:docMk/>
            <pc:sldMk cId="1202695133" sldId="1237"/>
            <ac:grpSpMk id="6" creationId="{0EFA35C6-9980-F28D-174F-E0AEC90EBEE0}"/>
          </ac:grpSpMkLst>
        </pc:grpChg>
        <pc:grpChg chg="add mod">
          <ac:chgData name="범수 김" userId="863329ffd88cf9fc" providerId="LiveId" clId="{11512A16-0C18-4532-AF48-6A56912D0A2B}" dt="2023-11-27T06:39:51.581" v="39263" actId="164"/>
          <ac:grpSpMkLst>
            <pc:docMk/>
            <pc:sldMk cId="1202695133" sldId="1237"/>
            <ac:grpSpMk id="11" creationId="{C4965021-90F6-07AA-820B-E13D59EA3A09}"/>
          </ac:grpSpMkLst>
        </pc:grpChg>
        <pc:picChg chg="del topLvl">
          <ac:chgData name="범수 김" userId="863329ffd88cf9fc" providerId="LiveId" clId="{11512A16-0C18-4532-AF48-6A56912D0A2B}" dt="2023-11-27T06:39:15.922" v="39244" actId="478"/>
          <ac:picMkLst>
            <pc:docMk/>
            <pc:sldMk cId="1202695133" sldId="1237"/>
            <ac:picMk id="4" creationId="{6E240015-056A-D971-F4D1-417986B38CA9}"/>
          </ac:picMkLst>
        </pc:picChg>
        <pc:picChg chg="add mod">
          <ac:chgData name="범수 김" userId="863329ffd88cf9fc" providerId="LiveId" clId="{11512A16-0C18-4532-AF48-6A56912D0A2B}" dt="2023-11-27T06:39:51.581" v="39263" actId="164"/>
          <ac:picMkLst>
            <pc:docMk/>
            <pc:sldMk cId="1202695133" sldId="1237"/>
            <ac:picMk id="7" creationId="{A5F81275-0354-78EE-0036-FD058A25CD94}"/>
          </ac:picMkLst>
        </pc:picChg>
      </pc:sldChg>
      <pc:sldChg chg="add">
        <pc:chgData name="범수 김" userId="863329ffd88cf9fc" providerId="LiveId" clId="{11512A16-0C18-4532-AF48-6A56912D0A2B}" dt="2023-11-27T12:25:30.573" v="39818"/>
        <pc:sldMkLst>
          <pc:docMk/>
          <pc:sldMk cId="3502341104" sldId="1238"/>
        </pc:sldMkLst>
      </pc:sldChg>
      <pc:sldChg chg="addSp delSp modSp add mod">
        <pc:chgData name="범수 김" userId="863329ffd88cf9fc" providerId="LiveId" clId="{11512A16-0C18-4532-AF48-6A56912D0A2B}" dt="2023-11-27T12:29:52.119" v="40740" actId="20577"/>
        <pc:sldMkLst>
          <pc:docMk/>
          <pc:sldMk cId="3280752275" sldId="1239"/>
        </pc:sldMkLst>
        <pc:spChg chg="mod">
          <ac:chgData name="범수 김" userId="863329ffd88cf9fc" providerId="LiveId" clId="{11512A16-0C18-4532-AF48-6A56912D0A2B}" dt="2023-11-27T12:29:52.119" v="40740" actId="20577"/>
          <ac:spMkLst>
            <pc:docMk/>
            <pc:sldMk cId="3280752275" sldId="1239"/>
            <ac:spMk id="2" creationId="{F3A47224-EBC0-D62B-8184-B05C9ED28EA6}"/>
          </ac:spMkLst>
        </pc:spChg>
        <pc:picChg chg="add mod">
          <ac:chgData name="범수 김" userId="863329ffd88cf9fc" providerId="LiveId" clId="{11512A16-0C18-4532-AF48-6A56912D0A2B}" dt="2023-11-27T12:26:02.827" v="39862" actId="208"/>
          <ac:picMkLst>
            <pc:docMk/>
            <pc:sldMk cId="3280752275" sldId="1239"/>
            <ac:picMk id="4" creationId="{10D8B714-A179-44AE-7FCA-C83DF471D328}"/>
          </ac:picMkLst>
        </pc:picChg>
        <pc:picChg chg="del">
          <ac:chgData name="범수 김" userId="863329ffd88cf9fc" providerId="LiveId" clId="{11512A16-0C18-4532-AF48-6A56912D0A2B}" dt="2023-11-27T12:25:44.556" v="39857" actId="478"/>
          <ac:picMkLst>
            <pc:docMk/>
            <pc:sldMk cId="3280752275" sldId="1239"/>
            <ac:picMk id="8" creationId="{DF19279A-E81D-353C-B757-FA95DF7E28FC}"/>
          </ac:picMkLst>
        </pc:picChg>
      </pc:sldChg>
      <pc:sldChg chg="addSp modSp add mod">
        <pc:chgData name="범수 김" userId="863329ffd88cf9fc" providerId="LiveId" clId="{11512A16-0C18-4532-AF48-6A56912D0A2B}" dt="2023-11-27T12:29:23.536" v="40673" actId="1076"/>
        <pc:sldMkLst>
          <pc:docMk/>
          <pc:sldMk cId="2449026226" sldId="1240"/>
        </pc:sldMkLst>
        <pc:spChg chg="mod">
          <ac:chgData name="범수 김" userId="863329ffd88cf9fc" providerId="LiveId" clId="{11512A16-0C18-4532-AF48-6A56912D0A2B}" dt="2023-11-27T12:29:17.373" v="40672" actId="20577"/>
          <ac:spMkLst>
            <pc:docMk/>
            <pc:sldMk cId="2449026226" sldId="1240"/>
            <ac:spMk id="2" creationId="{F3A47224-EBC0-D62B-8184-B05C9ED28EA6}"/>
          </ac:spMkLst>
        </pc:spChg>
        <pc:spChg chg="add mod">
          <ac:chgData name="범수 김" userId="863329ffd88cf9fc" providerId="LiveId" clId="{11512A16-0C18-4532-AF48-6A56912D0A2B}" dt="2023-11-27T12:29:02.824" v="40553" actId="164"/>
          <ac:spMkLst>
            <pc:docMk/>
            <pc:sldMk cId="2449026226" sldId="1240"/>
            <ac:spMk id="6" creationId="{AECDD94F-8C0D-85F9-3F6A-4BDB14404239}"/>
          </ac:spMkLst>
        </pc:spChg>
        <pc:grpChg chg="add mod">
          <ac:chgData name="범수 김" userId="863329ffd88cf9fc" providerId="LiveId" clId="{11512A16-0C18-4532-AF48-6A56912D0A2B}" dt="2023-11-27T12:29:23.536" v="40673" actId="1076"/>
          <ac:grpSpMkLst>
            <pc:docMk/>
            <pc:sldMk cId="2449026226" sldId="1240"/>
            <ac:grpSpMk id="7" creationId="{EF3BA676-0161-7394-AC43-C3F545D82F37}"/>
          </ac:grpSpMkLst>
        </pc:grpChg>
        <pc:picChg chg="mod">
          <ac:chgData name="범수 김" userId="863329ffd88cf9fc" providerId="LiveId" clId="{11512A16-0C18-4532-AF48-6A56912D0A2B}" dt="2023-11-27T12:28:41.256" v="40542" actId="1076"/>
          <ac:picMkLst>
            <pc:docMk/>
            <pc:sldMk cId="2449026226" sldId="1240"/>
            <ac:picMk id="4" creationId="{10D8B714-A179-44AE-7FCA-C83DF471D328}"/>
          </ac:picMkLst>
        </pc:picChg>
        <pc:picChg chg="add mod">
          <ac:chgData name="범수 김" userId="863329ffd88cf9fc" providerId="LiveId" clId="{11512A16-0C18-4532-AF48-6A56912D0A2B}" dt="2023-11-27T12:29:02.824" v="40553" actId="164"/>
          <ac:picMkLst>
            <pc:docMk/>
            <pc:sldMk cId="2449026226" sldId="1240"/>
            <ac:picMk id="5" creationId="{BD1F4964-A6BC-2ABC-B8FC-ADA15FD07B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531A7-0DC6-446B-836B-AFA9D6DC526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5D3DD-A141-4572-9563-FB4575890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1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617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88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82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45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60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255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01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248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391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525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74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43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01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40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53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83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014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474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03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048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07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6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678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23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60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64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651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527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418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19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0468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291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51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145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395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03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463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202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291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20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9596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64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6412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2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896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73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865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67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9956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10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568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958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13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334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97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397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1818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707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4733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585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088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692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904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3522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6477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45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3573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4975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1248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856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826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587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241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361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645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985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1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2793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504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9662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7031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077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220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7542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864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1208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398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3165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400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93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279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9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401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299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5D3DD-A141-4572-9563-FB4575890079}" type="slidenum">
              <a:rPr lang="ko-KR" altLang="en-US" smtClean="0"/>
              <a:t>402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14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639A7-FA64-F428-697C-995353026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66E139-0654-A05A-B0B8-96E56E674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7D685-70A6-D741-8542-16EE0F09F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D2D8B-370A-7EAA-ECC1-AA3BCD518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6A26FD-34F7-ABA3-9A38-8EF309C2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9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91478-49AB-4415-35A6-1DBCEB72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4F090E-DA35-BCE6-2190-2393987A7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98172E-994D-71D1-C4E4-738CA2C6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917E8-E6AC-A5A7-C638-9F77F98A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A054E-2746-4BA5-8E7F-84BB4D64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84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EB039B-3A32-E711-7C03-5121CD5C7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2E3543-75E3-1659-CA0B-040D6B56E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0F421-F20F-DCB7-D581-D216B558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1932D6-ACBE-E390-BF5C-79B130B3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5534DB-0FFA-85ED-CF20-DB4D6B1D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98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8DD8A-6E6F-9C2E-FC7C-53D9E182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B3BEB0-E0EA-0F31-5412-682B6BBA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94C88-6C97-DA7C-B891-C34BEA2C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BB738-3A2B-E8F1-A26D-42AC24FE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9E96F-94D9-0A56-21E8-DC5CA652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95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D6680-06C0-3E7C-E7EC-968BE88BC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BD1B4-66B5-1509-94C3-84594AA7F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0AA573-32B9-863C-5E20-4DED2021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FFE92-CA11-87A3-1A39-CAD2A564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889571-8CF9-5C1C-5B0C-69614751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5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0BEA2-CA8A-0928-CDA7-F79DEF1B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60D749-8F54-30B7-D235-F36BE3DC7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45F534-879E-F070-A397-BEBF4131F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05DA14-7094-7280-FD15-57CF005C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BE7E0B-C913-3CFC-A712-99D33D82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33432D-A65D-73DF-69A4-658CC0E2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91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5B403-94DB-64C8-CAEB-C2848241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297551-439C-53FD-7327-6819C4070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A895D4-95D4-1F30-336B-7565DFAB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BE1C27-3B08-65FE-A36C-3EF992A21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769B89-9F99-A849-9CD2-CC4993C62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26ACA5-10DD-B757-7431-E6545885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93AEDF-4F0B-3F19-65DA-5AF358BD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B7CBBA-B609-A8E7-74BB-5C26515C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6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6C818-3D98-BFE1-32C1-F1DC122B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0FEBEA-BD7F-6878-EF30-3605EA800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70F4BC-AC9F-4551-4A51-EA63F057E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D6D55A-7A4C-CA04-201E-EF17B0C3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74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65DC73-6D0C-8AE7-5B97-9AFB0DA0C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9E2A40-3570-CBA8-1EC6-CA968B67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E89179-C5F5-89A3-88D7-6F011591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9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D8962-2990-EEED-0A6F-C26E2BDA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5515FE-7777-13FB-9FFB-9DEBDD334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10EFB1-02C3-FD6E-CDAC-79ACB925D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BD6470-8061-6511-96B5-AA943CE1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77834C-D622-A730-32AA-92BDF406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7E1485-BB47-3670-120E-5BA50B69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35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2C513-C49A-126C-8103-29225549F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32BE83-E3D6-222C-F12B-312B2575D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1E19F4-81FE-C046-179E-BB53F2237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5B28C1-2CC5-7A7D-EF55-D52720945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76624E-6298-9C67-34AA-829145A1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6759-41B9-1B80-7B27-97E35191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945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28F1B0-FE3B-A0FB-EE6B-0DFB6AD73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7FA2B-299C-5791-A740-CA208853B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FFC1C7-7715-C61A-9A0B-144B26362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CE2D0-BCF6-464F-9EC7-F545538A6C12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410ED-B6A3-D0CE-3889-FDFDE2F1B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20857-50BC-8DB2-C647-4298B391C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FD665-B612-4C3F-9B79-C7CEE5C68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93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5qxJ53RYNc&amp;t=5s" TargetMode="External"/><Relationship Id="rId2" Type="http://schemas.openxmlformats.org/officeDocument/2006/relationships/hyperlink" Target="https://tiboy.tistory.com/481" TargetMode="Externa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.xml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7.png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1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6.png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.xml"/></Relationships>
</file>

<file path=ppt/slides/_rels/slide7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.xml"/></Relationships>
</file>

<file path=ppt/slides/_rels/slide7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1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1.xml"/></Relationships>
</file>

<file path=ppt/slides/_rels/slide7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1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8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1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1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.xml"/></Relationships>
</file>

<file path=ppt/slides/_rels/slide8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1.xml"/></Relationships>
</file>

<file path=ppt/slides/_rels/slide8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/Relationships>
</file>

<file path=ppt/slides/_rels/slide8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/Relationships>
</file>

<file path=ppt/slides/_rels/slide8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.xml"/></Relationships>
</file>

<file path=ppt/slides/_rels/slide8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1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6.png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0.png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829995" y="2705725"/>
            <a:ext cx="453201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ch02-01</a:t>
            </a:r>
          </a:p>
          <a:p>
            <a:pPr algn="ctr"/>
            <a:r>
              <a:rPr lang="ko-KR" altLang="en-US" sz="4400" b="1" dirty="0"/>
              <a:t>실습 및 요점정리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79168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FD7C28-7D4E-98FB-47F7-A0AB3937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55" y="967527"/>
            <a:ext cx="4991533" cy="2461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3A4A69E-8FD9-C6A9-050D-C3FC16ED34E9}"/>
              </a:ext>
            </a:extLst>
          </p:cNvPr>
          <p:cNvSpPr/>
          <p:nvPr/>
        </p:nvSpPr>
        <p:spPr>
          <a:xfrm>
            <a:off x="6430004" y="1828800"/>
            <a:ext cx="953729" cy="5901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8ABF22-6F51-B610-7F0E-435FBEC4ED60}"/>
              </a:ext>
            </a:extLst>
          </p:cNvPr>
          <p:cNvGrpSpPr/>
          <p:nvPr/>
        </p:nvGrpSpPr>
        <p:grpSpPr>
          <a:xfrm>
            <a:off x="927487" y="967527"/>
            <a:ext cx="9141331" cy="2461473"/>
            <a:chOff x="927487" y="967527"/>
            <a:chExt cx="9141331" cy="24614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0BA590B-0194-7A93-5B6B-0F1B97BD086B}"/>
                </a:ext>
              </a:extLst>
            </p:cNvPr>
            <p:cNvGrpSpPr/>
            <p:nvPr/>
          </p:nvGrpSpPr>
          <p:grpSpPr>
            <a:xfrm>
              <a:off x="7904550" y="1644656"/>
              <a:ext cx="2164268" cy="762066"/>
              <a:chOff x="7491595" y="5577559"/>
              <a:chExt cx="2164268" cy="76206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C66AE38-F125-B75C-7BAD-F9F1908CC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1595" y="5577559"/>
                <a:ext cx="2164268" cy="7620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57FF2E5-80A1-AEFA-969D-5F22995C6E42}"/>
                  </a:ext>
                </a:extLst>
              </p:cNvPr>
              <p:cNvSpPr/>
              <p:nvPr/>
            </p:nvSpPr>
            <p:spPr>
              <a:xfrm>
                <a:off x="7916399" y="5958592"/>
                <a:ext cx="1463576" cy="1964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7EB9E5-F5A8-B3A2-E328-7E1E848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487" y="967527"/>
              <a:ext cx="4991533" cy="2461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9F5FCF96-EE3C-C7C3-737A-2908C248B349}"/>
                </a:ext>
              </a:extLst>
            </p:cNvPr>
            <p:cNvSpPr/>
            <p:nvPr/>
          </p:nvSpPr>
          <p:spPr>
            <a:xfrm>
              <a:off x="6439836" y="1828800"/>
              <a:ext cx="953729" cy="59017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ED54BE8-1FE7-B1E4-251B-C26D02176DE8}"/>
              </a:ext>
            </a:extLst>
          </p:cNvPr>
          <p:cNvSpPr txBox="1"/>
          <p:nvPr/>
        </p:nvSpPr>
        <p:spPr>
          <a:xfrm>
            <a:off x="1386349" y="4178710"/>
            <a:ext cx="6922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스프링 프로젝트를 처음 생성할 때 설정해주는 패키지 이름은</a:t>
            </a:r>
            <a:endParaRPr lang="en-US" altLang="ko-KR" dirty="0"/>
          </a:p>
          <a:p>
            <a:r>
              <a:rPr lang="ko-KR" altLang="en-US" dirty="0"/>
              <a:t>컨트롤러들을 넣을 수 있는 패키지를 미리 설정해 준다고 보면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이유는 모르겠음 왜 그것만 설정하는지 </a:t>
            </a:r>
            <a:endParaRPr lang="en-US" altLang="ko-KR" dirty="0"/>
          </a:p>
          <a:p>
            <a:r>
              <a:rPr lang="en-US" altLang="ko-KR" dirty="0"/>
              <a:t>&gt;&gt;</a:t>
            </a:r>
            <a:r>
              <a:rPr lang="ko-KR" altLang="en-US" dirty="0"/>
              <a:t>패키지 설정 필수임</a:t>
            </a:r>
          </a:p>
        </p:txBody>
      </p:sp>
    </p:spTree>
    <p:extLst>
      <p:ext uri="{BB962C8B-B14F-4D97-AF65-F5344CB8AC3E}">
        <p14:creationId xmlns:p14="http://schemas.microsoft.com/office/powerpoint/2010/main" val="14590763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83503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Html</a:t>
            </a:r>
            <a:r>
              <a:rPr lang="ko-KR" altLang="en-US" dirty="0"/>
              <a:t>형식으로 </a:t>
            </a:r>
            <a:r>
              <a:rPr lang="ko-KR" altLang="en-US" dirty="0" err="1"/>
              <a:t>보낸건</a:t>
            </a:r>
            <a:r>
              <a:rPr lang="ko-KR" altLang="en-US" dirty="0"/>
              <a:t> 좋은데</a:t>
            </a:r>
            <a:r>
              <a:rPr lang="en-US" altLang="ko-KR" dirty="0"/>
              <a:t>, </a:t>
            </a:r>
            <a:r>
              <a:rPr lang="ko-KR" altLang="en-US" dirty="0"/>
              <a:t>어떤 인코딩 방식을 </a:t>
            </a:r>
            <a:r>
              <a:rPr lang="ko-KR" altLang="en-US" dirty="0" err="1"/>
              <a:t>사용할건지도</a:t>
            </a:r>
            <a:r>
              <a:rPr lang="ko-KR" altLang="en-US" dirty="0"/>
              <a:t> </a:t>
            </a:r>
            <a:r>
              <a:rPr lang="ko-KR" altLang="en-US" dirty="0" err="1"/>
              <a:t>적어줘야해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 또한 </a:t>
            </a:r>
            <a:r>
              <a:rPr lang="en-US" altLang="ko-KR" dirty="0"/>
              <a:t>response</a:t>
            </a:r>
            <a:r>
              <a:rPr lang="ko-KR" altLang="en-US" dirty="0"/>
              <a:t>객체 내부의 메서드 중 하나인</a:t>
            </a:r>
            <a:endParaRPr lang="en-US" altLang="ko-KR" dirty="0"/>
          </a:p>
          <a:p>
            <a:r>
              <a:rPr lang="en-US" altLang="ko-KR" dirty="0" err="1"/>
              <a:t>setCharacterEncoding</a:t>
            </a:r>
            <a:r>
              <a:rPr lang="en-US" altLang="ko-KR" dirty="0"/>
              <a:t>()</a:t>
            </a:r>
            <a:r>
              <a:rPr lang="ko-KR" altLang="en-US" dirty="0"/>
              <a:t>을 사용할거야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지금까지 </a:t>
            </a:r>
            <a:r>
              <a:rPr lang="en-US" altLang="ko-KR" dirty="0" err="1"/>
              <a:t>vsCode</a:t>
            </a:r>
            <a:r>
              <a:rPr lang="ko-KR" altLang="en-US" dirty="0"/>
              <a:t>로 따지면</a:t>
            </a:r>
            <a:r>
              <a:rPr lang="en-US" altLang="ko-KR" dirty="0"/>
              <a:t>, DTD</a:t>
            </a:r>
            <a:r>
              <a:rPr lang="ko-KR" altLang="en-US" dirty="0"/>
              <a:t>를 설정해 준거야</a:t>
            </a:r>
            <a:endParaRPr lang="en-US" altLang="ko-KR" dirty="0"/>
          </a:p>
          <a:p>
            <a:r>
              <a:rPr lang="en-US" altLang="ko-KR" dirty="0"/>
              <a:t> &gt; !DOCTYPE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B66D72-997C-51CB-5549-1502D89A1CBE}"/>
              </a:ext>
            </a:extLst>
          </p:cNvPr>
          <p:cNvGrpSpPr/>
          <p:nvPr/>
        </p:nvGrpSpPr>
        <p:grpSpPr>
          <a:xfrm>
            <a:off x="926526" y="3514406"/>
            <a:ext cx="4673840" cy="2038455"/>
            <a:chOff x="1962808" y="2591076"/>
            <a:chExt cx="4673840" cy="20384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0C21FBB-285B-11F4-75BB-96638D668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808" y="2591076"/>
              <a:ext cx="4673840" cy="2038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432A87-32FF-DE86-D69C-9D1C16D520BB}"/>
                </a:ext>
              </a:extLst>
            </p:cNvPr>
            <p:cNvSpPr/>
            <p:nvPr/>
          </p:nvSpPr>
          <p:spPr>
            <a:xfrm>
              <a:off x="2735317" y="4233040"/>
              <a:ext cx="2814145" cy="2364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16828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379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브라우저에 보내기 위한 </a:t>
            </a:r>
            <a:r>
              <a:rPr lang="en-US" altLang="ko-KR" dirty="0"/>
              <a:t>DTD</a:t>
            </a:r>
            <a:r>
              <a:rPr lang="ko-KR" altLang="en-US" dirty="0"/>
              <a:t>설정이 끝났어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이제 브라우저에 우리가 원하는 결과를</a:t>
            </a:r>
            <a:endParaRPr lang="en-US" altLang="ko-KR" dirty="0"/>
          </a:p>
          <a:p>
            <a:r>
              <a:rPr lang="ko-KR" altLang="en-US" dirty="0"/>
              <a:t>출력해주기 위해서 객체 </a:t>
            </a:r>
            <a:r>
              <a:rPr lang="en-US" altLang="ko-KR" dirty="0" err="1"/>
              <a:t>PrintWriter</a:t>
            </a:r>
            <a:r>
              <a:rPr lang="ko-KR" altLang="en-US" dirty="0"/>
              <a:t>를 사용할거야</a:t>
            </a:r>
            <a:r>
              <a:rPr lang="en-US" altLang="ko-KR" dirty="0"/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0DF365-FF74-C8BC-103B-010125AA87D0}"/>
              </a:ext>
            </a:extLst>
          </p:cNvPr>
          <p:cNvGrpSpPr/>
          <p:nvPr/>
        </p:nvGrpSpPr>
        <p:grpSpPr>
          <a:xfrm>
            <a:off x="926526" y="3038850"/>
            <a:ext cx="4864350" cy="2482978"/>
            <a:chOff x="926526" y="3038850"/>
            <a:chExt cx="4864350" cy="248297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BC318D5-A530-C20C-BDA1-5D55DB229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3038850"/>
              <a:ext cx="4864350" cy="24829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F4D143-61F6-6705-B34E-DFB5C777050F}"/>
                </a:ext>
              </a:extLst>
            </p:cNvPr>
            <p:cNvSpPr/>
            <p:nvPr/>
          </p:nvSpPr>
          <p:spPr>
            <a:xfrm>
              <a:off x="1651739" y="4833177"/>
              <a:ext cx="2814145" cy="2364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6574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809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오류가 나는 이유는 </a:t>
            </a:r>
            <a:r>
              <a:rPr lang="en-US" altLang="ko-KR" dirty="0"/>
              <a:t>Exception </a:t>
            </a:r>
            <a:r>
              <a:rPr lang="ko-KR" altLang="en-US" dirty="0"/>
              <a:t>처리를 </a:t>
            </a:r>
            <a:r>
              <a:rPr lang="ko-KR" altLang="en-US" dirty="0" err="1"/>
              <a:t>안해줘서</a:t>
            </a:r>
            <a:r>
              <a:rPr lang="ko-KR" altLang="en-US" dirty="0"/>
              <a:t> 그래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PrintWriter</a:t>
            </a:r>
            <a:r>
              <a:rPr lang="ko-KR" altLang="en-US" dirty="0"/>
              <a:t>는 </a:t>
            </a:r>
            <a:r>
              <a:rPr lang="en-US" altLang="ko-KR" dirty="0"/>
              <a:t>IO </a:t>
            </a:r>
            <a:r>
              <a:rPr lang="ko-KR" altLang="en-US" dirty="0"/>
              <a:t>관련이니까 </a:t>
            </a:r>
            <a:endParaRPr lang="en-US" altLang="ko-KR" dirty="0"/>
          </a:p>
          <a:p>
            <a:r>
              <a:rPr lang="en-US" altLang="ko-KR" dirty="0"/>
              <a:t>Throws </a:t>
            </a:r>
            <a:r>
              <a:rPr lang="en-US" altLang="ko-KR" dirty="0" err="1"/>
              <a:t>IOException</a:t>
            </a:r>
            <a:r>
              <a:rPr lang="ko-KR" altLang="en-US" dirty="0"/>
              <a:t>을 넣어주면 에러가 사라지는 모습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421CC6-F897-2CED-8BC0-A6BC38BED782}"/>
              </a:ext>
            </a:extLst>
          </p:cNvPr>
          <p:cNvGrpSpPr/>
          <p:nvPr/>
        </p:nvGrpSpPr>
        <p:grpSpPr>
          <a:xfrm>
            <a:off x="1347150" y="3133111"/>
            <a:ext cx="5664491" cy="2578233"/>
            <a:chOff x="1347150" y="3133111"/>
            <a:chExt cx="5664491" cy="25782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36CC54-449B-9332-FC0A-F0A585BF0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7150" y="3133111"/>
              <a:ext cx="5664491" cy="2578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6A4A37-FCCF-EC8C-6D71-6D1E79831459}"/>
                </a:ext>
              </a:extLst>
            </p:cNvPr>
            <p:cNvSpPr/>
            <p:nvPr/>
          </p:nvSpPr>
          <p:spPr>
            <a:xfrm>
              <a:off x="5080740" y="4541515"/>
              <a:ext cx="1430420" cy="1960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6987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308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이제 화면에 표현하기 위한 </a:t>
            </a:r>
            <a:r>
              <a:rPr lang="en-US" altLang="ko-KR" dirty="0"/>
              <a:t>html </a:t>
            </a:r>
            <a:r>
              <a:rPr lang="ko-KR" altLang="en-US" dirty="0"/>
              <a:t>기본 구조를 작성하자 </a:t>
            </a:r>
            <a:r>
              <a:rPr lang="en-US" altLang="ko-KR" dirty="0"/>
              <a:t>(</a:t>
            </a:r>
            <a:r>
              <a:rPr lang="ko-KR" altLang="en-US" dirty="0"/>
              <a:t>아래처럼</a:t>
            </a:r>
            <a:r>
              <a:rPr lang="en-US" altLang="ko-KR" dirty="0"/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4860467-4555-2ADE-F168-B7CBC8F2117B}"/>
              </a:ext>
            </a:extLst>
          </p:cNvPr>
          <p:cNvGrpSpPr/>
          <p:nvPr/>
        </p:nvGrpSpPr>
        <p:grpSpPr>
          <a:xfrm>
            <a:off x="1078256" y="1966352"/>
            <a:ext cx="5778797" cy="2609984"/>
            <a:chOff x="1574870" y="2723097"/>
            <a:chExt cx="5778797" cy="26099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17BC8EE-7F38-9F9F-9794-38130571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870" y="2723097"/>
              <a:ext cx="5778797" cy="26099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F85BB9-BA69-91E8-2A3C-324500F900B9}"/>
                </a:ext>
              </a:extLst>
            </p:cNvPr>
            <p:cNvSpPr/>
            <p:nvPr/>
          </p:nvSpPr>
          <p:spPr>
            <a:xfrm>
              <a:off x="2313892" y="3930077"/>
              <a:ext cx="1863970" cy="10518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98201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 body</a:t>
            </a:r>
            <a:r>
              <a:rPr lang="ko-KR" altLang="en-US" dirty="0"/>
              <a:t>안에 이미지 경로를 넣어주자 </a:t>
            </a:r>
            <a:r>
              <a:rPr lang="en-US" altLang="ko-KR" dirty="0"/>
              <a:t>(html</a:t>
            </a:r>
            <a:r>
              <a:rPr lang="ko-KR" altLang="en-US" dirty="0"/>
              <a:t>처럼</a:t>
            </a:r>
            <a:r>
              <a:rPr lang="en-US" altLang="ko-KR" dirty="0"/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62D1F0-7322-034E-3B97-697A9D594F2C}"/>
              </a:ext>
            </a:extLst>
          </p:cNvPr>
          <p:cNvGrpSpPr/>
          <p:nvPr/>
        </p:nvGrpSpPr>
        <p:grpSpPr>
          <a:xfrm>
            <a:off x="926526" y="2524937"/>
            <a:ext cx="5448580" cy="2470277"/>
            <a:chOff x="926526" y="2524937"/>
            <a:chExt cx="5448580" cy="24702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E16706-EE11-9D91-E13F-C7A4DFEF0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2524937"/>
              <a:ext cx="5448580" cy="24702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A87CEB-37DD-6C4B-B5FF-45B44F17C1B1}"/>
                </a:ext>
              </a:extLst>
            </p:cNvPr>
            <p:cNvSpPr/>
            <p:nvPr/>
          </p:nvSpPr>
          <p:spPr>
            <a:xfrm>
              <a:off x="1572912" y="4083268"/>
              <a:ext cx="3669121" cy="338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34268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끝</a:t>
            </a:r>
            <a:r>
              <a:rPr lang="en-US" altLang="ko-KR" dirty="0"/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61ADF2-382E-C492-AE06-A63778F87538}"/>
              </a:ext>
            </a:extLst>
          </p:cNvPr>
          <p:cNvGrpSpPr/>
          <p:nvPr/>
        </p:nvGrpSpPr>
        <p:grpSpPr>
          <a:xfrm>
            <a:off x="1003376" y="2461641"/>
            <a:ext cx="5550185" cy="2991005"/>
            <a:chOff x="1003376" y="2461641"/>
            <a:chExt cx="5550185" cy="299100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BC9BE06-8E6E-3308-0A4A-2E213F476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376" y="2461642"/>
              <a:ext cx="5550185" cy="299100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A37BB4-6FCF-FE59-B64D-86FD23CD602E}"/>
                </a:ext>
              </a:extLst>
            </p:cNvPr>
            <p:cNvSpPr/>
            <p:nvPr/>
          </p:nvSpPr>
          <p:spPr>
            <a:xfrm>
              <a:off x="1943907" y="2461641"/>
              <a:ext cx="2383727" cy="3761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3520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265756" y="3044280"/>
            <a:ext cx="5660524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주사위 모양 랜덤하게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보여주기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7275170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9170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랜덤한</a:t>
            </a:r>
            <a:r>
              <a:rPr lang="ko-KR" altLang="en-US" dirty="0"/>
              <a:t> 값을 뽑아오는 객체를 사용해야 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랜덤한</a:t>
            </a:r>
            <a:r>
              <a:rPr lang="ko-KR" altLang="en-US" dirty="0"/>
              <a:t> 값을 뽑아올 수 있는 메소드를 제공하는 객체는 </a:t>
            </a:r>
            <a:endParaRPr lang="en-US" altLang="ko-KR" dirty="0"/>
          </a:p>
          <a:p>
            <a:r>
              <a:rPr lang="en-US" altLang="ko-KR" dirty="0"/>
              <a:t>Math</a:t>
            </a:r>
            <a:r>
              <a:rPr lang="ko-KR" altLang="en-US" dirty="0"/>
              <a:t>객체이고 메소드 이름은 </a:t>
            </a:r>
            <a:r>
              <a:rPr lang="en-US" altLang="ko-KR" dirty="0"/>
              <a:t>random() </a:t>
            </a:r>
            <a:r>
              <a:rPr lang="ko-KR" altLang="en-US" dirty="0"/>
              <a:t>이야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Random()</a:t>
            </a:r>
            <a:r>
              <a:rPr lang="ko-KR" altLang="en-US" dirty="0"/>
              <a:t>은 </a:t>
            </a:r>
            <a:r>
              <a:rPr lang="en-US" altLang="ko-KR" dirty="0"/>
              <a:t>static </a:t>
            </a:r>
            <a:r>
              <a:rPr lang="ko-KR" altLang="en-US" dirty="0"/>
              <a:t>으로 선언되어 있기 때문에</a:t>
            </a:r>
            <a:endParaRPr lang="en-US" altLang="ko-KR" dirty="0"/>
          </a:p>
          <a:p>
            <a:r>
              <a:rPr lang="ko-KR" altLang="en-US" dirty="0"/>
              <a:t>클래스에 직접 접근해서</a:t>
            </a:r>
            <a:endParaRPr lang="en-US" altLang="ko-KR" dirty="0"/>
          </a:p>
          <a:p>
            <a:r>
              <a:rPr lang="ko-KR" altLang="en-US" dirty="0"/>
              <a:t>메서드를 뽑아올 수 있어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56664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00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변수에 </a:t>
            </a:r>
            <a:r>
              <a:rPr lang="en-US" altLang="ko-KR" dirty="0" err="1"/>
              <a:t>Math.ramdon</a:t>
            </a:r>
            <a:r>
              <a:rPr lang="en-US" altLang="ko-KR" dirty="0"/>
              <a:t>()</a:t>
            </a:r>
            <a:r>
              <a:rPr lang="ko-KR" altLang="en-US" dirty="0"/>
              <a:t>을 작성한다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CBE21D-DCDA-0D1A-E22B-22C51950899C}"/>
              </a:ext>
            </a:extLst>
          </p:cNvPr>
          <p:cNvGrpSpPr/>
          <p:nvPr/>
        </p:nvGrpSpPr>
        <p:grpSpPr>
          <a:xfrm>
            <a:off x="926526" y="2012338"/>
            <a:ext cx="5435879" cy="2533780"/>
            <a:chOff x="760984" y="2910972"/>
            <a:chExt cx="5435879" cy="25337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B27A6C-71EF-96EC-A518-BFF54EB2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984" y="2910972"/>
              <a:ext cx="5435879" cy="25337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B4D016-8795-1534-9AEF-92E84C8A04E5}"/>
                </a:ext>
              </a:extLst>
            </p:cNvPr>
            <p:cNvSpPr/>
            <p:nvPr/>
          </p:nvSpPr>
          <p:spPr>
            <a:xfrm>
              <a:off x="1517733" y="3838902"/>
              <a:ext cx="2762606" cy="3626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7353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83038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Math.random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의 기능은 </a:t>
            </a:r>
            <a:r>
              <a:rPr lang="en-US" altLang="ko-KR" dirty="0"/>
              <a:t>0~0.99999999 </a:t>
            </a:r>
            <a:r>
              <a:rPr lang="ko-KR" altLang="en-US" dirty="0"/>
              <a:t>사이에서 </a:t>
            </a:r>
            <a:r>
              <a:rPr lang="ko-KR" altLang="en-US" dirty="0" err="1"/>
              <a:t>랜덤한</a:t>
            </a:r>
            <a:r>
              <a:rPr lang="ko-KR" altLang="en-US" dirty="0"/>
              <a:t> 값을 불러와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데이터 타입은 </a:t>
            </a:r>
            <a:r>
              <a:rPr lang="en-US" altLang="ko-KR" dirty="0"/>
              <a:t>double</a:t>
            </a:r>
            <a:r>
              <a:rPr lang="ko-KR" altLang="en-US" dirty="0"/>
              <a:t>이지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en-US" altLang="ko-KR" dirty="0"/>
              <a:t>1~6 </a:t>
            </a:r>
            <a:r>
              <a:rPr lang="ko-KR" altLang="en-US" dirty="0"/>
              <a:t>사이의 값을 가져올 것이기 때문에</a:t>
            </a:r>
            <a:endParaRPr lang="en-US" altLang="ko-KR" dirty="0"/>
          </a:p>
          <a:p>
            <a:r>
              <a:rPr lang="en-US" altLang="ko-KR" dirty="0"/>
              <a:t>(0~0.99999999) * 6 </a:t>
            </a:r>
            <a:r>
              <a:rPr lang="ko-KR" altLang="en-US" dirty="0"/>
              <a:t>을 해줬어</a:t>
            </a:r>
            <a:r>
              <a:rPr lang="en-US" altLang="ko-KR" dirty="0"/>
              <a:t>. </a:t>
            </a:r>
            <a:r>
              <a:rPr lang="ko-KR" altLang="en-US" dirty="0"/>
              <a:t>이 결과는 </a:t>
            </a:r>
            <a:r>
              <a:rPr lang="en-US" altLang="ko-KR" dirty="0"/>
              <a:t>0~5.999999999 </a:t>
            </a:r>
            <a:r>
              <a:rPr lang="ko-KR" altLang="en-US" dirty="0"/>
              <a:t>뭐 이렇게 나오겠지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결과를 </a:t>
            </a:r>
            <a:r>
              <a:rPr lang="en-US" altLang="ko-KR" dirty="0"/>
              <a:t>int </a:t>
            </a:r>
            <a:r>
              <a:rPr lang="ko-KR" altLang="en-US" dirty="0"/>
              <a:t>데이터 타입으로 </a:t>
            </a:r>
            <a:r>
              <a:rPr lang="ko-KR" altLang="en-US" dirty="0" err="1"/>
              <a:t>형변환</a:t>
            </a:r>
            <a:r>
              <a:rPr lang="ko-KR" altLang="en-US" dirty="0"/>
              <a:t> 해주면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CBE21D-DCDA-0D1A-E22B-22C51950899C}"/>
              </a:ext>
            </a:extLst>
          </p:cNvPr>
          <p:cNvGrpSpPr/>
          <p:nvPr/>
        </p:nvGrpSpPr>
        <p:grpSpPr>
          <a:xfrm>
            <a:off x="660121" y="3281462"/>
            <a:ext cx="5435879" cy="2533780"/>
            <a:chOff x="760984" y="2910972"/>
            <a:chExt cx="5435879" cy="25337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B27A6C-71EF-96EC-A518-BFF54EB2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984" y="2910972"/>
              <a:ext cx="5435879" cy="25337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B4D016-8795-1534-9AEF-92E84C8A04E5}"/>
                </a:ext>
              </a:extLst>
            </p:cNvPr>
            <p:cNvSpPr/>
            <p:nvPr/>
          </p:nvSpPr>
          <p:spPr>
            <a:xfrm>
              <a:off x="1517733" y="3838902"/>
              <a:ext cx="2762606" cy="3626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2574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092066" y="3044280"/>
            <a:ext cx="10007868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/>
              <a:t>원격으로 내가 만든 프로그램 호출하기</a:t>
            </a:r>
          </a:p>
        </p:txBody>
      </p:sp>
    </p:spTree>
    <p:extLst>
      <p:ext uri="{BB962C8B-B14F-4D97-AF65-F5344CB8AC3E}">
        <p14:creationId xmlns:p14="http://schemas.microsoft.com/office/powerpoint/2010/main" val="24077760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7532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0~5</a:t>
            </a:r>
            <a:r>
              <a:rPr lang="ko-KR" altLang="en-US" dirty="0"/>
              <a:t>라는 값이 랜덤하게 뽑히게 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여기에 </a:t>
            </a:r>
            <a:r>
              <a:rPr lang="en-US" altLang="ko-KR" dirty="0"/>
              <a:t>1</a:t>
            </a:r>
            <a:r>
              <a:rPr lang="ko-KR" altLang="en-US" dirty="0"/>
              <a:t>을 더해주면</a:t>
            </a:r>
            <a:endParaRPr lang="en-US" altLang="ko-KR" dirty="0"/>
          </a:p>
          <a:p>
            <a:r>
              <a:rPr lang="en-US" altLang="ko-KR" dirty="0"/>
              <a:t>1~6</a:t>
            </a:r>
            <a:r>
              <a:rPr lang="ko-KR" altLang="en-US" dirty="0"/>
              <a:t> 중에서 </a:t>
            </a:r>
            <a:r>
              <a:rPr lang="ko-KR" altLang="en-US" dirty="0" err="1"/>
              <a:t>랜덤한</a:t>
            </a:r>
            <a:r>
              <a:rPr lang="ko-KR" altLang="en-US" dirty="0"/>
              <a:t> 숫자가 뽑히게 </a:t>
            </a:r>
            <a:r>
              <a:rPr lang="ko-KR" altLang="en-US" dirty="0" err="1"/>
              <a:t>되는거지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값은 </a:t>
            </a:r>
            <a:r>
              <a:rPr lang="en-US" altLang="ko-KR" dirty="0"/>
              <a:t>idx1</a:t>
            </a:r>
            <a:r>
              <a:rPr lang="ko-KR" altLang="en-US" dirty="0"/>
              <a:t>과 </a:t>
            </a:r>
            <a:r>
              <a:rPr lang="en-US" altLang="ko-KR" dirty="0"/>
              <a:t>idx2</a:t>
            </a:r>
            <a:r>
              <a:rPr lang="ko-KR" altLang="en-US" dirty="0"/>
              <a:t>에 담기게 돼있어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CBE21D-DCDA-0D1A-E22B-22C51950899C}"/>
              </a:ext>
            </a:extLst>
          </p:cNvPr>
          <p:cNvGrpSpPr/>
          <p:nvPr/>
        </p:nvGrpSpPr>
        <p:grpSpPr>
          <a:xfrm>
            <a:off x="660121" y="3281462"/>
            <a:ext cx="5435879" cy="2533780"/>
            <a:chOff x="760984" y="2910972"/>
            <a:chExt cx="5435879" cy="25337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B27A6C-71EF-96EC-A518-BFF54EB2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984" y="2910972"/>
              <a:ext cx="5435879" cy="25337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B4D016-8795-1534-9AEF-92E84C8A04E5}"/>
                </a:ext>
              </a:extLst>
            </p:cNvPr>
            <p:cNvSpPr/>
            <p:nvPr/>
          </p:nvSpPr>
          <p:spPr>
            <a:xfrm>
              <a:off x="1517733" y="3838902"/>
              <a:ext cx="2762606" cy="3626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1848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6378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1~6 </a:t>
            </a:r>
            <a:r>
              <a:rPr lang="ko-KR" altLang="en-US" dirty="0"/>
              <a:t>사이의 </a:t>
            </a:r>
            <a:r>
              <a:rPr lang="ko-KR" altLang="en-US" dirty="0" err="1"/>
              <a:t>랜덤한</a:t>
            </a:r>
            <a:r>
              <a:rPr lang="ko-KR" altLang="en-US" dirty="0"/>
              <a:t> 값을 호출할 수 있게 됐으니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기존 작성된 경로의 </a:t>
            </a:r>
            <a:r>
              <a:rPr lang="en-US" altLang="ko-KR" dirty="0"/>
              <a:t>dice1 / dice2</a:t>
            </a:r>
            <a:r>
              <a:rPr lang="ko-KR" altLang="en-US" dirty="0"/>
              <a:t>에서 숫자 </a:t>
            </a:r>
            <a:r>
              <a:rPr lang="en-US" altLang="ko-KR" dirty="0"/>
              <a:t>1,2</a:t>
            </a:r>
            <a:r>
              <a:rPr lang="ko-KR" altLang="en-US" dirty="0"/>
              <a:t>를 지워줘 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CD3BDB-614E-04AA-5ABC-C992D64BC163}"/>
              </a:ext>
            </a:extLst>
          </p:cNvPr>
          <p:cNvGrpSpPr/>
          <p:nvPr/>
        </p:nvGrpSpPr>
        <p:grpSpPr>
          <a:xfrm>
            <a:off x="6037063" y="2044377"/>
            <a:ext cx="5620039" cy="4045158"/>
            <a:chOff x="6037063" y="2044377"/>
            <a:chExt cx="5620039" cy="40451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313EE84-8685-7B6F-FCD5-9AAA4D02E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7063" y="2044377"/>
              <a:ext cx="5620039" cy="4045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223A489-96FF-1720-7019-4BEBAFC7CAD0}"/>
                </a:ext>
              </a:extLst>
            </p:cNvPr>
            <p:cNvSpPr/>
            <p:nvPr/>
          </p:nvSpPr>
          <p:spPr>
            <a:xfrm>
              <a:off x="9339043" y="4903076"/>
              <a:ext cx="482874" cy="3626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32547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삭제한 값을 </a:t>
            </a:r>
            <a:r>
              <a:rPr lang="en-US" altLang="ko-KR" dirty="0"/>
              <a:t>idx1 / idx2 </a:t>
            </a:r>
            <a:r>
              <a:rPr lang="ko-KR" altLang="en-US" dirty="0"/>
              <a:t>변수로 넣어줘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777563-7949-B56C-F00E-EBCFB154278C}"/>
              </a:ext>
            </a:extLst>
          </p:cNvPr>
          <p:cNvGrpSpPr/>
          <p:nvPr/>
        </p:nvGrpSpPr>
        <p:grpSpPr>
          <a:xfrm>
            <a:off x="926526" y="1690531"/>
            <a:ext cx="5626389" cy="3949903"/>
            <a:chOff x="926526" y="1690531"/>
            <a:chExt cx="5626389" cy="3949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A906DC7-7DB5-005E-28B5-04176D7F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1690531"/>
              <a:ext cx="5626389" cy="3949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B9DEE9-FCF4-2FBD-3FCA-4548707B4884}"/>
                </a:ext>
              </a:extLst>
            </p:cNvPr>
            <p:cNvSpPr/>
            <p:nvPr/>
          </p:nvSpPr>
          <p:spPr>
            <a:xfrm>
              <a:off x="4286194" y="4493172"/>
              <a:ext cx="995253" cy="3626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93205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36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이후 브라우저에 접속해서 </a:t>
            </a:r>
            <a:r>
              <a:rPr lang="en-US" altLang="ko-KR" dirty="0"/>
              <a:t>localhost:8080/ch2/</a:t>
            </a:r>
            <a:r>
              <a:rPr lang="en-US" altLang="ko-KR" dirty="0" err="1"/>
              <a:t>rollDice</a:t>
            </a:r>
            <a:r>
              <a:rPr lang="ko-KR" altLang="en-US" dirty="0"/>
              <a:t>를 입력하면 </a:t>
            </a:r>
            <a:endParaRPr lang="en-US" altLang="ko-KR" dirty="0"/>
          </a:p>
          <a:p>
            <a:r>
              <a:rPr lang="ko-KR" altLang="en-US" dirty="0" err="1"/>
              <a:t>랜덤한</a:t>
            </a:r>
            <a:r>
              <a:rPr lang="ko-KR" altLang="en-US" dirty="0"/>
              <a:t> 숫자의 주사위가 보이게 되는 모습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0C959D-AEDF-B318-02B5-07121C27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69" y="2353341"/>
            <a:ext cx="7093315" cy="34736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86582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211529" y="3044280"/>
            <a:ext cx="376898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웹 프로그래밍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별거 아니다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2930207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3367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브라우저에게 요청을 받으면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 결과를 </a:t>
            </a:r>
            <a:r>
              <a:rPr lang="en-US" altLang="ko-KR" dirty="0"/>
              <a:t>html</a:t>
            </a:r>
            <a:r>
              <a:rPr lang="ko-KR" altLang="en-US" dirty="0"/>
              <a:t>으로 브라우저에게 돌려주면 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이게 웹 프로그래밍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32023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084092" y="3044280"/>
            <a:ext cx="4023858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동적 리소스란</a:t>
            </a:r>
            <a:r>
              <a:rPr lang="en-US" altLang="ko-KR" sz="4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24250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63001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아까 위에서 </a:t>
            </a:r>
            <a:r>
              <a:rPr lang="en-US" altLang="ko-KR" dirty="0"/>
              <a:t>random()</a:t>
            </a:r>
            <a:r>
              <a:rPr lang="ko-KR" altLang="en-US" dirty="0"/>
              <a:t>을 사용해서 브라우저 </a:t>
            </a:r>
            <a:r>
              <a:rPr lang="en-US" altLang="ko-KR" dirty="0"/>
              <a:t>f5</a:t>
            </a:r>
            <a:r>
              <a:rPr lang="ko-KR" altLang="en-US" dirty="0"/>
              <a:t>누를 때마다 </a:t>
            </a:r>
            <a:endParaRPr lang="en-US" altLang="ko-KR" dirty="0"/>
          </a:p>
          <a:p>
            <a:r>
              <a:rPr lang="ko-KR" altLang="en-US" dirty="0"/>
              <a:t>주사위 모양이 바뀌게 </a:t>
            </a:r>
            <a:r>
              <a:rPr lang="ko-KR" altLang="en-US" dirty="0" err="1"/>
              <a:t>만들었잖아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프로그램 실행 시마다 결과가 달라지는 것을 </a:t>
            </a:r>
            <a:endParaRPr lang="en-US" altLang="ko-KR" dirty="0"/>
          </a:p>
          <a:p>
            <a:r>
              <a:rPr lang="ko-KR" altLang="en-US" dirty="0"/>
              <a:t>동적 리소스라고 부르고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280060-3A6B-1838-E583-F6CF9C73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51" y="2980164"/>
            <a:ext cx="11204028" cy="1417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91572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291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같은 이미지 파일을 정적 리소스라고 부른다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리소스 </a:t>
            </a:r>
            <a:r>
              <a:rPr lang="en-US" altLang="ko-KR" dirty="0"/>
              <a:t>= </a:t>
            </a:r>
            <a:r>
              <a:rPr lang="ko-KR" altLang="en-US" dirty="0"/>
              <a:t>자원이라는 뜻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3FE11-F4F6-68C7-52B4-893772398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07" y="2049517"/>
            <a:ext cx="2309656" cy="2287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3792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8750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서버가 제공하는 리소스는 </a:t>
            </a:r>
            <a:r>
              <a:rPr lang="en-US" altLang="ko-KR" dirty="0"/>
              <a:t>2</a:t>
            </a:r>
            <a:r>
              <a:rPr lang="ko-KR" altLang="en-US" dirty="0"/>
              <a:t>가지 종류가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정적 리소스 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en-US" altLang="ko-KR" dirty="0" err="1"/>
              <a:t>css</a:t>
            </a:r>
            <a:r>
              <a:rPr lang="en-US" altLang="ko-KR" dirty="0"/>
              <a:t>/</a:t>
            </a:r>
            <a:r>
              <a:rPr lang="en-US" altLang="ko-KR" dirty="0" err="1"/>
              <a:t>js</a:t>
            </a:r>
            <a:r>
              <a:rPr lang="en-US" altLang="ko-KR" dirty="0"/>
              <a:t>/html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동적 리소스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622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ED54BE8-1FE7-B1E4-251B-C26D02176DE8}"/>
              </a:ext>
            </a:extLst>
          </p:cNvPr>
          <p:cNvSpPr txBox="1"/>
          <p:nvPr/>
        </p:nvSpPr>
        <p:spPr>
          <a:xfrm>
            <a:off x="747253" y="923560"/>
            <a:ext cx="6181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브라우저를 통해 내가 만든 프로그램을 띄워보자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컨트롤러를 넣어 놓는 패키지에 컨트롤러 하나를 생성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E405EE-AC9B-66AC-64F6-383E05583819}"/>
              </a:ext>
            </a:extLst>
          </p:cNvPr>
          <p:cNvGrpSpPr/>
          <p:nvPr/>
        </p:nvGrpSpPr>
        <p:grpSpPr>
          <a:xfrm>
            <a:off x="903798" y="2355207"/>
            <a:ext cx="6431837" cy="3353091"/>
            <a:chOff x="1110275" y="2581349"/>
            <a:chExt cx="6431837" cy="33530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84C91BF-9E9E-32D5-1976-D7838F66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0275" y="2581349"/>
              <a:ext cx="6431837" cy="33530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0A8C643-C002-42D6-AD76-91688615F2A5}"/>
                </a:ext>
              </a:extLst>
            </p:cNvPr>
            <p:cNvSpPr/>
            <p:nvPr/>
          </p:nvSpPr>
          <p:spPr>
            <a:xfrm>
              <a:off x="4326193" y="2581349"/>
              <a:ext cx="668594" cy="2011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4582B4-1098-B31D-8A46-CE45537C32CC}"/>
                </a:ext>
              </a:extLst>
            </p:cNvPr>
            <p:cNvSpPr/>
            <p:nvPr/>
          </p:nvSpPr>
          <p:spPr>
            <a:xfrm>
              <a:off x="1110275" y="4636291"/>
              <a:ext cx="668594" cy="2011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240C634-868D-A294-4AA5-2D86BE7DD417}"/>
              </a:ext>
            </a:extLst>
          </p:cNvPr>
          <p:cNvSpPr/>
          <p:nvPr/>
        </p:nvSpPr>
        <p:spPr>
          <a:xfrm rot="10800000">
            <a:off x="7688826" y="3569109"/>
            <a:ext cx="1061884" cy="6980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0576E-2D9B-8132-3CC9-C4EFA0DD2629}"/>
              </a:ext>
            </a:extLst>
          </p:cNvPr>
          <p:cNvSpPr txBox="1"/>
          <p:nvPr/>
        </p:nvSpPr>
        <p:spPr>
          <a:xfrm>
            <a:off x="8973254" y="3569109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참고로 </a:t>
            </a:r>
            <a:endParaRPr lang="en-US" altLang="ko-KR" dirty="0"/>
          </a:p>
          <a:p>
            <a:r>
              <a:rPr lang="ko-KR" altLang="en-US" dirty="0"/>
              <a:t>컨트롤러는 </a:t>
            </a:r>
            <a:r>
              <a:rPr lang="en-US" altLang="ko-KR" dirty="0"/>
              <a:t>class</a:t>
            </a:r>
            <a:r>
              <a:rPr lang="ko-KR" altLang="en-US" dirty="0"/>
              <a:t>파일입니다</a:t>
            </a:r>
          </a:p>
        </p:txBody>
      </p:sp>
    </p:spTree>
    <p:extLst>
      <p:ext uri="{BB962C8B-B14F-4D97-AF65-F5344CB8AC3E}">
        <p14:creationId xmlns:p14="http://schemas.microsoft.com/office/powerpoint/2010/main" val="27223726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339476" y="2367171"/>
            <a:ext cx="5513048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ch02-05</a:t>
            </a:r>
          </a:p>
          <a:p>
            <a:pPr algn="ctr"/>
            <a:r>
              <a:rPr lang="en-US" altLang="ko-KR" sz="4400" b="1" dirty="0"/>
              <a:t>111 </a:t>
            </a:r>
            <a:r>
              <a:rPr lang="ko-KR" altLang="en-US" sz="4400" b="1" dirty="0"/>
              <a:t>이라는 문자열을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숫자로 바꾸는 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1548218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3525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 </a:t>
            </a:r>
            <a:r>
              <a:rPr lang="en-US" altLang="ko-KR" dirty="0" err="1"/>
              <a:t>aaa</a:t>
            </a:r>
            <a:r>
              <a:rPr lang="en-US" altLang="ko-KR" dirty="0"/>
              <a:t> = </a:t>
            </a:r>
            <a:r>
              <a:rPr lang="en-US" altLang="ko-KR" dirty="0" err="1"/>
              <a:t>Integer.parseInt</a:t>
            </a:r>
            <a:r>
              <a:rPr lang="en-US" altLang="ko-KR" dirty="0"/>
              <a:t>(</a:t>
            </a:r>
            <a:r>
              <a:rPr lang="ko-KR" altLang="en-US" dirty="0" err="1"/>
              <a:t>변수명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Int </a:t>
            </a:r>
            <a:r>
              <a:rPr lang="ko-KR" altLang="en-US" dirty="0"/>
              <a:t>로 </a:t>
            </a:r>
            <a:r>
              <a:rPr lang="ko-KR" altLang="en-US" dirty="0" err="1"/>
              <a:t>바꿀거니까</a:t>
            </a:r>
            <a:r>
              <a:rPr lang="ko-KR" altLang="en-US" dirty="0"/>
              <a:t> </a:t>
            </a:r>
            <a:r>
              <a:rPr lang="en-US" altLang="ko-KR" dirty="0"/>
              <a:t>Integer </a:t>
            </a:r>
            <a:r>
              <a:rPr lang="ko-KR" altLang="en-US" dirty="0"/>
              <a:t>객체에 직접 접근하고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변경한다는 뜻의 </a:t>
            </a:r>
            <a:r>
              <a:rPr lang="en-US" altLang="ko-KR" dirty="0"/>
              <a:t>parse + Int</a:t>
            </a:r>
            <a:r>
              <a:rPr lang="ko-KR" altLang="en-US" dirty="0"/>
              <a:t>를 합쳐서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Int </a:t>
            </a:r>
            <a:r>
              <a:rPr lang="en-US" altLang="ko-KR" dirty="0" err="1"/>
              <a:t>aaa</a:t>
            </a:r>
            <a:r>
              <a:rPr lang="en-US" altLang="ko-KR" dirty="0"/>
              <a:t> = </a:t>
            </a:r>
            <a:r>
              <a:rPr lang="en-US" altLang="ko-KR" dirty="0" err="1"/>
              <a:t>Integer.parseInt</a:t>
            </a:r>
            <a:r>
              <a:rPr lang="en-US" altLang="ko-KR" dirty="0"/>
              <a:t>(</a:t>
            </a:r>
            <a:r>
              <a:rPr lang="ko-KR" altLang="en-US" dirty="0" err="1"/>
              <a:t>변수명</a:t>
            </a:r>
            <a:r>
              <a:rPr lang="en-US" altLang="ko-KR" dirty="0"/>
              <a:t>); </a:t>
            </a:r>
            <a:r>
              <a:rPr lang="ko-KR" altLang="en-US" dirty="0"/>
              <a:t>이렇게 쓰면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41013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915859" y="3044280"/>
            <a:ext cx="10360337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ch02-05(4:30~)</a:t>
            </a:r>
          </a:p>
          <a:p>
            <a:pPr algn="ctr"/>
            <a:r>
              <a:rPr lang="en-US" altLang="ko-KR" sz="4400" b="1" dirty="0"/>
              <a:t>Iterator </a:t>
            </a:r>
            <a:r>
              <a:rPr lang="ko-KR" altLang="en-US" sz="4400" b="1" dirty="0"/>
              <a:t>객체와 </a:t>
            </a:r>
            <a:r>
              <a:rPr lang="en-US" altLang="ko-KR" sz="4400" b="1" dirty="0"/>
              <a:t>Enumeration </a:t>
            </a:r>
            <a:r>
              <a:rPr lang="ko-KR" altLang="en-US" sz="4400" b="1" dirty="0"/>
              <a:t>객체 차이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8493960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77892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둘의 사용법은 비슷한데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Enumeration</a:t>
            </a:r>
            <a:r>
              <a:rPr lang="ko-KR" altLang="en-US" dirty="0"/>
              <a:t>이 옛날에 만들어진 객체라고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둘의 사용 </a:t>
            </a:r>
            <a:r>
              <a:rPr lang="ko-KR" altLang="en-US" dirty="0" err="1"/>
              <a:t>방법이라던가</a:t>
            </a:r>
            <a:r>
              <a:rPr lang="ko-KR" altLang="en-US" dirty="0"/>
              <a:t> 차이점은 </a:t>
            </a:r>
            <a:endParaRPr lang="en-US" altLang="ko-KR" dirty="0"/>
          </a:p>
          <a:p>
            <a:r>
              <a:rPr lang="ko-KR" altLang="en-US" dirty="0"/>
              <a:t>나중에 사용할 때가 오면 그때 공부하자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https://tiboy.tistory.com/481</a:t>
            </a:r>
            <a:r>
              <a:rPr lang="en-US" altLang="ko-KR" dirty="0"/>
              <a:t> &lt;&lt; </a:t>
            </a:r>
            <a:r>
              <a:rPr lang="ko-KR" altLang="en-US" dirty="0"/>
              <a:t>참고 문헌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https://www.youtube.com/watch?v=k5qxJ53RYNc&amp;t=5s</a:t>
            </a:r>
            <a:r>
              <a:rPr lang="en-US" altLang="ko-KR" dirty="0"/>
              <a:t> &lt;&lt; </a:t>
            </a:r>
            <a:r>
              <a:rPr lang="ko-KR" altLang="en-US" dirty="0"/>
              <a:t>유튜브 강좌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바로 정리하겠음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12673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016149" y="3044280"/>
            <a:ext cx="10159769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유튜브에서 공부</a:t>
            </a:r>
            <a:endParaRPr lang="en-US" altLang="ko-KR" sz="4400" b="1" dirty="0"/>
          </a:p>
          <a:p>
            <a:pPr algn="ctr"/>
            <a:r>
              <a:rPr lang="en-US" altLang="ko-KR" sz="4400" b="1" dirty="0" err="1"/>
              <a:t>literator</a:t>
            </a:r>
            <a:r>
              <a:rPr lang="en-US" altLang="ko-KR" sz="4400" b="1" dirty="0"/>
              <a:t> / </a:t>
            </a:r>
            <a:r>
              <a:rPr lang="en-US" altLang="ko-KR" sz="4400" b="1" dirty="0" err="1"/>
              <a:t>Listlterator</a:t>
            </a:r>
            <a:r>
              <a:rPr lang="en-US" altLang="ko-KR" sz="4400" b="1" dirty="0"/>
              <a:t> / Enumeration</a:t>
            </a:r>
          </a:p>
        </p:txBody>
      </p:sp>
    </p:spTree>
    <p:extLst>
      <p:ext uri="{BB962C8B-B14F-4D97-AF65-F5344CB8AC3E}">
        <p14:creationId xmlns:p14="http://schemas.microsoft.com/office/powerpoint/2010/main" val="30025394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2715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컬렉션에 저장된 데이터를 접근하는데 사용되는 인터페이스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err="1"/>
              <a:t>hasNext</a:t>
            </a:r>
            <a:r>
              <a:rPr lang="en-US" altLang="ko-KR" dirty="0"/>
              <a:t>( )= </a:t>
            </a:r>
            <a:r>
              <a:rPr lang="ko-KR" altLang="en-US" dirty="0"/>
              <a:t>데이터 </a:t>
            </a:r>
            <a:r>
              <a:rPr lang="ko-KR" altLang="en-US" dirty="0" err="1"/>
              <a:t>읽어올게</a:t>
            </a:r>
            <a:r>
              <a:rPr lang="ko-KR" altLang="en-US" dirty="0"/>
              <a:t> 있는지 확인</a:t>
            </a:r>
            <a:endParaRPr lang="en-US" altLang="ko-KR" dirty="0"/>
          </a:p>
          <a:p>
            <a:r>
              <a:rPr lang="en-US" altLang="ko-KR" dirty="0"/>
              <a:t>next( ) = </a:t>
            </a:r>
            <a:r>
              <a:rPr lang="ko-KR" altLang="en-US" dirty="0"/>
              <a:t>데이터가 있다면 </a:t>
            </a:r>
            <a:r>
              <a:rPr lang="ko-KR" altLang="en-US" dirty="0" err="1"/>
              <a:t>읽어옴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컬렉션에 저장된 데이터를 읽어오는데 사용하는 인터페이스이고 </a:t>
            </a:r>
            <a:endParaRPr lang="en-US" altLang="ko-KR" dirty="0"/>
          </a:p>
          <a:p>
            <a:r>
              <a:rPr lang="ko-KR" altLang="en-US" dirty="0"/>
              <a:t>값이 있다면 </a:t>
            </a:r>
            <a:r>
              <a:rPr lang="en-US" altLang="ko-KR" dirty="0"/>
              <a:t>while</a:t>
            </a:r>
            <a:r>
              <a:rPr lang="ko-KR" altLang="en-US" dirty="0"/>
              <a:t>문을 사용하여 계속 읽어올 수 있으며</a:t>
            </a:r>
            <a:endParaRPr lang="en-US" altLang="ko-KR" dirty="0"/>
          </a:p>
          <a:p>
            <a:r>
              <a:rPr lang="ko-KR" altLang="en-US" dirty="0"/>
              <a:t>값이 없다면 </a:t>
            </a:r>
            <a:r>
              <a:rPr lang="en-US" altLang="ko-KR" dirty="0"/>
              <a:t>null</a:t>
            </a:r>
            <a:r>
              <a:rPr lang="ko-KR" altLang="en-US" dirty="0"/>
              <a:t>을 반환함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5A545-EB3C-E8A6-A1BE-24CBE723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3833512"/>
            <a:ext cx="6686894" cy="1098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9BACD-211C-04CF-9E98-CEAF2E6B3F90}"/>
              </a:ext>
            </a:extLst>
          </p:cNvPr>
          <p:cNvSpPr txBox="1"/>
          <p:nvPr/>
        </p:nvSpPr>
        <p:spPr>
          <a:xfrm>
            <a:off x="926526" y="5108026"/>
            <a:ext cx="520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Iterator</a:t>
            </a:r>
            <a:r>
              <a:rPr lang="ko-KR" altLang="en-US" dirty="0"/>
              <a:t>에서 사용하는 객체  </a:t>
            </a:r>
            <a:r>
              <a:rPr lang="en-US" altLang="ko-KR" dirty="0"/>
              <a:t>(</a:t>
            </a:r>
            <a:r>
              <a:rPr lang="ko-KR" altLang="en-US" dirty="0" err="1"/>
              <a:t>최신꺼</a:t>
            </a:r>
            <a:r>
              <a:rPr lang="en-US" altLang="ko-KR" dirty="0"/>
              <a:t>_</a:t>
            </a:r>
            <a:r>
              <a:rPr lang="ko-KR" altLang="en-US" dirty="0" err="1"/>
              <a:t>이터레이터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9249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103685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Enumeration &lt;&lt; </a:t>
            </a:r>
            <a:r>
              <a:rPr lang="ko-KR" altLang="en-US" dirty="0"/>
              <a:t>이 객체는 </a:t>
            </a:r>
            <a:r>
              <a:rPr lang="ko-KR" altLang="en-US" dirty="0" err="1"/>
              <a:t>옛날꺼다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최근에는 </a:t>
            </a:r>
            <a:r>
              <a:rPr lang="en-US" altLang="ko-KR" dirty="0" err="1"/>
              <a:t>lterator</a:t>
            </a:r>
            <a:r>
              <a:rPr lang="en-US" altLang="ko-KR" dirty="0"/>
              <a:t> </a:t>
            </a:r>
            <a:r>
              <a:rPr lang="ko-KR" altLang="en-US" dirty="0"/>
              <a:t>객체를 사용해서 알 필요는 없지만</a:t>
            </a:r>
            <a:endParaRPr lang="en-US" altLang="ko-KR" dirty="0"/>
          </a:p>
          <a:p>
            <a:r>
              <a:rPr lang="ko-KR" altLang="en-US" dirty="0"/>
              <a:t>종종 옛날 </a:t>
            </a:r>
            <a:r>
              <a:rPr lang="en-US" altLang="ko-KR" dirty="0"/>
              <a:t>API</a:t>
            </a:r>
            <a:r>
              <a:rPr lang="ko-KR" altLang="en-US" dirty="0"/>
              <a:t>를 사용할 때 </a:t>
            </a:r>
            <a:r>
              <a:rPr lang="en-US" altLang="ko-KR" dirty="0"/>
              <a:t>Enumeration</a:t>
            </a:r>
            <a:r>
              <a:rPr lang="ko-KR" altLang="en-US" dirty="0"/>
              <a:t>객체를 사용하는 경우가 있으니</a:t>
            </a:r>
            <a:r>
              <a:rPr lang="en-US" altLang="ko-KR" dirty="0"/>
              <a:t> </a:t>
            </a:r>
            <a:r>
              <a:rPr lang="ko-KR" altLang="en-US" dirty="0"/>
              <a:t>일단 이미지는 가져오겠다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메서드 명만 다르지</a:t>
            </a:r>
            <a:r>
              <a:rPr lang="en-US" altLang="ko-KR" dirty="0"/>
              <a:t>, </a:t>
            </a:r>
            <a:r>
              <a:rPr lang="ko-KR" altLang="en-US" dirty="0"/>
              <a:t>하는 일</a:t>
            </a:r>
            <a:r>
              <a:rPr lang="en-US" altLang="ko-KR" dirty="0"/>
              <a:t>/</a:t>
            </a:r>
            <a:r>
              <a:rPr lang="ko-KR" altLang="en-US" dirty="0"/>
              <a:t>사용방법은 동일하다</a:t>
            </a:r>
            <a:r>
              <a:rPr lang="en-US" altLang="ko-KR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B22377-8582-B46A-78A0-4DE6A4408D00}"/>
              </a:ext>
            </a:extLst>
          </p:cNvPr>
          <p:cNvGrpSpPr/>
          <p:nvPr/>
        </p:nvGrpSpPr>
        <p:grpSpPr>
          <a:xfrm>
            <a:off x="591377" y="3825768"/>
            <a:ext cx="6947257" cy="1898269"/>
            <a:chOff x="654439" y="2162506"/>
            <a:chExt cx="6947257" cy="18982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B9BACD-211C-04CF-9E98-CEAF2E6B3F90}"/>
                </a:ext>
              </a:extLst>
            </p:cNvPr>
            <p:cNvSpPr txBox="1"/>
            <p:nvPr/>
          </p:nvSpPr>
          <p:spPr>
            <a:xfrm>
              <a:off x="981705" y="3691443"/>
              <a:ext cx="4512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Enumeration</a:t>
              </a:r>
              <a:r>
                <a:rPr lang="ko-KR" altLang="en-US" dirty="0"/>
                <a:t>에서 사용하는 객체  </a:t>
              </a:r>
              <a:r>
                <a:rPr lang="en-US" altLang="ko-KR" dirty="0"/>
                <a:t>(</a:t>
              </a:r>
              <a:r>
                <a:rPr lang="ko-KR" altLang="en-US" dirty="0" err="1"/>
                <a:t>옛날꺼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194110-5F10-935C-FE38-24E5CCFD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439" y="2162506"/>
              <a:ext cx="6947257" cy="1498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158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2715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컬렉션에 저장된 데이터를 접근하는데 사용되는 인터페이스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err="1"/>
              <a:t>hasNext</a:t>
            </a:r>
            <a:r>
              <a:rPr lang="en-US" altLang="ko-KR" dirty="0"/>
              <a:t>( )= </a:t>
            </a:r>
            <a:r>
              <a:rPr lang="ko-KR" altLang="en-US" dirty="0"/>
              <a:t>데이터 </a:t>
            </a:r>
            <a:r>
              <a:rPr lang="ko-KR" altLang="en-US" dirty="0" err="1"/>
              <a:t>읽어올게</a:t>
            </a:r>
            <a:r>
              <a:rPr lang="ko-KR" altLang="en-US" dirty="0"/>
              <a:t> 있는지 확인</a:t>
            </a:r>
            <a:endParaRPr lang="en-US" altLang="ko-KR" dirty="0"/>
          </a:p>
          <a:p>
            <a:r>
              <a:rPr lang="en-US" altLang="ko-KR" dirty="0"/>
              <a:t>next( ) = </a:t>
            </a:r>
            <a:r>
              <a:rPr lang="ko-KR" altLang="en-US" dirty="0"/>
              <a:t>데이터가 있다면 </a:t>
            </a:r>
            <a:r>
              <a:rPr lang="ko-KR" altLang="en-US" dirty="0" err="1"/>
              <a:t>읽어옴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컬렉션에 저장된 데이터를 읽어오는데 사용하는 인터페이스이고 </a:t>
            </a:r>
            <a:endParaRPr lang="en-US" altLang="ko-KR" dirty="0"/>
          </a:p>
          <a:p>
            <a:r>
              <a:rPr lang="ko-KR" altLang="en-US" dirty="0"/>
              <a:t>값이 있다면 </a:t>
            </a:r>
            <a:r>
              <a:rPr lang="en-US" altLang="ko-KR" dirty="0"/>
              <a:t>while</a:t>
            </a:r>
            <a:r>
              <a:rPr lang="ko-KR" altLang="en-US" dirty="0"/>
              <a:t>문을 사용하여 계속 읽어올 수 있으며</a:t>
            </a:r>
            <a:endParaRPr lang="en-US" altLang="ko-KR" dirty="0"/>
          </a:p>
          <a:p>
            <a:r>
              <a:rPr lang="ko-KR" altLang="en-US" dirty="0"/>
              <a:t>값이 없다면 </a:t>
            </a:r>
            <a:r>
              <a:rPr lang="en-US" altLang="ko-KR" dirty="0"/>
              <a:t>null</a:t>
            </a:r>
            <a:r>
              <a:rPr lang="ko-KR" altLang="en-US" dirty="0"/>
              <a:t>을 반환함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5A545-EB3C-E8A6-A1BE-24CBE723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3833512"/>
            <a:ext cx="6686894" cy="1098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9BACD-211C-04CF-9E98-CEAF2E6B3F90}"/>
              </a:ext>
            </a:extLst>
          </p:cNvPr>
          <p:cNvSpPr txBox="1"/>
          <p:nvPr/>
        </p:nvSpPr>
        <p:spPr>
          <a:xfrm>
            <a:off x="926526" y="5108026"/>
            <a:ext cx="520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Iterator</a:t>
            </a:r>
            <a:r>
              <a:rPr lang="ko-KR" altLang="en-US" dirty="0"/>
              <a:t>에서 사용하는 객체  </a:t>
            </a:r>
            <a:r>
              <a:rPr lang="en-US" altLang="ko-KR" dirty="0"/>
              <a:t>(</a:t>
            </a:r>
            <a:r>
              <a:rPr lang="ko-KR" altLang="en-US" dirty="0" err="1"/>
              <a:t>최신꺼</a:t>
            </a:r>
            <a:r>
              <a:rPr lang="en-US" altLang="ko-KR" dirty="0"/>
              <a:t>_</a:t>
            </a:r>
            <a:r>
              <a:rPr lang="ko-KR" altLang="en-US" dirty="0" err="1"/>
              <a:t>이터레이터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1091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929414" y="3044280"/>
            <a:ext cx="433323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유튜브에서 공부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컬렉션의 종류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7325506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72519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Iterator </a:t>
            </a:r>
            <a:r>
              <a:rPr lang="ko-KR" altLang="en-US" dirty="0"/>
              <a:t>객체 </a:t>
            </a:r>
            <a:r>
              <a:rPr lang="en-US" altLang="ko-KR" dirty="0"/>
              <a:t>&lt;&lt; </a:t>
            </a:r>
            <a:r>
              <a:rPr lang="ko-KR" altLang="en-US" dirty="0" err="1"/>
              <a:t>이런걸</a:t>
            </a:r>
            <a:r>
              <a:rPr lang="ko-KR" altLang="en-US" dirty="0"/>
              <a:t> 왜 </a:t>
            </a:r>
            <a:r>
              <a:rPr lang="ko-KR" altLang="en-US" dirty="0" err="1"/>
              <a:t>쓰냐면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컬렉션에 저장된 데이터들을 가져오기 위해서이다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컬렉션의 종류는 아래와 같다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모두 구조가 다르다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List(</a:t>
            </a:r>
            <a:r>
              <a:rPr lang="en-US" altLang="ko-KR" dirty="0" err="1"/>
              <a:t>arryList</a:t>
            </a:r>
            <a:r>
              <a:rPr lang="en-US" altLang="ko-KR" dirty="0"/>
              <a:t>/Linked List) </a:t>
            </a:r>
          </a:p>
          <a:p>
            <a:r>
              <a:rPr lang="en-US" altLang="ko-KR" dirty="0"/>
              <a:t>Set - </a:t>
            </a:r>
            <a:r>
              <a:rPr lang="en-US" altLang="ko-KR" dirty="0" err="1"/>
              <a:t>TreeSet</a:t>
            </a:r>
            <a:endParaRPr lang="en-US" altLang="ko-KR" dirty="0"/>
          </a:p>
          <a:p>
            <a:r>
              <a:rPr lang="en-US" altLang="ko-KR" dirty="0"/>
              <a:t>Map – </a:t>
            </a:r>
            <a:r>
              <a:rPr lang="en-US" altLang="ko-KR" dirty="0" err="1"/>
              <a:t>hashMap</a:t>
            </a:r>
            <a:r>
              <a:rPr lang="ko-KR" altLang="en-US" dirty="0"/>
              <a:t> 형식으로 저장됨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모든 컬렉션은 저장방법</a:t>
            </a:r>
            <a:r>
              <a:rPr lang="en-US" altLang="ko-KR" dirty="0"/>
              <a:t>(</a:t>
            </a:r>
            <a:r>
              <a:rPr lang="ko-KR" altLang="en-US" dirty="0"/>
              <a:t>구조</a:t>
            </a:r>
            <a:r>
              <a:rPr lang="en-US" altLang="ko-KR" dirty="0"/>
              <a:t>)</a:t>
            </a:r>
            <a:r>
              <a:rPr lang="ko-KR" altLang="en-US" dirty="0"/>
              <a:t>가 다르기 때문에 데이터를 읽어오려면 </a:t>
            </a:r>
            <a:endParaRPr lang="en-US" altLang="ko-KR" dirty="0"/>
          </a:p>
          <a:p>
            <a:r>
              <a:rPr lang="ko-KR" altLang="en-US" dirty="0"/>
              <a:t>모두 다른 방법으로 읽어와야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Iterator</a:t>
            </a:r>
            <a:r>
              <a:rPr lang="ko-KR" altLang="en-US" dirty="0"/>
              <a:t>객체를 사용하면 모든 컬렉션의 구조를 일체화 시키고 </a:t>
            </a:r>
            <a:endParaRPr lang="en-US" altLang="ko-KR" dirty="0"/>
          </a:p>
          <a:p>
            <a:r>
              <a:rPr lang="ko-KR" altLang="en-US" dirty="0"/>
              <a:t>거기서 하나의 </a:t>
            </a:r>
            <a:r>
              <a:rPr lang="ko-KR" altLang="en-US" dirty="0" err="1"/>
              <a:t>메서드만을</a:t>
            </a:r>
            <a:r>
              <a:rPr lang="ko-KR" altLang="en-US" dirty="0"/>
              <a:t> 사용하여 데이터를 뽑아올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메서드명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hasNext</a:t>
            </a:r>
            <a:r>
              <a:rPr lang="en-US" altLang="ko-KR" dirty="0"/>
              <a:t>( ) – </a:t>
            </a:r>
            <a:r>
              <a:rPr lang="ko-KR" altLang="en-US" dirty="0"/>
              <a:t>만약 옆에 값이 있다면</a:t>
            </a:r>
            <a:r>
              <a:rPr lang="en-US" altLang="ko-KR" dirty="0"/>
              <a:t>? true or false</a:t>
            </a:r>
            <a:r>
              <a:rPr lang="ko-KR" altLang="en-US" dirty="0"/>
              <a:t>로 반환</a:t>
            </a:r>
            <a:endParaRPr lang="en-US" altLang="ko-KR" dirty="0"/>
          </a:p>
          <a:p>
            <a:r>
              <a:rPr lang="en-US" altLang="ko-KR" dirty="0"/>
              <a:t>next( ) – a</a:t>
            </a:r>
            <a:r>
              <a:rPr lang="ko-KR" altLang="en-US" dirty="0"/>
              <a:t>데이터 다음 값이 있다면 값을 출력함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56A0A2-C768-430B-1E3E-BB5ABAB7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38" y="1185211"/>
            <a:ext cx="2070206" cy="1917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113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044B79E1-BE6C-FCAE-660C-93CF279B04D2}"/>
              </a:ext>
            </a:extLst>
          </p:cNvPr>
          <p:cNvSpPr/>
          <p:nvPr/>
        </p:nvSpPr>
        <p:spPr>
          <a:xfrm>
            <a:off x="7193733" y="2256501"/>
            <a:ext cx="1435509" cy="49161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6D23E9-0A37-1658-51D2-4D85AD849CC5}"/>
              </a:ext>
            </a:extLst>
          </p:cNvPr>
          <p:cNvSpPr txBox="1"/>
          <p:nvPr/>
        </p:nvSpPr>
        <p:spPr>
          <a:xfrm>
            <a:off x="9035846" y="2221187"/>
            <a:ext cx="2969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</a:t>
            </a:r>
            <a:r>
              <a:rPr lang="ko-KR" altLang="en-US" dirty="0" err="1"/>
              <a:t>나올건데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아직 프로그램 미등록 상태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ACB927-DCF7-E141-FA27-D3F8F3538BF7}"/>
              </a:ext>
            </a:extLst>
          </p:cNvPr>
          <p:cNvGrpSpPr/>
          <p:nvPr/>
        </p:nvGrpSpPr>
        <p:grpSpPr>
          <a:xfrm>
            <a:off x="902732" y="1286813"/>
            <a:ext cx="5761219" cy="3153073"/>
            <a:chOff x="902732" y="1286813"/>
            <a:chExt cx="5761219" cy="315307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27E89A-D1BF-9D9B-E5C5-0A8118494AC0}"/>
                </a:ext>
              </a:extLst>
            </p:cNvPr>
            <p:cNvGrpSpPr/>
            <p:nvPr/>
          </p:nvGrpSpPr>
          <p:grpSpPr>
            <a:xfrm>
              <a:off x="902732" y="1286813"/>
              <a:ext cx="5761219" cy="2430991"/>
              <a:chOff x="873235" y="2702658"/>
              <a:chExt cx="5761219" cy="243099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ACA376E-8341-A4D0-F3A4-EE85621C5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3235" y="2702658"/>
                <a:ext cx="5761219" cy="24309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6E750DA-4CAA-2979-A51B-66970F9AF97D}"/>
                  </a:ext>
                </a:extLst>
              </p:cNvPr>
              <p:cNvSpPr/>
              <p:nvPr/>
            </p:nvSpPr>
            <p:spPr>
              <a:xfrm>
                <a:off x="1483901" y="3637032"/>
                <a:ext cx="1219970" cy="2663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6B59DA-9351-20DD-8188-326F105E998B}"/>
                </a:ext>
              </a:extLst>
            </p:cNvPr>
            <p:cNvSpPr txBox="1"/>
            <p:nvPr/>
          </p:nvSpPr>
          <p:spPr>
            <a:xfrm>
              <a:off x="902732" y="4070554"/>
              <a:ext cx="4123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 클래스를 프로그램으로 등록해보자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5045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709628" y="3044280"/>
            <a:ext cx="6772816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유튜브에서 공부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iterator </a:t>
            </a:r>
            <a:r>
              <a:rPr lang="ko-KR" altLang="en-US" sz="4400" b="1" dirty="0"/>
              <a:t>사용방법 </a:t>
            </a:r>
            <a:r>
              <a:rPr lang="en-US" altLang="ko-KR" sz="4400" b="1" dirty="0"/>
              <a:t>(6:30~)</a:t>
            </a:r>
          </a:p>
        </p:txBody>
      </p:sp>
    </p:spTree>
    <p:extLst>
      <p:ext uri="{BB962C8B-B14F-4D97-AF65-F5344CB8AC3E}">
        <p14:creationId xmlns:p14="http://schemas.microsoft.com/office/powerpoint/2010/main" val="3281989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351085" y="479238"/>
            <a:ext cx="97042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컬렉션의 저장구조를 동일하게 만들고 </a:t>
            </a:r>
            <a:endParaRPr lang="en-US" altLang="ko-KR" dirty="0"/>
          </a:p>
          <a:p>
            <a:r>
              <a:rPr lang="ko-KR" altLang="en-US" dirty="0"/>
              <a:t>그로 인해서 컬렉션 내부에 저장된 값을 하나의 메서드로 가져올 수 있게 하는 객체 </a:t>
            </a:r>
            <a:r>
              <a:rPr lang="en-US" altLang="ko-KR" dirty="0"/>
              <a:t>iterator </a:t>
            </a:r>
          </a:p>
          <a:p>
            <a:r>
              <a:rPr lang="ko-KR" altLang="en-US" dirty="0"/>
              <a:t>이 객체의 사용방법은 아래와 같다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List </a:t>
            </a:r>
            <a:r>
              <a:rPr lang="en-US" altLang="ko-KR" dirty="0" err="1"/>
              <a:t>list</a:t>
            </a:r>
            <a:r>
              <a:rPr lang="en-US" altLang="ko-KR" dirty="0"/>
              <a:t> = new </a:t>
            </a:r>
            <a:r>
              <a:rPr lang="en-US" altLang="ko-KR" dirty="0" err="1"/>
              <a:t>ArrayList</a:t>
            </a:r>
            <a:r>
              <a:rPr lang="en-US" altLang="ko-KR" dirty="0"/>
              <a:t>( ); </a:t>
            </a:r>
          </a:p>
          <a:p>
            <a:r>
              <a:rPr lang="en-US" altLang="ko-KR" dirty="0"/>
              <a:t>Iterator it = </a:t>
            </a:r>
            <a:r>
              <a:rPr lang="en-US" altLang="ko-KR" dirty="0" err="1"/>
              <a:t>list.iteratior</a:t>
            </a:r>
            <a:r>
              <a:rPr lang="en-US" altLang="ko-KR" dirty="0"/>
              <a:t>( );</a:t>
            </a:r>
          </a:p>
          <a:p>
            <a:endParaRPr lang="en-US" altLang="ko-KR" dirty="0"/>
          </a:p>
          <a:p>
            <a:r>
              <a:rPr lang="en-US" altLang="ko-KR" dirty="0"/>
              <a:t>while(</a:t>
            </a:r>
            <a:r>
              <a:rPr lang="en-US" altLang="ko-KR" dirty="0" err="1"/>
              <a:t>it.hasNext</a:t>
            </a:r>
            <a:r>
              <a:rPr lang="en-US" altLang="ko-KR" dirty="0"/>
              <a:t>( )) 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syso</a:t>
            </a:r>
            <a:r>
              <a:rPr lang="en-US" altLang="ko-KR" dirty="0"/>
              <a:t>(</a:t>
            </a:r>
            <a:r>
              <a:rPr lang="en-US" altLang="ko-KR" dirty="0" err="1"/>
              <a:t>it.next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}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위에서 볼 수 있듯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내가 원하는 컬렉션 객체 하나를 만든다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만든 컬렉션 객체를 </a:t>
            </a:r>
            <a:r>
              <a:rPr lang="en-US" altLang="ko-KR" dirty="0"/>
              <a:t>Iterator </a:t>
            </a:r>
            <a:r>
              <a:rPr lang="ko-KR" altLang="en-US" dirty="0"/>
              <a:t>객체로 변경시키고 사용한다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875750-BDE8-B76F-EDA2-FB861FE4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82" y="4568006"/>
            <a:ext cx="8147469" cy="2057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78677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351085" y="47923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실습 예제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F79706-B952-8420-AC4C-260A53B2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83" y="1612244"/>
            <a:ext cx="4762745" cy="42483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0370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659663" y="3044280"/>
            <a:ext cx="887275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유튜브에서 공부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iterator</a:t>
            </a:r>
            <a:r>
              <a:rPr lang="ko-KR" altLang="en-US" sz="4400" b="1" dirty="0"/>
              <a:t>를 </a:t>
            </a:r>
            <a:r>
              <a:rPr lang="ko-KR" altLang="en-US" sz="4400" b="1" dirty="0" err="1"/>
              <a:t>두번</a:t>
            </a:r>
            <a:r>
              <a:rPr lang="ko-KR" altLang="en-US" sz="4400" b="1" dirty="0"/>
              <a:t> 사용하고 싶다면</a:t>
            </a:r>
            <a:r>
              <a:rPr lang="en-US" altLang="ko-KR" sz="4400" b="1" dirty="0"/>
              <a:t>?</a:t>
            </a:r>
            <a:r>
              <a:rPr lang="ko-KR" altLang="en-US" sz="4400" b="1" dirty="0"/>
              <a:t>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2476716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351085" y="47923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실습 예제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442AA9-23E6-E7FE-1314-2926EE642EC1}"/>
              </a:ext>
            </a:extLst>
          </p:cNvPr>
          <p:cNvGrpSpPr/>
          <p:nvPr/>
        </p:nvGrpSpPr>
        <p:grpSpPr>
          <a:xfrm>
            <a:off x="766583" y="1612244"/>
            <a:ext cx="7439596" cy="4248368"/>
            <a:chOff x="766583" y="1612244"/>
            <a:chExt cx="7439596" cy="42483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F79706-B952-8420-AC4C-260A53B2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583" y="1612244"/>
              <a:ext cx="4762745" cy="42483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969BBD3-52C9-ED90-39D5-5ECC2D2F9EA7}"/>
                </a:ext>
              </a:extLst>
            </p:cNvPr>
            <p:cNvGrpSpPr/>
            <p:nvPr/>
          </p:nvGrpSpPr>
          <p:grpSpPr>
            <a:xfrm>
              <a:off x="7478095" y="2828894"/>
              <a:ext cx="728084" cy="1569544"/>
              <a:chOff x="7478095" y="2828894"/>
              <a:chExt cx="728084" cy="156954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0357C4A-9034-CC36-B909-81545AF62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8095" y="2828894"/>
                <a:ext cx="609631" cy="12002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961035-E717-F027-AE51-AE453EA61021}"/>
                  </a:ext>
                </a:extLst>
              </p:cNvPr>
              <p:cNvSpPr txBox="1"/>
              <p:nvPr/>
            </p:nvSpPr>
            <p:spPr>
              <a:xfrm>
                <a:off x="7478095" y="4029106"/>
                <a:ext cx="728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결과 </a:t>
                </a:r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14008C7-8D19-3230-148F-73C50C28F600}"/>
                </a:ext>
              </a:extLst>
            </p:cNvPr>
            <p:cNvSpPr/>
            <p:nvPr/>
          </p:nvSpPr>
          <p:spPr>
            <a:xfrm>
              <a:off x="6141540" y="3310759"/>
              <a:ext cx="551793" cy="4256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5470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351085" y="47923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실습 예제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442AA9-23E6-E7FE-1314-2926EE642EC1}"/>
              </a:ext>
            </a:extLst>
          </p:cNvPr>
          <p:cNvGrpSpPr/>
          <p:nvPr/>
        </p:nvGrpSpPr>
        <p:grpSpPr>
          <a:xfrm>
            <a:off x="6141540" y="2828894"/>
            <a:ext cx="2433811" cy="1569544"/>
            <a:chOff x="6141540" y="2828894"/>
            <a:chExt cx="2433811" cy="156954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969BBD3-52C9-ED90-39D5-5ECC2D2F9EA7}"/>
                </a:ext>
              </a:extLst>
            </p:cNvPr>
            <p:cNvGrpSpPr/>
            <p:nvPr/>
          </p:nvGrpSpPr>
          <p:grpSpPr>
            <a:xfrm>
              <a:off x="7162785" y="2828894"/>
              <a:ext cx="1412566" cy="1569544"/>
              <a:chOff x="7162785" y="2828894"/>
              <a:chExt cx="1412566" cy="156954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0357C4A-9034-CC36-B909-81545AF62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78095" y="2828894"/>
                <a:ext cx="609631" cy="12002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961035-E717-F027-AE51-AE453EA61021}"/>
                  </a:ext>
                </a:extLst>
              </p:cNvPr>
              <p:cNvSpPr txBox="1"/>
              <p:nvPr/>
            </p:nvSpPr>
            <p:spPr>
              <a:xfrm>
                <a:off x="7162785" y="4029106"/>
                <a:ext cx="1412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결과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동일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14008C7-8D19-3230-148F-73C50C28F600}"/>
                </a:ext>
              </a:extLst>
            </p:cNvPr>
            <p:cNvSpPr/>
            <p:nvPr/>
          </p:nvSpPr>
          <p:spPr>
            <a:xfrm>
              <a:off x="6141540" y="3310759"/>
              <a:ext cx="551793" cy="4256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861C8A-B569-F755-7015-D7E6BCF0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6" y="1095893"/>
            <a:ext cx="4826248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81EF2D-08EA-9DC1-7B70-F934CFEEACE7}"/>
              </a:ext>
            </a:extLst>
          </p:cNvPr>
          <p:cNvSpPr txBox="1"/>
          <p:nvPr/>
        </p:nvSpPr>
        <p:spPr>
          <a:xfrm>
            <a:off x="6012309" y="777625"/>
            <a:ext cx="57791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</a:t>
            </a:r>
            <a:r>
              <a:rPr lang="en-US" altLang="ko-KR" dirty="0" err="1"/>
              <a:t>it.next</a:t>
            </a:r>
            <a:r>
              <a:rPr lang="en-US" altLang="ko-KR" dirty="0"/>
              <a:t>() </a:t>
            </a:r>
            <a:r>
              <a:rPr lang="ko-KR" altLang="en-US" dirty="0" err="1"/>
              <a:t>두번</a:t>
            </a:r>
            <a:r>
              <a:rPr lang="ko-KR" altLang="en-US" dirty="0"/>
              <a:t> 썼는데 </a:t>
            </a:r>
            <a:endParaRPr lang="en-US" altLang="ko-KR" dirty="0"/>
          </a:p>
          <a:p>
            <a:r>
              <a:rPr lang="ko-KR" altLang="en-US" dirty="0"/>
              <a:t>왜 결과가 </a:t>
            </a:r>
            <a:r>
              <a:rPr lang="en-US" altLang="ko-KR" dirty="0"/>
              <a:t>1~5</a:t>
            </a:r>
            <a:r>
              <a:rPr lang="ko-KR" altLang="en-US" dirty="0"/>
              <a:t>까지 한번만 </a:t>
            </a:r>
            <a:r>
              <a:rPr lang="ko-KR" altLang="en-US" dirty="0" err="1"/>
              <a:t>나오냐면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iterator</a:t>
            </a:r>
            <a:r>
              <a:rPr lang="ko-KR" altLang="en-US" dirty="0"/>
              <a:t>는 이미 처음부터 끝까지 읽었기 때문에</a:t>
            </a:r>
            <a:endParaRPr lang="en-US" altLang="ko-KR" dirty="0"/>
          </a:p>
          <a:p>
            <a:r>
              <a:rPr lang="ko-KR" altLang="en-US" dirty="0"/>
              <a:t>두 번째 </a:t>
            </a:r>
            <a:r>
              <a:rPr lang="en-US" altLang="ko-KR" dirty="0"/>
              <a:t>while</a:t>
            </a:r>
            <a:r>
              <a:rPr lang="ko-KR" altLang="en-US" dirty="0"/>
              <a:t>문에선 다음 값을 읽을 것이 없어서</a:t>
            </a:r>
            <a:endParaRPr lang="en-US" altLang="ko-KR" dirty="0"/>
          </a:p>
          <a:p>
            <a:r>
              <a:rPr lang="ko-KR" altLang="en-US" dirty="0" err="1"/>
              <a:t>반환값이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  <a:r>
              <a:rPr lang="ko-KR" altLang="en-US" dirty="0"/>
              <a:t>가 나와 애초에 실행조차 되지 않는 것  </a:t>
            </a:r>
          </a:p>
        </p:txBody>
      </p:sp>
    </p:spTree>
    <p:extLst>
      <p:ext uri="{BB962C8B-B14F-4D97-AF65-F5344CB8AC3E}">
        <p14:creationId xmlns:p14="http://schemas.microsoft.com/office/powerpoint/2010/main" val="26540763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351085" y="47923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실습 예제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442AA9-23E6-E7FE-1314-2926EE642EC1}"/>
              </a:ext>
            </a:extLst>
          </p:cNvPr>
          <p:cNvGrpSpPr/>
          <p:nvPr/>
        </p:nvGrpSpPr>
        <p:grpSpPr>
          <a:xfrm>
            <a:off x="6141540" y="3310759"/>
            <a:ext cx="1813897" cy="1756993"/>
            <a:chOff x="6141540" y="3310759"/>
            <a:chExt cx="1813897" cy="17569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961035-E717-F027-AE51-AE453EA61021}"/>
                </a:ext>
              </a:extLst>
            </p:cNvPr>
            <p:cNvSpPr txBox="1"/>
            <p:nvPr/>
          </p:nvSpPr>
          <p:spPr>
            <a:xfrm>
              <a:off x="7309106" y="469842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결과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14008C7-8D19-3230-148F-73C50C28F600}"/>
                </a:ext>
              </a:extLst>
            </p:cNvPr>
            <p:cNvSpPr/>
            <p:nvPr/>
          </p:nvSpPr>
          <p:spPr>
            <a:xfrm>
              <a:off x="6141540" y="3310759"/>
              <a:ext cx="551793" cy="4256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D81EF2D-08EA-9DC1-7B70-F934CFEEACE7}"/>
              </a:ext>
            </a:extLst>
          </p:cNvPr>
          <p:cNvSpPr txBox="1"/>
          <p:nvPr/>
        </p:nvSpPr>
        <p:spPr>
          <a:xfrm>
            <a:off x="6052151" y="663904"/>
            <a:ext cx="5788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그래서 만약 </a:t>
            </a:r>
            <a:r>
              <a:rPr lang="en-US" altLang="ko-KR" dirty="0"/>
              <a:t>1~5</a:t>
            </a:r>
            <a:r>
              <a:rPr lang="ko-KR" altLang="en-US" dirty="0"/>
              <a:t>까지의 값을 </a:t>
            </a:r>
            <a:r>
              <a:rPr lang="ko-KR" altLang="en-US" dirty="0" err="1"/>
              <a:t>두번</a:t>
            </a:r>
            <a:r>
              <a:rPr lang="ko-KR" altLang="en-US" dirty="0"/>
              <a:t> 출력하고 싶을 경우</a:t>
            </a:r>
            <a:endParaRPr lang="en-US" altLang="ko-KR" dirty="0"/>
          </a:p>
          <a:p>
            <a:r>
              <a:rPr lang="en-US" altLang="ko-KR" dirty="0"/>
              <a:t>Iterator </a:t>
            </a:r>
            <a:r>
              <a:rPr lang="ko-KR" altLang="en-US" dirty="0"/>
              <a:t>객체를 한번 더 생성해주어야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Iterator </a:t>
            </a:r>
            <a:r>
              <a:rPr lang="ko-KR" altLang="en-US" dirty="0"/>
              <a:t>객체는 </a:t>
            </a:r>
            <a:r>
              <a:rPr lang="en-US" altLang="ko-KR" dirty="0"/>
              <a:t>1</a:t>
            </a:r>
            <a:r>
              <a:rPr lang="ko-KR" altLang="en-US" dirty="0"/>
              <a:t>회용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4596C0-795B-1DD5-3AE8-84C4C596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5" y="1008963"/>
            <a:ext cx="5321573" cy="5454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A86550-578A-3A8C-1B96-7274E106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24" y="1995315"/>
            <a:ext cx="831893" cy="2305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59753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929419" y="3044280"/>
            <a:ext cx="433323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유튜브에서 공부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(14:00~ </a:t>
            </a:r>
            <a:r>
              <a:rPr lang="ko-KR" altLang="en-US" sz="4400" b="1" dirty="0" err="1"/>
              <a:t>안봄</a:t>
            </a:r>
            <a:r>
              <a:rPr lang="en-US" altLang="ko-KR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54328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473581" y="2367171"/>
            <a:ext cx="9244838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ch02-05 (5:55~)</a:t>
            </a:r>
          </a:p>
          <a:p>
            <a:pPr algn="ctr"/>
            <a:r>
              <a:rPr lang="ko-KR" altLang="en-US" sz="4400" b="1" dirty="0" err="1"/>
              <a:t>쿼리스트링으로</a:t>
            </a:r>
            <a:r>
              <a:rPr lang="ko-KR" altLang="en-US" sz="4400" b="1" dirty="0"/>
              <a:t> 받는 변수의 이름이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모두 같을 경우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6192957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7372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사진보면 변수명은 </a:t>
            </a:r>
            <a:r>
              <a:rPr lang="en-US" altLang="ko-KR" dirty="0"/>
              <a:t>year</a:t>
            </a:r>
            <a:r>
              <a:rPr lang="ko-KR" altLang="en-US" dirty="0"/>
              <a:t>로 모두 같고</a:t>
            </a:r>
            <a:r>
              <a:rPr lang="en-US" altLang="ko-KR" dirty="0"/>
              <a:t>, </a:t>
            </a:r>
            <a:r>
              <a:rPr lang="ko-KR" altLang="en-US" dirty="0"/>
              <a:t>값만 </a:t>
            </a:r>
            <a:r>
              <a:rPr lang="ko-KR" altLang="en-US" dirty="0" err="1"/>
              <a:t>다르잖아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경우 컨트롤러에서 </a:t>
            </a:r>
            <a:r>
              <a:rPr lang="en-US" altLang="ko-KR" dirty="0"/>
              <a:t>year</a:t>
            </a:r>
            <a:r>
              <a:rPr lang="ko-KR" altLang="en-US" dirty="0"/>
              <a:t>의 값을 모두 가져오려면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String[ ] </a:t>
            </a:r>
            <a:r>
              <a:rPr lang="en-US" altLang="ko-KR" dirty="0" err="1"/>
              <a:t>yearArr</a:t>
            </a:r>
            <a:r>
              <a:rPr lang="en-US" altLang="ko-KR" dirty="0"/>
              <a:t> = </a:t>
            </a:r>
            <a:r>
              <a:rPr lang="en-US" altLang="ko-KR" dirty="0" err="1"/>
              <a:t>Request.getParameterValues</a:t>
            </a:r>
            <a:r>
              <a:rPr lang="en-US" altLang="ko-KR" dirty="0"/>
              <a:t>(“</a:t>
            </a:r>
            <a:r>
              <a:rPr lang="ko-KR" altLang="en-US" dirty="0" err="1"/>
              <a:t>변수명</a:t>
            </a:r>
            <a:r>
              <a:rPr lang="en-US" altLang="ko-KR" dirty="0"/>
              <a:t>”)</a:t>
            </a:r>
            <a:r>
              <a:rPr lang="ko-KR" altLang="en-US" dirty="0"/>
              <a:t>을 적어줘야 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E01889-C86C-4136-100D-D5341EE5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" y="2708080"/>
            <a:ext cx="7906156" cy="3302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8267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EAEA8B-967F-650F-4E24-64CCC25CBBBB}"/>
              </a:ext>
            </a:extLst>
          </p:cNvPr>
          <p:cNvGrpSpPr/>
          <p:nvPr/>
        </p:nvGrpSpPr>
        <p:grpSpPr>
          <a:xfrm>
            <a:off x="495314" y="332399"/>
            <a:ext cx="11004727" cy="5585734"/>
            <a:chOff x="367564" y="646261"/>
            <a:chExt cx="11004727" cy="558573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842421-0F07-2EC1-5164-FC884C633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64" y="4410657"/>
              <a:ext cx="3718882" cy="18213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56CB18E-4359-2C0B-1CD3-F3B37E8B2736}"/>
                </a:ext>
              </a:extLst>
            </p:cNvPr>
            <p:cNvGrpSpPr/>
            <p:nvPr/>
          </p:nvGrpSpPr>
          <p:grpSpPr>
            <a:xfrm>
              <a:off x="535675" y="1116076"/>
              <a:ext cx="3550771" cy="4078748"/>
              <a:chOff x="1214101" y="1912489"/>
              <a:chExt cx="3550771" cy="407874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FD7FC45-C7BB-DF3B-B091-7976E8BB3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3398" y="1912489"/>
                <a:ext cx="2972058" cy="15165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6E750DA-4CAA-2979-A51B-66970F9AF97D}"/>
                  </a:ext>
                </a:extLst>
              </p:cNvPr>
              <p:cNvSpPr/>
              <p:nvPr/>
            </p:nvSpPr>
            <p:spPr>
              <a:xfrm>
                <a:off x="1779457" y="2404370"/>
                <a:ext cx="963743" cy="2601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875CFCE-C39F-DB42-224A-8CA312B18BDB}"/>
                  </a:ext>
                </a:extLst>
              </p:cNvPr>
              <p:cNvSpPr/>
              <p:nvPr/>
            </p:nvSpPr>
            <p:spPr>
              <a:xfrm>
                <a:off x="1214101" y="5731065"/>
                <a:ext cx="3550771" cy="2601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0DCB93-2505-AE22-EA96-04522E98CB02}"/>
                </a:ext>
              </a:extLst>
            </p:cNvPr>
            <p:cNvSpPr txBox="1"/>
            <p:nvPr/>
          </p:nvSpPr>
          <p:spPr>
            <a:xfrm>
              <a:off x="4355690" y="646261"/>
              <a:ext cx="7016601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이렇게 </a:t>
              </a:r>
              <a:r>
                <a:rPr lang="en-US" altLang="ko-KR" dirty="0"/>
                <a:t>class</a:t>
              </a:r>
              <a:r>
                <a:rPr lang="ko-KR" altLang="en-US" dirty="0"/>
                <a:t>명 바로 위에 </a:t>
              </a:r>
              <a:r>
                <a:rPr lang="en-US" altLang="ko-KR" dirty="0"/>
                <a:t>@Controller </a:t>
              </a:r>
              <a:r>
                <a:rPr lang="ko-KR" altLang="en-US" dirty="0"/>
                <a:t>붙이면 </a:t>
              </a:r>
              <a:endParaRPr lang="en-US" altLang="ko-KR" dirty="0"/>
            </a:p>
            <a:p>
              <a:r>
                <a:rPr lang="ko-KR" altLang="en-US" dirty="0"/>
                <a:t>프로그램 등록은 </a:t>
              </a:r>
              <a:r>
                <a:rPr lang="ko-KR" altLang="en-US" dirty="0" err="1"/>
                <a:t>완료된거임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@Controller</a:t>
              </a:r>
              <a:r>
                <a:rPr lang="ko-KR" altLang="en-US" dirty="0"/>
                <a:t>의 뜻은</a:t>
              </a:r>
              <a:endParaRPr lang="en-US" altLang="ko-KR" dirty="0"/>
            </a:p>
            <a:p>
              <a:r>
                <a:rPr lang="ko-KR" altLang="en-US" dirty="0"/>
                <a:t>지금부터 이 클래스를 프로그램으로</a:t>
              </a:r>
              <a:r>
                <a:rPr lang="en-US" altLang="ko-KR" dirty="0"/>
                <a:t> </a:t>
              </a:r>
              <a:r>
                <a:rPr lang="ko-KR" altLang="en-US" dirty="0"/>
                <a:t>임명하겠다</a:t>
              </a:r>
              <a:r>
                <a:rPr lang="en-US" altLang="ko-KR" dirty="0"/>
                <a:t>! </a:t>
              </a:r>
              <a:r>
                <a:rPr lang="ko-KR" altLang="en-US" dirty="0"/>
                <a:t>는 뜻임</a:t>
              </a:r>
              <a:endParaRPr lang="en-US" altLang="ko-KR" dirty="0"/>
            </a:p>
            <a:p>
              <a:r>
                <a:rPr lang="en-US" altLang="ko-KR" dirty="0"/>
                <a:t>@Controller </a:t>
              </a:r>
              <a:r>
                <a:rPr lang="ko-KR" altLang="en-US" dirty="0"/>
                <a:t>없으면 </a:t>
              </a:r>
              <a:r>
                <a:rPr lang="en-US" altLang="ko-KR" dirty="0"/>
                <a:t>was(</a:t>
              </a:r>
              <a:r>
                <a:rPr lang="ko-KR" altLang="en-US" dirty="0"/>
                <a:t>서버</a:t>
              </a:r>
              <a:r>
                <a:rPr lang="en-US" altLang="ko-KR" dirty="0"/>
                <a:t>)</a:t>
              </a:r>
              <a:r>
                <a:rPr lang="ko-KR" altLang="en-US" dirty="0"/>
                <a:t>가 </a:t>
              </a:r>
              <a:endParaRPr lang="en-US" altLang="ko-KR" dirty="0"/>
            </a:p>
            <a:p>
              <a:r>
                <a:rPr lang="ko-KR" altLang="en-US" dirty="0"/>
                <a:t>이 </a:t>
              </a:r>
              <a:r>
                <a:rPr lang="en-US" altLang="ko-KR" dirty="0"/>
                <a:t>class</a:t>
              </a:r>
              <a:r>
                <a:rPr lang="ko-KR" altLang="en-US" dirty="0"/>
                <a:t>를 프로그램으로 인식을</a:t>
              </a:r>
              <a:r>
                <a:rPr lang="en-US" altLang="ko-KR" dirty="0"/>
                <a:t> </a:t>
              </a:r>
              <a:r>
                <a:rPr lang="ko-KR" altLang="en-US" dirty="0"/>
                <a:t>못함 </a:t>
              </a:r>
              <a:endParaRPr lang="en-US" altLang="ko-KR" dirty="0"/>
            </a:p>
            <a:p>
              <a:r>
                <a:rPr lang="en-US" altLang="ko-KR" dirty="0" err="1"/>
                <a:t>url</a:t>
              </a:r>
              <a:r>
                <a:rPr lang="en-US" altLang="ko-KR" dirty="0"/>
                <a:t> </a:t>
              </a:r>
              <a:r>
                <a:rPr lang="ko-KR" altLang="en-US" dirty="0"/>
                <a:t>백날 쳐봐도 </a:t>
              </a:r>
              <a:r>
                <a:rPr lang="en-US" altLang="ko-KR" dirty="0"/>
                <a:t>@Controller</a:t>
              </a:r>
              <a:r>
                <a:rPr lang="ko-KR" altLang="en-US" dirty="0"/>
                <a:t>로 등록 </a:t>
              </a:r>
              <a:r>
                <a:rPr lang="ko-KR" altLang="en-US" dirty="0" err="1"/>
                <a:t>안한</a:t>
              </a:r>
              <a:r>
                <a:rPr lang="ko-KR" altLang="en-US" dirty="0"/>
                <a:t> 클래스 내부 프로그램</a:t>
              </a:r>
              <a:endParaRPr lang="en-US" altLang="ko-KR" dirty="0"/>
            </a:p>
            <a:p>
              <a:r>
                <a:rPr lang="ko-KR" altLang="en-US" dirty="0"/>
                <a:t>호출 불가능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&gt;&gt; </a:t>
              </a:r>
              <a:r>
                <a:rPr lang="ko-KR" altLang="en-US" dirty="0"/>
                <a:t>이거 에러 뜨는 이유는 </a:t>
              </a:r>
              <a:endParaRPr lang="en-US" altLang="ko-KR" dirty="0"/>
            </a:p>
            <a:p>
              <a:r>
                <a:rPr lang="en-US" altLang="ko-KR" dirty="0"/>
                <a:t>@Controller</a:t>
              </a:r>
              <a:r>
                <a:rPr lang="ko-KR" altLang="en-US" dirty="0"/>
                <a:t>를 사용할 수 있는 라이브러리 </a:t>
              </a:r>
              <a:r>
                <a:rPr lang="en-US" altLang="ko-KR" dirty="0" err="1"/>
                <a:t>impor</a:t>
              </a:r>
              <a:r>
                <a:rPr lang="ko-KR" altLang="en-US" dirty="0" err="1"/>
                <a:t>안해서</a:t>
              </a:r>
              <a:r>
                <a:rPr lang="ko-KR" altLang="en-US" dirty="0"/>
                <a:t> 생기는 거</a:t>
              </a:r>
              <a:endParaRPr lang="en-US" altLang="ko-KR" dirty="0"/>
            </a:p>
            <a:p>
              <a:r>
                <a:rPr lang="en-US" altLang="ko-KR" dirty="0"/>
                <a:t>&gt;&gt;</a:t>
              </a:r>
              <a:r>
                <a:rPr lang="ko-KR" altLang="en-US" dirty="0"/>
                <a:t> </a:t>
              </a:r>
              <a:r>
                <a:rPr lang="en-US" altLang="ko-KR" dirty="0"/>
                <a:t>import </a:t>
              </a:r>
              <a:r>
                <a:rPr lang="ko-KR" altLang="en-US" dirty="0"/>
                <a:t>해주면 에러 사라짐</a:t>
              </a:r>
              <a:endParaRPr lang="en-US" altLang="ko-KR" dirty="0"/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19C1A8FA-311F-1FB1-4383-27F156F566AF}"/>
                </a:ext>
              </a:extLst>
            </p:cNvPr>
            <p:cNvSpPr/>
            <p:nvPr/>
          </p:nvSpPr>
          <p:spPr>
            <a:xfrm>
              <a:off x="2064774" y="2998839"/>
              <a:ext cx="658761" cy="62361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8566B7-2CC5-BBC1-E816-CD60EE6D557D}"/>
                </a:ext>
              </a:extLst>
            </p:cNvPr>
            <p:cNvSpPr txBox="1"/>
            <p:nvPr/>
          </p:nvSpPr>
          <p:spPr>
            <a:xfrm>
              <a:off x="4651374" y="4825492"/>
              <a:ext cx="5238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&lt;&lt;&lt;</a:t>
              </a:r>
              <a:r>
                <a:rPr lang="ko-KR" altLang="en-US" dirty="0"/>
                <a:t>이렇게 </a:t>
              </a:r>
              <a:r>
                <a:rPr lang="en-US" altLang="ko-KR" dirty="0"/>
                <a:t>(import </a:t>
              </a:r>
              <a:r>
                <a:rPr lang="ko-KR" altLang="en-US" dirty="0"/>
                <a:t>해주니 에러가 사라진 모습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56511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635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작성하면 </a:t>
            </a:r>
            <a:r>
              <a:rPr lang="en-US" altLang="ko-KR" dirty="0"/>
              <a:t>year</a:t>
            </a:r>
            <a:r>
              <a:rPr lang="ko-KR" altLang="en-US" dirty="0"/>
              <a:t>에 저장된 값들을 배열로 받을 수 있어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E01889-C86C-4136-100D-D5341EE5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84" y="1706970"/>
            <a:ext cx="7906156" cy="3302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F7F022-B06F-DDD9-EE29-4537F539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491" y="4735627"/>
            <a:ext cx="4438878" cy="19114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82320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419389" y="3044280"/>
            <a:ext cx="7353295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ch02-05 (7:00~)</a:t>
            </a:r>
          </a:p>
          <a:p>
            <a:pPr algn="ctr"/>
            <a:r>
              <a:rPr lang="ko-KR" altLang="en-US" sz="4400" b="1" dirty="0"/>
              <a:t>서버와 클라이언트 </a:t>
            </a:r>
            <a:r>
              <a:rPr lang="ko-KR" altLang="en-US" sz="4400" b="1" dirty="0" err="1"/>
              <a:t>한줄정리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4487250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2900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요청하는 쪽 </a:t>
            </a:r>
            <a:r>
              <a:rPr lang="en-US" altLang="ko-KR" dirty="0"/>
              <a:t>= </a:t>
            </a:r>
            <a:r>
              <a:rPr lang="ko-KR" altLang="en-US" dirty="0"/>
              <a:t>클라이언트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응답하는 쪽 </a:t>
            </a:r>
            <a:r>
              <a:rPr lang="en-US" altLang="ko-KR" dirty="0"/>
              <a:t>= </a:t>
            </a:r>
            <a:r>
              <a:rPr lang="ko-KR" altLang="en-US" dirty="0"/>
              <a:t>서버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48095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884265" y="3044280"/>
            <a:ext cx="6423553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ch02-05 (8:40~)</a:t>
            </a:r>
          </a:p>
          <a:p>
            <a:pPr algn="ctr"/>
            <a:r>
              <a:rPr lang="ko-KR" altLang="en-US" sz="4400" b="1" dirty="0"/>
              <a:t>서버의 종류 나누는 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1609457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6738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어떤 서비스를 제공 </a:t>
            </a:r>
            <a:r>
              <a:rPr lang="ko-KR" altLang="en-US" dirty="0" err="1"/>
              <a:t>하느냐에</a:t>
            </a:r>
            <a:r>
              <a:rPr lang="ko-KR" altLang="en-US" dirty="0"/>
              <a:t> 따라서 서버의 종류가 달라진다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들면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이메일 서버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파일 서버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웹 서버 </a:t>
            </a:r>
            <a:r>
              <a:rPr lang="en-US" altLang="ko-KR" dirty="0"/>
              <a:t>&gt;&gt; </a:t>
            </a:r>
            <a:r>
              <a:rPr lang="ko-KR" altLang="en-US" dirty="0"/>
              <a:t>브라우저로 받을 수 있는 모든 서비스를 제공받는다는 뜻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79E4C6-6C39-2043-7FF8-CD1E8AF8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9" y="3230058"/>
            <a:ext cx="5634012" cy="28605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39619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459955" y="2367171"/>
            <a:ext cx="9272090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ch02-05 (10:00~)</a:t>
            </a:r>
          </a:p>
          <a:p>
            <a:pPr algn="ctr"/>
            <a:r>
              <a:rPr lang="en-US" altLang="ko-KR" sz="4400" b="1" dirty="0"/>
              <a:t>1</a:t>
            </a:r>
            <a:r>
              <a:rPr lang="ko-KR" altLang="en-US" sz="4400" b="1" dirty="0"/>
              <a:t>대의 </a:t>
            </a:r>
            <a:r>
              <a:rPr lang="en-US" altLang="ko-KR" sz="4400" b="1" dirty="0"/>
              <a:t>pc</a:t>
            </a:r>
            <a:r>
              <a:rPr lang="ko-KR" altLang="en-US" sz="4400" b="1" dirty="0"/>
              <a:t>에 여러 서버가 존재한다면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(port</a:t>
            </a:r>
            <a:r>
              <a:rPr lang="ko-KR" altLang="en-US" sz="4400" b="1" dirty="0"/>
              <a:t>번호 존재 이유</a:t>
            </a:r>
            <a:r>
              <a:rPr lang="en-US" altLang="ko-KR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74842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737340" y="479237"/>
            <a:ext cx="8906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사진과 같은 상황이겠지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pc</a:t>
            </a:r>
            <a:r>
              <a:rPr lang="ko-KR" altLang="en-US" dirty="0"/>
              <a:t>에 여러 서버를 </a:t>
            </a:r>
            <a:r>
              <a:rPr lang="ko-KR" altLang="en-US" dirty="0" err="1"/>
              <a:t>두는거야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옛날에는 하나의 컴퓨터가 하나의 서비스를 담당했지만</a:t>
            </a:r>
            <a:r>
              <a:rPr lang="en-US" altLang="ko-KR" dirty="0"/>
              <a:t>, </a:t>
            </a:r>
            <a:r>
              <a:rPr lang="ko-KR" altLang="en-US" dirty="0"/>
              <a:t>요즘은 </a:t>
            </a:r>
            <a:r>
              <a:rPr lang="en-US" altLang="ko-KR" dirty="0"/>
              <a:t>pc</a:t>
            </a:r>
            <a:r>
              <a:rPr lang="ko-KR" altLang="en-US" dirty="0"/>
              <a:t>성능이 좋아져서 </a:t>
            </a:r>
            <a:endParaRPr lang="en-US" altLang="ko-KR" dirty="0"/>
          </a:p>
          <a:p>
            <a:r>
              <a:rPr lang="ko-KR" altLang="en-US" dirty="0"/>
              <a:t>하나의 컴퓨터가 여러 서비스를 동시에 제공함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3E56A-A632-F334-BA6F-4433D0BF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2385238"/>
            <a:ext cx="6222124" cy="3632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91669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94532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클라이언트는 </a:t>
            </a:r>
            <a:r>
              <a:rPr lang="en-US" altLang="ko-KR" dirty="0"/>
              <a:t>111.22.33.44 </a:t>
            </a:r>
            <a:r>
              <a:rPr lang="en-US" altLang="ko-KR" dirty="0" err="1"/>
              <a:t>ip</a:t>
            </a:r>
            <a:r>
              <a:rPr lang="ko-KR" altLang="en-US" dirty="0"/>
              <a:t>를 브라우저에 작성해서 </a:t>
            </a:r>
            <a:r>
              <a:rPr lang="en-US" altLang="ko-KR" dirty="0"/>
              <a:t>1</a:t>
            </a:r>
            <a:r>
              <a:rPr lang="ko-KR" altLang="en-US" dirty="0"/>
              <a:t>대의 </a:t>
            </a:r>
            <a:r>
              <a:rPr lang="en-US" altLang="ko-KR" dirty="0"/>
              <a:t>pc</a:t>
            </a:r>
            <a:r>
              <a:rPr lang="ko-KR" altLang="en-US" dirty="0"/>
              <a:t>에 서비스를 요청할거야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그런데 클라이언트가 </a:t>
            </a:r>
            <a:r>
              <a:rPr lang="en-US" altLang="ko-KR" dirty="0"/>
              <a:t>Email</a:t>
            </a:r>
            <a:r>
              <a:rPr lang="ko-KR" altLang="en-US" dirty="0"/>
              <a:t>서버에 요청을 하고싶다면 어떻게 접근해야 겠어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이메일 서버가 있는 </a:t>
            </a:r>
            <a:r>
              <a:rPr lang="en-US" altLang="ko-KR" dirty="0"/>
              <a:t>pc</a:t>
            </a:r>
            <a:r>
              <a:rPr lang="ko-KR" altLang="en-US" dirty="0"/>
              <a:t>에 접근하려면 </a:t>
            </a:r>
            <a:r>
              <a:rPr lang="en-US" altLang="ko-KR" dirty="0"/>
              <a:t>111.22.33.44 </a:t>
            </a:r>
            <a:r>
              <a:rPr lang="en-US" altLang="ko-KR" dirty="0" err="1"/>
              <a:t>ip</a:t>
            </a:r>
            <a:r>
              <a:rPr lang="ko-KR" altLang="en-US" dirty="0"/>
              <a:t>를 작성해야 하고 </a:t>
            </a:r>
            <a:endParaRPr lang="en-US" altLang="ko-KR" dirty="0"/>
          </a:p>
          <a:p>
            <a:r>
              <a:rPr lang="en-US" altLang="ko-KR" dirty="0"/>
              <a:t>File</a:t>
            </a:r>
            <a:r>
              <a:rPr lang="ko-KR" altLang="en-US" dirty="0"/>
              <a:t>서버에 서비스를 요청하려고 해도 </a:t>
            </a:r>
            <a:r>
              <a:rPr lang="en-US" altLang="ko-KR" dirty="0"/>
              <a:t>111.22.33.44</a:t>
            </a:r>
            <a:r>
              <a:rPr lang="en-US" altLang="ko-KR" b="1" dirty="0"/>
              <a:t> </a:t>
            </a:r>
            <a:r>
              <a:rPr lang="en-US" altLang="ko-KR" dirty="0" err="1"/>
              <a:t>ip</a:t>
            </a:r>
            <a:r>
              <a:rPr lang="ko-KR" altLang="en-US" dirty="0"/>
              <a:t>를 작성해서 접근해야 </a:t>
            </a:r>
            <a:r>
              <a:rPr lang="ko-KR" altLang="en-US" dirty="0" err="1"/>
              <a:t>하잖아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3E56A-A632-F334-BA6F-4433D0BF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64" y="2653251"/>
            <a:ext cx="6222124" cy="3632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7625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167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일단 정답은 </a:t>
            </a:r>
            <a:r>
              <a:rPr lang="en-US" altLang="ko-KR" dirty="0" err="1"/>
              <a:t>ip</a:t>
            </a:r>
            <a:r>
              <a:rPr lang="ko-KR" altLang="en-US" dirty="0"/>
              <a:t>만으로는 어떤 서버에 접속 </a:t>
            </a:r>
            <a:r>
              <a:rPr lang="ko-KR" altLang="en-US" dirty="0" err="1"/>
              <a:t>하려는지</a:t>
            </a:r>
            <a:r>
              <a:rPr lang="ko-KR" altLang="en-US" dirty="0"/>
              <a:t> 구분할 수 없어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때 </a:t>
            </a:r>
            <a:r>
              <a:rPr lang="en-US" altLang="ko-KR" dirty="0"/>
              <a:t>Port </a:t>
            </a:r>
            <a:r>
              <a:rPr lang="ko-KR" altLang="en-US" dirty="0"/>
              <a:t>번호를 </a:t>
            </a:r>
            <a:r>
              <a:rPr lang="ko-KR" altLang="en-US" dirty="0" err="1"/>
              <a:t>사용하는거야</a:t>
            </a:r>
            <a:r>
              <a:rPr lang="en-US" altLang="ko-KR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86BCFB-B9D5-1B11-3F5C-BC8539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2490335"/>
            <a:ext cx="6090744" cy="380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62017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682160" y="463472"/>
            <a:ext cx="112590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이메일 서버에 접속하려면 </a:t>
            </a:r>
            <a:r>
              <a:rPr lang="en-US" altLang="ko-KR" dirty="0" err="1"/>
              <a:t>ip</a:t>
            </a:r>
            <a:r>
              <a:rPr lang="en-US" altLang="ko-KR" dirty="0"/>
              <a:t> + </a:t>
            </a:r>
            <a:r>
              <a:rPr lang="ko-KR" altLang="en-US" dirty="0"/>
              <a:t>포트번호</a:t>
            </a:r>
            <a:r>
              <a:rPr lang="en-US" altLang="ko-KR" dirty="0"/>
              <a:t>(25)</a:t>
            </a:r>
            <a:r>
              <a:rPr lang="ko-KR" altLang="en-US" dirty="0"/>
              <a:t>까지 작성해 </a:t>
            </a:r>
            <a:r>
              <a:rPr lang="ko-KR" altLang="en-US" dirty="0" err="1"/>
              <a:t>주는거야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 사용자는 브라우저 주소창에 </a:t>
            </a:r>
            <a:r>
              <a:rPr lang="en-US" altLang="ko-KR" dirty="0"/>
              <a:t>111.22.33.44:25 &gt;&gt; </a:t>
            </a:r>
            <a:r>
              <a:rPr lang="ko-KR" altLang="en-US" dirty="0"/>
              <a:t>이렇게 작성해 주면 </a:t>
            </a:r>
            <a:endParaRPr lang="en-US" altLang="ko-KR" dirty="0"/>
          </a:p>
          <a:p>
            <a:r>
              <a:rPr lang="ko-KR" altLang="en-US" dirty="0"/>
              <a:t>하나의 컴퓨터에서 동작하고 있는 여러 서버들 중 </a:t>
            </a:r>
            <a:endParaRPr lang="en-US" altLang="ko-KR" dirty="0"/>
          </a:p>
          <a:p>
            <a:r>
              <a:rPr lang="ko-KR" altLang="en-US" dirty="0"/>
              <a:t>이메일 서버에 정확하게 요청을 보낼 수 있겠지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각 서비스마다 기본으로 </a:t>
            </a:r>
            <a:r>
              <a:rPr lang="ko-KR" altLang="en-US" dirty="0" err="1"/>
              <a:t>설정돼있는</a:t>
            </a:r>
            <a:r>
              <a:rPr lang="ko-KR" altLang="en-US" dirty="0"/>
              <a:t> 포트번호가 있다 </a:t>
            </a:r>
            <a:r>
              <a:rPr lang="en-US" altLang="ko-KR" dirty="0"/>
              <a:t>/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웹 서버 </a:t>
            </a:r>
            <a:r>
              <a:rPr lang="en-US" altLang="ko-KR" dirty="0"/>
              <a:t>port </a:t>
            </a:r>
            <a:r>
              <a:rPr lang="ko-KR" altLang="en-US" dirty="0"/>
              <a:t>번호는 기본적으로 </a:t>
            </a:r>
            <a:r>
              <a:rPr lang="en-US" altLang="ko-KR" dirty="0"/>
              <a:t>80)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86BCFB-B9D5-1B11-3F5C-BC8539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2490335"/>
            <a:ext cx="6090744" cy="380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863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2123768" y="2340077"/>
            <a:ext cx="42114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프로그램 등록 끝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2400" b="1" dirty="0"/>
              <a:t>URL</a:t>
            </a:r>
            <a:r>
              <a:rPr lang="ko-KR" altLang="en-US" sz="2400" b="1" dirty="0"/>
              <a:t>과 메소드</a:t>
            </a:r>
            <a:r>
              <a:rPr lang="en-US" altLang="ko-KR" sz="2400" b="1" dirty="0"/>
              <a:t> </a:t>
            </a:r>
            <a:r>
              <a:rPr lang="ko-KR" altLang="en-US" sz="2400" b="1" dirty="0" err="1"/>
              <a:t>맵핑할</a:t>
            </a:r>
            <a:r>
              <a:rPr lang="ko-KR" altLang="en-US" sz="2400" b="1" dirty="0"/>
              <a:t> 차례</a:t>
            </a:r>
          </a:p>
        </p:txBody>
      </p:sp>
    </p:spTree>
    <p:extLst>
      <p:ext uri="{BB962C8B-B14F-4D97-AF65-F5344CB8AC3E}">
        <p14:creationId xmlns:p14="http://schemas.microsoft.com/office/powerpoint/2010/main" val="34428035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682160" y="463472"/>
            <a:ext cx="74174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이게 이해가 어렵다면 예를 </a:t>
            </a:r>
            <a:r>
              <a:rPr lang="ko-KR" altLang="en-US" dirty="0" err="1"/>
              <a:t>들어줄게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너가 </a:t>
            </a:r>
            <a:r>
              <a:rPr lang="ko-KR" altLang="en-US" dirty="0" err="1"/>
              <a:t>로지텍</a:t>
            </a:r>
            <a:r>
              <a:rPr lang="ko-KR" altLang="en-US" dirty="0"/>
              <a:t> 키보드를 샀는데 </a:t>
            </a:r>
            <a:r>
              <a:rPr lang="ko-KR" altLang="en-US" dirty="0" err="1"/>
              <a:t>고장났어</a:t>
            </a:r>
            <a:r>
              <a:rPr lang="ko-KR" altLang="en-US" dirty="0"/>
              <a:t> 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그럼 서비스센터에 전화를 걸겠지</a:t>
            </a:r>
            <a:r>
              <a:rPr lang="en-US" altLang="ko-KR" dirty="0"/>
              <a:t>? (pc)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서비스센터에 키보드가 </a:t>
            </a:r>
            <a:r>
              <a:rPr lang="ko-KR" altLang="en-US" dirty="0" err="1"/>
              <a:t>고장났다고</a:t>
            </a:r>
            <a:r>
              <a:rPr lang="ko-KR" altLang="en-US" dirty="0"/>
              <a:t> 하면 해당 서비스 센터 직원이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키보드를 전문으로 담당하는 담당자에게 전화를 </a:t>
            </a:r>
            <a:r>
              <a:rPr lang="ko-KR" altLang="en-US" dirty="0" err="1"/>
              <a:t>바꿔주잖아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이것과 같은 원리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86BCFB-B9D5-1B11-3F5C-BC8539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22" y="2584928"/>
            <a:ext cx="6090744" cy="380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50872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220631" y="3044280"/>
            <a:ext cx="7750840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ch02-05 (12:30~)</a:t>
            </a:r>
          </a:p>
          <a:p>
            <a:pPr algn="ctr"/>
            <a:r>
              <a:rPr lang="ko-KR" altLang="en-US" sz="4400" b="1" dirty="0"/>
              <a:t>포트 하나에는 하나의 서버만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연결될 수 있다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91705202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6117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서버와 포트 번호가 연결돼 있는 것을 바인딩이라고 불러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Bind = </a:t>
            </a:r>
            <a:r>
              <a:rPr lang="ko-KR" altLang="en-US" dirty="0"/>
              <a:t>묶다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F99C5-DBB9-E4FF-F174-0D10336D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50" y="2244310"/>
            <a:ext cx="6760412" cy="31180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1731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031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포트번호 하나에 하나의 서버밖에 바인딩 할 수 없어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25</a:t>
            </a:r>
            <a:r>
              <a:rPr lang="ko-KR" altLang="en-US" dirty="0"/>
              <a:t>번 포트에는 이미 이메일 서버가 </a:t>
            </a:r>
            <a:r>
              <a:rPr lang="en-US" altLang="ko-KR" dirty="0"/>
              <a:t>binding </a:t>
            </a:r>
            <a:r>
              <a:rPr lang="ko-KR" altLang="en-US" dirty="0"/>
              <a:t>돼 있는데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파일 서버도 바인딩 할 수 </a:t>
            </a:r>
            <a:r>
              <a:rPr lang="ko-KR" altLang="en-US" dirty="0" err="1"/>
              <a:t>없는거지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86BCFB-B9D5-1B11-3F5C-BC8539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2490335"/>
            <a:ext cx="6090744" cy="380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32332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81002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사용자가 </a:t>
            </a:r>
            <a:r>
              <a:rPr lang="en-US" altLang="ko-KR" dirty="0"/>
              <a:t>25</a:t>
            </a:r>
            <a:r>
              <a:rPr lang="ko-KR" altLang="en-US" dirty="0"/>
              <a:t>번 포트로 접근했는데 </a:t>
            </a:r>
            <a:r>
              <a:rPr lang="en-US" altLang="ko-KR" dirty="0"/>
              <a:t>25</a:t>
            </a:r>
            <a:r>
              <a:rPr lang="ko-KR" altLang="en-US" dirty="0"/>
              <a:t>번 포트에 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 이상의 서버가 바인딩 돼있으면 </a:t>
            </a:r>
            <a:endParaRPr lang="en-US" altLang="ko-KR" dirty="0"/>
          </a:p>
          <a:p>
            <a:r>
              <a:rPr lang="ko-KR" altLang="en-US" dirty="0"/>
              <a:t>컴퓨터가 어떤 서버와 클라이언트를 연결해줘야 하는지 알기 </a:t>
            </a:r>
            <a:r>
              <a:rPr lang="ko-KR" altLang="en-US" dirty="0" err="1"/>
              <a:t>어려울거잖아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그래서 하나의 포트에는 하나의 서버밖에 바인딩 할 수 없어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86BCFB-B9D5-1B11-3F5C-BC853932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2490335"/>
            <a:ext cx="6090744" cy="380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41891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516318" y="3044280"/>
            <a:ext cx="5159489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ch02-05 (12:50~)</a:t>
            </a:r>
          </a:p>
          <a:p>
            <a:pPr algn="ctr"/>
            <a:r>
              <a:rPr lang="en-US" altLang="ko-KR" sz="4400" b="1" dirty="0"/>
              <a:t>Listening? (</a:t>
            </a:r>
            <a:r>
              <a:rPr lang="ko-KR" altLang="en-US" sz="4400" b="1" dirty="0" err="1"/>
              <a:t>리스닝</a:t>
            </a:r>
            <a:r>
              <a:rPr lang="en-US" altLang="ko-KR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92337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98475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포트 번호와 서비스를 묶는 것을 바인딩이라고 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서비스가 포트 번호에서 오는 요청을 기다리고 있는 상태 </a:t>
            </a:r>
            <a:r>
              <a:rPr lang="en-US" altLang="ko-KR" dirty="0"/>
              <a:t>(</a:t>
            </a:r>
            <a:r>
              <a:rPr lang="ko-KR" altLang="en-US" dirty="0"/>
              <a:t>실행중인 상태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리스닝이라고</a:t>
            </a:r>
            <a:r>
              <a:rPr lang="ko-KR" altLang="en-US" dirty="0"/>
              <a:t> 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예문으로 이메일 서버가 </a:t>
            </a:r>
            <a:r>
              <a:rPr lang="en-US" altLang="ko-KR" dirty="0"/>
              <a:t>25</a:t>
            </a:r>
            <a:r>
              <a:rPr lang="ko-KR" altLang="en-US" dirty="0"/>
              <a:t>번 포트를 </a:t>
            </a:r>
            <a:r>
              <a:rPr lang="ko-KR" altLang="en-US" dirty="0" err="1"/>
              <a:t>리스닝</a:t>
            </a:r>
            <a:r>
              <a:rPr lang="ko-KR" altLang="en-US" dirty="0"/>
              <a:t> 하고 있다고 표현하면 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바인딩 예문 </a:t>
            </a:r>
            <a:r>
              <a:rPr lang="en-US" altLang="ko-KR" dirty="0"/>
              <a:t>&gt;&gt;</a:t>
            </a:r>
            <a:r>
              <a:rPr lang="ko-KR" altLang="en-US" dirty="0"/>
              <a:t> 이메일 서버가 어떤 포트번호에 바인딩 돼있는지 알아야 한다 </a:t>
            </a:r>
            <a:r>
              <a:rPr lang="ko-KR" altLang="en-US" dirty="0" err="1"/>
              <a:t>이런식으로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FF732A-CAD7-BB1A-C316-DFBC53E90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80" y="3429000"/>
            <a:ext cx="6410072" cy="2738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35024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547931" y="3044280"/>
            <a:ext cx="5096267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ch02-05 (13:20~)</a:t>
            </a:r>
          </a:p>
          <a:p>
            <a:pPr algn="ctr"/>
            <a:r>
              <a:rPr lang="ko-KR" altLang="en-US" sz="4400" b="1" dirty="0"/>
              <a:t>잘 알려진 포트번호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6628247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8327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Well Known Port Num = </a:t>
            </a:r>
            <a:r>
              <a:rPr lang="ko-KR" altLang="en-US" dirty="0"/>
              <a:t>잘 알려진 포트번호라고 불리는 포트 번호들이 있어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0~1023 </a:t>
            </a:r>
            <a:r>
              <a:rPr lang="ko-KR" altLang="en-US" dirty="0"/>
              <a:t>포트 번호를 잘 알려진 포트번호라고 부르는데 </a:t>
            </a:r>
            <a:endParaRPr lang="en-US" altLang="ko-KR" dirty="0"/>
          </a:p>
          <a:p>
            <a:r>
              <a:rPr lang="ko-KR" altLang="en-US" dirty="0"/>
              <a:t>이 범위 안에 있는 포트번호들은 이미 예약이 돼 있어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포트번호는 어떤 서버와 연결할 것이다</a:t>
            </a:r>
            <a:r>
              <a:rPr lang="en-US" altLang="ko-KR" dirty="0"/>
              <a:t>! </a:t>
            </a:r>
            <a:r>
              <a:rPr lang="ko-KR" altLang="en-US" dirty="0"/>
              <a:t>이런 식으로 말이야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786E3-C235-B056-B0D9-D8462538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3330813"/>
            <a:ext cx="4267200" cy="2779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3649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681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 예약되어 있기 때문에 다른 포트번호를 사용할 수 없어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이클립스에서 </a:t>
            </a:r>
            <a:r>
              <a:rPr lang="ko-KR" altLang="en-US" dirty="0" err="1"/>
              <a:t>톰캣</a:t>
            </a:r>
            <a:r>
              <a:rPr lang="ko-KR" altLang="en-US" dirty="0"/>
              <a:t> 서버에 포트번호는 </a:t>
            </a:r>
            <a:r>
              <a:rPr lang="en-US" altLang="ko-KR" dirty="0"/>
              <a:t>8080 </a:t>
            </a:r>
            <a:r>
              <a:rPr lang="ko-KR" altLang="en-US" dirty="0"/>
              <a:t>즉</a:t>
            </a:r>
            <a:r>
              <a:rPr lang="en-US" altLang="ko-KR" dirty="0"/>
              <a:t>, 8000</a:t>
            </a:r>
            <a:r>
              <a:rPr lang="ko-KR" altLang="en-US" dirty="0" err="1"/>
              <a:t>번때지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이는 잘 알려진 포트 번호를 침범하지 않게 하기 위함도 있어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786E3-C235-B056-B0D9-D8462538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3330813"/>
            <a:ext cx="4267200" cy="2779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23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2123768" y="2310580"/>
            <a:ext cx="7093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URL</a:t>
            </a:r>
            <a:r>
              <a:rPr lang="ko-KR" altLang="en-US" dirty="0"/>
              <a:t>호출 시 동작할 메소드를 만들자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우리는 </a:t>
            </a:r>
            <a:r>
              <a:rPr lang="en-US" altLang="ko-KR" dirty="0"/>
              <a:t>Hello</a:t>
            </a:r>
            <a:r>
              <a:rPr lang="ko-KR" altLang="en-US" dirty="0"/>
              <a:t>라는 글자가 콘솔에 찍히는 프로그램을 </a:t>
            </a:r>
            <a:r>
              <a:rPr lang="ko-KR" altLang="en-US" dirty="0" err="1"/>
              <a:t>만들거다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12353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6914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포트번호는 무제한이 아니고 </a:t>
            </a:r>
            <a:r>
              <a:rPr lang="en-US" altLang="ko-KR" dirty="0"/>
              <a:t>6</a:t>
            </a:r>
            <a:r>
              <a:rPr lang="ko-KR" altLang="en-US" dirty="0"/>
              <a:t>만</a:t>
            </a:r>
            <a:r>
              <a:rPr lang="en-US" altLang="ko-KR" dirty="0"/>
              <a:t>5</a:t>
            </a:r>
            <a:r>
              <a:rPr lang="ko-KR" altLang="en-US" dirty="0"/>
              <a:t>천개 까지 사용이 가능해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0~65000 </a:t>
            </a:r>
            <a:r>
              <a:rPr lang="ko-KR" altLang="en-US" dirty="0"/>
              <a:t>번호 사이 포트번호를 사용할 수 있다는 거지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9786E3-C235-B056-B0D9-D8462538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3330813"/>
            <a:ext cx="4267200" cy="2779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2110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691399" y="3044280"/>
            <a:ext cx="480933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ch02-05 (14:10~)</a:t>
            </a:r>
          </a:p>
          <a:p>
            <a:pPr algn="ctr"/>
            <a:r>
              <a:rPr lang="en-US" altLang="ko-KR" sz="4400" b="1" dirty="0"/>
              <a:t>WAS</a:t>
            </a:r>
            <a:r>
              <a:rPr lang="ko-KR" altLang="en-US" sz="4400" b="1" dirty="0"/>
              <a:t>란</a:t>
            </a:r>
            <a:r>
              <a:rPr lang="en-US" altLang="ko-KR" sz="4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97060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540271" y="636892"/>
            <a:ext cx="114553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Web Application Server &gt;&gt; </a:t>
            </a:r>
            <a:r>
              <a:rPr lang="ko-KR" altLang="en-US" dirty="0"/>
              <a:t>웹 프로그램 서버인데 </a:t>
            </a:r>
            <a:endParaRPr lang="en-US" altLang="ko-KR" dirty="0"/>
          </a:p>
          <a:p>
            <a:r>
              <a:rPr lang="ko-KR" altLang="en-US" dirty="0"/>
              <a:t>옛날에 </a:t>
            </a:r>
            <a:r>
              <a:rPr lang="en-US" altLang="ko-KR" dirty="0"/>
              <a:t>was</a:t>
            </a:r>
            <a:r>
              <a:rPr lang="ko-KR" altLang="en-US" dirty="0"/>
              <a:t>가 없을 때에는 만들어진 프로그램을 하나하나 사용자들에게 전달하고 </a:t>
            </a:r>
            <a:endParaRPr lang="en-US" altLang="ko-KR" dirty="0"/>
          </a:p>
          <a:p>
            <a:r>
              <a:rPr lang="ko-KR" altLang="en-US" dirty="0"/>
              <a:t>만약 수정된 프로그램이 다시 만들어졌을 경우</a:t>
            </a:r>
            <a:r>
              <a:rPr lang="en-US" altLang="ko-KR" dirty="0"/>
              <a:t>, </a:t>
            </a:r>
            <a:r>
              <a:rPr lang="ko-KR" altLang="en-US" dirty="0"/>
              <a:t>또 사용자 하나하나에게 수정된 프로그램을 </a:t>
            </a:r>
            <a:r>
              <a:rPr lang="ko-KR" altLang="en-US" dirty="0" err="1"/>
              <a:t>전달했었다고</a:t>
            </a:r>
            <a:r>
              <a:rPr lang="ko-KR" altLang="en-US" dirty="0"/>
              <a:t> 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was</a:t>
            </a:r>
            <a:r>
              <a:rPr lang="ko-KR" altLang="en-US" dirty="0"/>
              <a:t>가 생기면서 사용자가 직접 프로그램을 다운로드 해서 사용하는 것이 아닌</a:t>
            </a:r>
            <a:endParaRPr lang="en-US" altLang="ko-KR" dirty="0"/>
          </a:p>
          <a:p>
            <a:r>
              <a:rPr lang="ko-KR" altLang="en-US" dirty="0"/>
              <a:t>서버에 프로그램을 다운로드 </a:t>
            </a:r>
            <a:r>
              <a:rPr lang="ko-KR" altLang="en-US" dirty="0" err="1"/>
              <a:t>받아두고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사용자가 서버에 접근해서 그 프로그램을 사용할 수 있게 해주는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프로그램을 </a:t>
            </a:r>
            <a:r>
              <a:rPr lang="en-US" altLang="ko-KR" dirty="0"/>
              <a:t>was</a:t>
            </a:r>
            <a:r>
              <a:rPr lang="ko-KR" altLang="en-US" dirty="0"/>
              <a:t>에 등록하고 브라우저가 호출할 시</a:t>
            </a:r>
            <a:r>
              <a:rPr lang="en-US" altLang="ko-KR" dirty="0"/>
              <a:t>, </a:t>
            </a:r>
            <a:r>
              <a:rPr lang="ko-KR" altLang="en-US" dirty="0"/>
              <a:t>등록된 프로그램을 사용자에게 보여주면 </a:t>
            </a:r>
            <a:r>
              <a:rPr lang="ko-KR" altLang="en-US" dirty="0" err="1"/>
              <a:t>되는것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이러면 서버 하나의 프로그램만 변경하면 되는 이점이 있음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61C4B1-A870-FA32-7199-571B8CF90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1" y="4105276"/>
            <a:ext cx="4230412" cy="2538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61085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999163" y="3044280"/>
            <a:ext cx="10193817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ch02-05 (18:00~)</a:t>
            </a:r>
          </a:p>
          <a:p>
            <a:pPr algn="ctr"/>
            <a:r>
              <a:rPr lang="en-US" altLang="ko-KR" sz="4400" b="1" dirty="0"/>
              <a:t>Tomcat</a:t>
            </a:r>
            <a:r>
              <a:rPr lang="ko-KR" altLang="en-US" sz="4400" b="1" dirty="0"/>
              <a:t>의 동작 순서 및 내부구조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(</a:t>
            </a:r>
            <a:r>
              <a:rPr lang="ko-KR" altLang="en-US" sz="4400" b="1" dirty="0"/>
              <a:t>한번 봤지만</a:t>
            </a:r>
            <a:r>
              <a:rPr lang="en-US" altLang="ko-KR" sz="4400" b="1" dirty="0"/>
              <a:t>, </a:t>
            </a:r>
            <a:r>
              <a:rPr lang="ko-KR" altLang="en-US" sz="4400" b="1" dirty="0"/>
              <a:t>나중에 </a:t>
            </a:r>
            <a:r>
              <a:rPr lang="ko-KR" altLang="en-US" sz="4400" b="1" dirty="0" err="1"/>
              <a:t>필요할때</a:t>
            </a:r>
            <a:r>
              <a:rPr lang="ko-KR" altLang="en-US" sz="4400" b="1" dirty="0"/>
              <a:t> 또 보기</a:t>
            </a:r>
            <a:r>
              <a:rPr lang="en-US" altLang="ko-KR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07540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325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클라이언트가 서버에게 요청을 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예를 들어 클라이언트가 </a:t>
            </a:r>
            <a:r>
              <a:rPr lang="en-US" altLang="ko-KR" dirty="0"/>
              <a:t>8080</a:t>
            </a:r>
            <a:r>
              <a:rPr lang="ko-KR" altLang="en-US" dirty="0"/>
              <a:t>포트로 요청을 했다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7B9C02-9AAC-90A5-AF9C-C91E09C5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81" y="3190694"/>
            <a:ext cx="5520043" cy="29200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56929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9119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톰캣은</a:t>
            </a:r>
            <a:r>
              <a:rPr lang="ko-KR" altLang="en-US" dirty="0"/>
              <a:t> 미리 쓰레드를 준비해 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쓰레드 풀 이라고 부르고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쓰레드 풀에 있는 쓰레드 중 하나의 쓰레드가 </a:t>
            </a:r>
            <a:endParaRPr lang="en-US" altLang="ko-KR" dirty="0"/>
          </a:p>
          <a:p>
            <a:r>
              <a:rPr lang="en-US" altLang="ko-KR" dirty="0"/>
              <a:t>8080</a:t>
            </a:r>
            <a:r>
              <a:rPr lang="ko-KR" altLang="en-US" dirty="0"/>
              <a:t>포트로 온 요청을 전달받는다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7B9C02-9AAC-90A5-AF9C-C91E09C5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81" y="3190694"/>
            <a:ext cx="5520043" cy="29200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04101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721575" y="321582"/>
            <a:ext cx="101538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쓰레드가 작업 내용을 들고 </a:t>
            </a:r>
            <a:r>
              <a:rPr lang="en-US" altLang="ko-KR" dirty="0"/>
              <a:t>Service</a:t>
            </a:r>
            <a:r>
              <a:rPr lang="ko-KR" altLang="en-US" dirty="0"/>
              <a:t>로 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서비스에서는 어떤 프로토콜을 통해서 요청이 왔는지 확인하고</a:t>
            </a:r>
            <a:endParaRPr lang="en-US" altLang="ko-KR" dirty="0"/>
          </a:p>
          <a:p>
            <a:r>
              <a:rPr lang="ko-KR" altLang="en-US" dirty="0"/>
              <a:t>프로토콜 종류 파악이 종료되면 </a:t>
            </a:r>
            <a:endParaRPr lang="en-US" altLang="ko-KR" dirty="0"/>
          </a:p>
          <a:p>
            <a:r>
              <a:rPr lang="ko-KR" altLang="en-US" dirty="0"/>
              <a:t>엔진으로 작업 내용을 보낸다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서비스에서는 어떤 프로토콜을 통해 요청이 </a:t>
            </a:r>
            <a:r>
              <a:rPr lang="ko-KR" altLang="en-US" dirty="0" err="1"/>
              <a:t>왔니</a:t>
            </a:r>
            <a:r>
              <a:rPr lang="en-US" altLang="ko-KR" dirty="0"/>
              <a:t>? </a:t>
            </a:r>
            <a:r>
              <a:rPr lang="ko-KR" altLang="en-US" dirty="0"/>
              <a:t>를 확인한다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&gt;&gt; http? / https? </a:t>
            </a:r>
            <a:r>
              <a:rPr lang="ko-KR" altLang="en-US" dirty="0" err="1"/>
              <a:t>이런거를</a:t>
            </a:r>
            <a:r>
              <a:rPr lang="ko-KR" altLang="en-US" dirty="0"/>
              <a:t> 확인하는 작업을 </a:t>
            </a:r>
            <a:r>
              <a:rPr lang="en-US" altLang="ko-KR" dirty="0"/>
              <a:t>Service</a:t>
            </a:r>
            <a:r>
              <a:rPr lang="ko-KR" altLang="en-US" dirty="0" err="1"/>
              <a:t>딴에서</a:t>
            </a:r>
            <a:r>
              <a:rPr lang="ko-KR" altLang="en-US" dirty="0"/>
              <a:t> 진행한다</a:t>
            </a:r>
            <a:endParaRPr lang="en-US" altLang="ko-KR" dirty="0"/>
          </a:p>
          <a:p>
            <a:r>
              <a:rPr lang="en-US" altLang="ko-KR" dirty="0"/>
              <a:t>&gt;&gt; Service </a:t>
            </a:r>
            <a:r>
              <a:rPr lang="ko-KR" altLang="en-US" dirty="0"/>
              <a:t>내부에 있는 </a:t>
            </a:r>
            <a:r>
              <a:rPr lang="en-US" altLang="ko-KR" dirty="0"/>
              <a:t>Connector</a:t>
            </a:r>
            <a:r>
              <a:rPr lang="ko-KR" altLang="en-US" dirty="0"/>
              <a:t>가 </a:t>
            </a:r>
            <a:r>
              <a:rPr lang="ko-KR" altLang="en-US" dirty="0" err="1"/>
              <a:t>요청받은</a:t>
            </a:r>
            <a:r>
              <a:rPr lang="ko-KR" altLang="en-US" dirty="0"/>
              <a:t> 내용이 어떤 프로토콜로 요청이 왔는지 확인하고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1FFD0-C8B1-BA8E-BFD5-3F485930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13" y="2878343"/>
            <a:ext cx="5654566" cy="3232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84719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8789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서비스는 </a:t>
            </a:r>
            <a:r>
              <a:rPr lang="ko-KR" altLang="en-US" dirty="0" err="1"/>
              <a:t>요청받은</a:t>
            </a:r>
            <a:r>
              <a:rPr lang="ko-KR" altLang="en-US" dirty="0"/>
              <a:t> 작업을 엔진에게 넘기고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엔진</a:t>
            </a:r>
            <a:r>
              <a:rPr lang="en-US" altLang="ko-KR" dirty="0"/>
              <a:t>(</a:t>
            </a:r>
            <a:r>
              <a:rPr lang="ko-KR" altLang="en-US" dirty="0" err="1"/>
              <a:t>카타리나</a:t>
            </a:r>
            <a:r>
              <a:rPr lang="en-US" altLang="ko-KR" dirty="0"/>
              <a:t>) </a:t>
            </a:r>
            <a:r>
              <a:rPr lang="ko-KR" altLang="en-US" dirty="0"/>
              <a:t>에게 </a:t>
            </a:r>
            <a:r>
              <a:rPr lang="ko-KR" altLang="en-US" dirty="0" err="1"/>
              <a:t>요청받은</a:t>
            </a:r>
            <a:r>
              <a:rPr lang="ko-KR" altLang="en-US" dirty="0"/>
              <a:t> 작업의 처리를 부탁한다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(Host</a:t>
            </a:r>
            <a:r>
              <a:rPr lang="ko-KR" altLang="en-US" dirty="0"/>
              <a:t>가 </a:t>
            </a:r>
            <a:r>
              <a:rPr lang="ko-KR" altLang="en-US" dirty="0" err="1"/>
              <a:t>뭔진</a:t>
            </a:r>
            <a:r>
              <a:rPr lang="ko-KR" altLang="en-US" dirty="0"/>
              <a:t> 모르겠음</a:t>
            </a:r>
            <a:r>
              <a:rPr lang="en-US" altLang="ko-KR" dirty="0"/>
              <a:t>) &gt;&gt; localhost</a:t>
            </a:r>
            <a:r>
              <a:rPr lang="ko-KR" altLang="en-US" dirty="0"/>
              <a:t>에서의 </a:t>
            </a:r>
            <a:r>
              <a:rPr lang="en-US" altLang="ko-KR" dirty="0"/>
              <a:t>host</a:t>
            </a:r>
            <a:r>
              <a:rPr lang="ko-KR" altLang="en-US" dirty="0"/>
              <a:t>같은데 나중에 찾아보고 공부하기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03570-352E-6867-ADA1-C30FCFAA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96" y="2350674"/>
            <a:ext cx="8777126" cy="41620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7247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87895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엔진</a:t>
            </a:r>
            <a:r>
              <a:rPr lang="en-US" altLang="ko-KR" dirty="0"/>
              <a:t>(</a:t>
            </a:r>
            <a:r>
              <a:rPr lang="ko-KR" altLang="en-US" dirty="0" err="1"/>
              <a:t>카타리나</a:t>
            </a:r>
            <a:r>
              <a:rPr lang="en-US" altLang="ko-KR" dirty="0"/>
              <a:t>) </a:t>
            </a:r>
            <a:r>
              <a:rPr lang="ko-KR" altLang="en-US" dirty="0"/>
              <a:t>내부에는 </a:t>
            </a:r>
            <a:r>
              <a:rPr lang="en-US" altLang="ko-KR" dirty="0"/>
              <a:t>Host</a:t>
            </a:r>
            <a:r>
              <a:rPr lang="ko-KR" altLang="en-US" dirty="0"/>
              <a:t>가 있고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(Host</a:t>
            </a:r>
            <a:r>
              <a:rPr lang="ko-KR" altLang="en-US" dirty="0"/>
              <a:t>가 </a:t>
            </a:r>
            <a:r>
              <a:rPr lang="ko-KR" altLang="en-US" dirty="0" err="1"/>
              <a:t>뭔진</a:t>
            </a:r>
            <a:r>
              <a:rPr lang="ko-KR" altLang="en-US" dirty="0"/>
              <a:t> 모르겠음</a:t>
            </a:r>
            <a:r>
              <a:rPr lang="en-US" altLang="ko-KR" dirty="0"/>
              <a:t>) &gt;&gt; localhost</a:t>
            </a:r>
            <a:r>
              <a:rPr lang="ko-KR" altLang="en-US" dirty="0"/>
              <a:t>에서의 </a:t>
            </a:r>
            <a:r>
              <a:rPr lang="en-US" altLang="ko-KR" dirty="0"/>
              <a:t>host</a:t>
            </a:r>
            <a:r>
              <a:rPr lang="ko-KR" altLang="en-US" dirty="0"/>
              <a:t>같은데 나중에 찾아보고 공부하기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03570-352E-6867-ADA1-C30FCFAA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0" y="1948653"/>
            <a:ext cx="8777126" cy="41620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19767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5349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Host </a:t>
            </a:r>
            <a:r>
              <a:rPr lang="ko-KR" altLang="en-US" dirty="0"/>
              <a:t>내부에는 하나의 </a:t>
            </a:r>
            <a:r>
              <a:rPr lang="en-US" altLang="ko-KR" dirty="0"/>
              <a:t>Context</a:t>
            </a:r>
            <a:r>
              <a:rPr lang="ko-KR" altLang="en-US" dirty="0"/>
              <a:t>가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이 </a:t>
            </a:r>
            <a:r>
              <a:rPr lang="en-US" altLang="ko-KR" dirty="0"/>
              <a:t>Context </a:t>
            </a:r>
            <a:r>
              <a:rPr lang="ko-KR" altLang="en-US" dirty="0"/>
              <a:t>하나가 프로젝트 하나를 의미한다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D4075F-7A53-E0AC-E4DB-FEFDA190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9" y="2289400"/>
            <a:ext cx="6801200" cy="4013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470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1002890" y="924232"/>
            <a:ext cx="631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동작할 메소드를 만들자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우리는 </a:t>
            </a:r>
            <a:r>
              <a:rPr lang="en-US" altLang="ko-KR" dirty="0"/>
              <a:t>Hello</a:t>
            </a:r>
            <a:r>
              <a:rPr lang="ko-KR" altLang="en-US" dirty="0"/>
              <a:t>라고 콘솔에 찍히는 프로그램을 </a:t>
            </a:r>
            <a:r>
              <a:rPr lang="ko-KR" altLang="en-US" dirty="0" err="1"/>
              <a:t>만들거다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6D3360-4521-8588-71F8-F8C7EB44CDE0}"/>
              </a:ext>
            </a:extLst>
          </p:cNvPr>
          <p:cNvGrpSpPr/>
          <p:nvPr/>
        </p:nvGrpSpPr>
        <p:grpSpPr>
          <a:xfrm>
            <a:off x="926526" y="1860290"/>
            <a:ext cx="3810330" cy="2232853"/>
            <a:chOff x="926526" y="1860290"/>
            <a:chExt cx="3810330" cy="22328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9C063A-56F2-0693-B80A-C47446BA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1860290"/>
              <a:ext cx="3810330" cy="2232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A55BAD-A659-431D-9CE7-66D0F4C93175}"/>
                </a:ext>
              </a:extLst>
            </p:cNvPr>
            <p:cNvSpPr/>
            <p:nvPr/>
          </p:nvSpPr>
          <p:spPr>
            <a:xfrm>
              <a:off x="1186086" y="3168827"/>
              <a:ext cx="3258095" cy="8230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1C09E363-C9C2-FE15-D216-AA1702FEAFF6}"/>
              </a:ext>
            </a:extLst>
          </p:cNvPr>
          <p:cNvSpPr/>
          <p:nvPr/>
        </p:nvSpPr>
        <p:spPr>
          <a:xfrm>
            <a:off x="5181600" y="2812026"/>
            <a:ext cx="1022555" cy="4621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2A716-3AC2-4493-2904-E96962544C4C}"/>
              </a:ext>
            </a:extLst>
          </p:cNvPr>
          <p:cNvSpPr txBox="1"/>
          <p:nvPr/>
        </p:nvSpPr>
        <p:spPr>
          <a:xfrm>
            <a:off x="6648899" y="2099553"/>
            <a:ext cx="41554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Public void hello()</a:t>
            </a:r>
            <a:r>
              <a:rPr lang="ko-KR" altLang="en-US" dirty="0"/>
              <a:t>라고 작성한 이유는 </a:t>
            </a:r>
            <a:endParaRPr lang="en-US" altLang="ko-KR" dirty="0"/>
          </a:p>
          <a:p>
            <a:r>
              <a:rPr lang="ko-KR" altLang="en-US" dirty="0"/>
              <a:t>나중에 설명할거고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</a:t>
            </a:r>
            <a:r>
              <a:rPr lang="en-US" altLang="ko-KR" dirty="0"/>
              <a:t>hello</a:t>
            </a:r>
            <a:r>
              <a:rPr lang="ko-KR" altLang="en-US" dirty="0"/>
              <a:t>라는 메소드를 만들었고</a:t>
            </a:r>
            <a:endParaRPr lang="en-US" altLang="ko-KR" dirty="0"/>
          </a:p>
          <a:p>
            <a:r>
              <a:rPr lang="en-US" altLang="ko-KR" dirty="0"/>
              <a:t>Hello </a:t>
            </a:r>
            <a:r>
              <a:rPr lang="ko-KR" altLang="en-US" dirty="0"/>
              <a:t>메소드가 호출되면</a:t>
            </a:r>
            <a:endParaRPr lang="en-US" altLang="ko-KR" dirty="0"/>
          </a:p>
          <a:p>
            <a:r>
              <a:rPr lang="ko-KR" altLang="en-US" dirty="0"/>
              <a:t>콘솔창에 </a:t>
            </a:r>
            <a:r>
              <a:rPr lang="en-US" altLang="ko-KR" dirty="0"/>
              <a:t>Hello</a:t>
            </a:r>
            <a:r>
              <a:rPr lang="ko-KR" altLang="en-US" dirty="0"/>
              <a:t>라는 문구가 </a:t>
            </a:r>
            <a:r>
              <a:rPr lang="ko-KR" altLang="en-US" dirty="0" err="1"/>
              <a:t>뜰거다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5470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729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하나의 </a:t>
            </a:r>
            <a:r>
              <a:rPr lang="en-US" altLang="ko-KR" dirty="0"/>
              <a:t>Context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프로젝트 안에는 </a:t>
            </a:r>
            <a:r>
              <a:rPr lang="ko-KR" altLang="en-US" dirty="0" err="1"/>
              <a:t>서블릿들이</a:t>
            </a:r>
            <a:r>
              <a:rPr lang="ko-KR" altLang="en-US" dirty="0"/>
              <a:t> 들어있다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en-US" altLang="ko-KR" dirty="0"/>
              <a:t>= @Controller</a:t>
            </a:r>
            <a:r>
              <a:rPr lang="ko-KR" altLang="en-US" dirty="0"/>
              <a:t>가 들어간 컨트롤러</a:t>
            </a:r>
            <a:r>
              <a:rPr lang="en-US" altLang="ko-KR" dirty="0"/>
              <a:t>.java</a:t>
            </a:r>
            <a:r>
              <a:rPr lang="ko-KR" altLang="en-US" dirty="0"/>
              <a:t>파일 하나를 의미한다</a:t>
            </a:r>
            <a:r>
              <a:rPr lang="en-US" altLang="ko-KR" dirty="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AD760D-7DAC-C803-0A39-155978B7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66" y="2116382"/>
            <a:ext cx="6369377" cy="4222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31360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45304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정리하자면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과정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톰캣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 &gt; </a:t>
            </a:r>
            <a:r>
              <a:rPr lang="ko-KR" altLang="en-US" dirty="0"/>
              <a:t>서비스 </a:t>
            </a:r>
            <a:r>
              <a:rPr lang="en-US" altLang="ko-KR" dirty="0"/>
              <a:t>&gt; </a:t>
            </a:r>
            <a:r>
              <a:rPr lang="ko-KR" altLang="en-US" dirty="0" err="1"/>
              <a:t>카타리나</a:t>
            </a:r>
            <a:r>
              <a:rPr lang="en-US" altLang="ko-KR" dirty="0"/>
              <a:t>(</a:t>
            </a:r>
            <a:r>
              <a:rPr lang="ko-KR" altLang="en-US" dirty="0"/>
              <a:t>엔진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하는 일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Server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요청 받기</a:t>
            </a:r>
            <a:r>
              <a:rPr lang="en-US" altLang="ko-KR" dirty="0"/>
              <a:t>/</a:t>
            </a:r>
            <a:r>
              <a:rPr lang="ko-KR" altLang="en-US" dirty="0"/>
              <a:t>쓰레드 할당</a:t>
            </a:r>
            <a:endParaRPr lang="en-US" altLang="ko-KR" dirty="0"/>
          </a:p>
          <a:p>
            <a:r>
              <a:rPr lang="en-US" altLang="ko-KR" dirty="0"/>
              <a:t>Service = </a:t>
            </a:r>
            <a:r>
              <a:rPr lang="ko-KR" altLang="en-US" dirty="0"/>
              <a:t>프로토콜 종류 확인</a:t>
            </a:r>
            <a:endParaRPr lang="en-US" altLang="ko-KR" dirty="0"/>
          </a:p>
          <a:p>
            <a:r>
              <a:rPr lang="en-US" altLang="ko-KR" dirty="0"/>
              <a:t>Engine(</a:t>
            </a:r>
            <a:r>
              <a:rPr lang="ko-KR" altLang="en-US" dirty="0" err="1"/>
              <a:t>카타리나</a:t>
            </a:r>
            <a:r>
              <a:rPr lang="en-US" altLang="ko-KR" dirty="0"/>
              <a:t>) = </a:t>
            </a:r>
            <a:r>
              <a:rPr lang="ko-KR" altLang="en-US" dirty="0"/>
              <a:t>요청 작업 처리 </a:t>
            </a:r>
            <a:r>
              <a:rPr lang="en-US" altLang="ko-KR" dirty="0"/>
              <a:t>(Back)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F112A-0491-3A38-BE47-31059AED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487" y="1663156"/>
            <a:ext cx="5962956" cy="41150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402706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965247" y="3044280"/>
            <a:ext cx="626165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STS </a:t>
            </a:r>
            <a:r>
              <a:rPr lang="ko-KR" altLang="en-US" sz="4400" b="1" dirty="0"/>
              <a:t>디버그 모드 사용법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-Break Point-</a:t>
            </a:r>
          </a:p>
        </p:txBody>
      </p:sp>
    </p:spTree>
    <p:extLst>
      <p:ext uri="{BB962C8B-B14F-4D97-AF65-F5344CB8AC3E}">
        <p14:creationId xmlns:p14="http://schemas.microsoft.com/office/powerpoint/2010/main" val="204178453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5522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특정 코드 이전 까지만 프로그램을 실행하고 싶다면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디버그 모드 </a:t>
            </a:r>
            <a:r>
              <a:rPr lang="en-US" altLang="ko-KR" dirty="0"/>
              <a:t>+ Break Point </a:t>
            </a:r>
            <a:r>
              <a:rPr lang="ko-KR" altLang="en-US" dirty="0"/>
              <a:t>설정해주면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19</a:t>
            </a:r>
            <a:r>
              <a:rPr lang="ko-KR" altLang="en-US" dirty="0"/>
              <a:t>번째 </a:t>
            </a:r>
            <a:r>
              <a:rPr lang="en-US" altLang="ko-KR" dirty="0"/>
              <a:t>Line</a:t>
            </a:r>
            <a:r>
              <a:rPr lang="ko-KR" altLang="en-US" dirty="0"/>
              <a:t> 이전 </a:t>
            </a:r>
            <a:r>
              <a:rPr lang="ko-KR" altLang="en-US" dirty="0" err="1"/>
              <a:t>코드까지만</a:t>
            </a:r>
            <a:r>
              <a:rPr lang="ko-KR" altLang="en-US" dirty="0"/>
              <a:t> 실행하고 싶다면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EC1EF0-B065-5D98-D68F-646F53544484}"/>
              </a:ext>
            </a:extLst>
          </p:cNvPr>
          <p:cNvGrpSpPr/>
          <p:nvPr/>
        </p:nvGrpSpPr>
        <p:grpSpPr>
          <a:xfrm>
            <a:off x="934409" y="2547741"/>
            <a:ext cx="4440056" cy="3563008"/>
            <a:chOff x="934409" y="2547741"/>
            <a:chExt cx="4440056" cy="35630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DBE380B-B2F3-5A09-F444-9D154AEBC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409" y="2547741"/>
              <a:ext cx="4440056" cy="35630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AF9201-9097-DDFF-CB31-FBD825056787}"/>
                </a:ext>
              </a:extLst>
            </p:cNvPr>
            <p:cNvSpPr/>
            <p:nvPr/>
          </p:nvSpPr>
          <p:spPr>
            <a:xfrm>
              <a:off x="1583065" y="4038601"/>
              <a:ext cx="2430135" cy="190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1848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695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</a:t>
            </a:r>
            <a:r>
              <a:rPr lang="ko-KR" altLang="en-US" dirty="0"/>
              <a:t>번째 </a:t>
            </a:r>
            <a:r>
              <a:rPr lang="en-US" altLang="ko-KR" dirty="0"/>
              <a:t>Line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+ Toggle Breakpoint </a:t>
            </a:r>
            <a:r>
              <a:rPr lang="ko-KR" altLang="en-US" dirty="0"/>
              <a:t>클릭해주면 된다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3D30A5-4E87-332B-1823-C92AFB88173F}"/>
              </a:ext>
            </a:extLst>
          </p:cNvPr>
          <p:cNvGrpSpPr/>
          <p:nvPr/>
        </p:nvGrpSpPr>
        <p:grpSpPr>
          <a:xfrm>
            <a:off x="837827" y="3589397"/>
            <a:ext cx="7820444" cy="1854848"/>
            <a:chOff x="837827" y="3589397"/>
            <a:chExt cx="7820444" cy="18548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8033B5-F4A3-B4C8-DB5F-AE3EF437B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827" y="3589397"/>
              <a:ext cx="7820444" cy="18548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DF8F5A-6A8C-4CBB-BE8C-B536201D4C2E}"/>
                </a:ext>
              </a:extLst>
            </p:cNvPr>
            <p:cNvSpPr/>
            <p:nvPr/>
          </p:nvSpPr>
          <p:spPr>
            <a:xfrm>
              <a:off x="1332186" y="3862552"/>
              <a:ext cx="2695903" cy="3941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5309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56268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그럼 </a:t>
            </a:r>
            <a:r>
              <a:rPr lang="en-US" altLang="ko-KR" dirty="0"/>
              <a:t>19</a:t>
            </a:r>
            <a:r>
              <a:rPr lang="ko-KR" altLang="en-US" dirty="0"/>
              <a:t>번째 라인에서 이런 초록 동그라미가 뜨는데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디버그 모드로 프로그램을 실행했을 경우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저 </a:t>
            </a:r>
            <a:r>
              <a:rPr lang="ko-KR" altLang="en-US" dirty="0" err="1"/>
              <a:t>동그라이</a:t>
            </a:r>
            <a:r>
              <a:rPr lang="ko-KR" altLang="en-US" dirty="0"/>
              <a:t> 이전 프로그램까지 실행되고 </a:t>
            </a:r>
            <a:endParaRPr lang="en-US" altLang="ko-KR" dirty="0"/>
          </a:p>
          <a:p>
            <a:r>
              <a:rPr lang="ko-KR" altLang="en-US" dirty="0"/>
              <a:t>저 동그라미를 만나는 순간 프로그램이 정지된다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27E92C-FD1F-853C-3AA8-1A8C6BA6966E}"/>
              </a:ext>
            </a:extLst>
          </p:cNvPr>
          <p:cNvGrpSpPr/>
          <p:nvPr/>
        </p:nvGrpSpPr>
        <p:grpSpPr>
          <a:xfrm>
            <a:off x="671910" y="2522481"/>
            <a:ext cx="4367800" cy="3294994"/>
            <a:chOff x="671910" y="2522481"/>
            <a:chExt cx="4367800" cy="329499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13F192D-3E57-DE34-84A1-0CA7E9CE4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910" y="2522481"/>
              <a:ext cx="4367800" cy="3294994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F2A9612-2155-59A1-05D0-8E9796B811E2}"/>
                </a:ext>
              </a:extLst>
            </p:cNvPr>
            <p:cNvSpPr/>
            <p:nvPr/>
          </p:nvSpPr>
          <p:spPr>
            <a:xfrm>
              <a:off x="1332186" y="3862551"/>
              <a:ext cx="882869" cy="8434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11946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4748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프로그램을 디버그 모드로 실행해주자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Server &gt;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Debug </a:t>
            </a:r>
            <a:r>
              <a:rPr lang="ko-KR" altLang="en-US" dirty="0"/>
              <a:t>클릭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80121B-70C1-54B6-93D6-821948EBDA9E}"/>
              </a:ext>
            </a:extLst>
          </p:cNvPr>
          <p:cNvGrpSpPr/>
          <p:nvPr/>
        </p:nvGrpSpPr>
        <p:grpSpPr>
          <a:xfrm>
            <a:off x="866096" y="1985136"/>
            <a:ext cx="5131064" cy="4464279"/>
            <a:chOff x="866096" y="2008784"/>
            <a:chExt cx="5131064" cy="44642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058773F-D988-3122-BA03-F274798D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096" y="2008784"/>
              <a:ext cx="5131064" cy="44642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257446-511F-4644-4CB4-533D58EA8617}"/>
                </a:ext>
              </a:extLst>
            </p:cNvPr>
            <p:cNvSpPr/>
            <p:nvPr/>
          </p:nvSpPr>
          <p:spPr>
            <a:xfrm>
              <a:off x="2609194" y="3673365"/>
              <a:ext cx="867104" cy="291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8F4184-19C0-9C5D-D9B2-B1F31F6F8496}"/>
                </a:ext>
              </a:extLst>
            </p:cNvPr>
            <p:cNvSpPr/>
            <p:nvPr/>
          </p:nvSpPr>
          <p:spPr>
            <a:xfrm>
              <a:off x="934409" y="6110749"/>
              <a:ext cx="3353812" cy="291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05094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그럼 서버가 실행되는데 여기까진 뭐 동일하다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B7EDF8-4E8F-9CAA-6DD5-1DF276C618B0}"/>
              </a:ext>
            </a:extLst>
          </p:cNvPr>
          <p:cNvGrpSpPr/>
          <p:nvPr/>
        </p:nvGrpSpPr>
        <p:grpSpPr>
          <a:xfrm>
            <a:off x="611242" y="2096814"/>
            <a:ext cx="8273610" cy="2103540"/>
            <a:chOff x="500883" y="3019097"/>
            <a:chExt cx="8273610" cy="21035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9337D5-ACC9-7CC4-A1A6-112F4712B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883" y="3019097"/>
              <a:ext cx="8273610" cy="17342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D3B455-7261-FBA2-B2D5-991806C77F08}"/>
                </a:ext>
              </a:extLst>
            </p:cNvPr>
            <p:cNvSpPr txBox="1"/>
            <p:nvPr/>
          </p:nvSpPr>
          <p:spPr>
            <a:xfrm>
              <a:off x="1794602" y="4753305"/>
              <a:ext cx="6460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이처럼 그냥 서버를 기동할 때와 별 차이 없이 동작하는 모습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235457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5649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이후 이런 경고창이 뜬다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Debug </a:t>
            </a:r>
            <a:r>
              <a:rPr lang="ko-KR" altLang="en-US" dirty="0"/>
              <a:t>모드로 </a:t>
            </a:r>
            <a:r>
              <a:rPr lang="en-US" altLang="ko-KR" dirty="0"/>
              <a:t>Perspective</a:t>
            </a:r>
            <a:r>
              <a:rPr lang="ko-KR" altLang="en-US" dirty="0"/>
              <a:t>를 </a:t>
            </a:r>
            <a:r>
              <a:rPr lang="ko-KR" altLang="en-US" dirty="0" err="1"/>
              <a:t>바꾸겠니</a:t>
            </a:r>
            <a:r>
              <a:rPr lang="en-US" altLang="ko-KR" dirty="0"/>
              <a:t>? </a:t>
            </a:r>
            <a:r>
              <a:rPr lang="ko-KR" altLang="en-US" dirty="0"/>
              <a:t>라는 뜻이고 </a:t>
            </a:r>
            <a:endParaRPr lang="en-US" altLang="ko-KR" dirty="0"/>
          </a:p>
          <a:p>
            <a:r>
              <a:rPr lang="en-US" altLang="ko-KR" dirty="0"/>
              <a:t>Switch</a:t>
            </a:r>
            <a:r>
              <a:rPr lang="ko-KR" altLang="en-US" dirty="0"/>
              <a:t>를 눌러주면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3356F9-1FC1-1C0C-4BE5-EF5358156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0" y="2703784"/>
            <a:ext cx="5346010" cy="2806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63CF1E-0FDE-FE0D-C744-772800BD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89" y="5799583"/>
            <a:ext cx="806491" cy="31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774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631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STS Perspective</a:t>
            </a:r>
            <a:r>
              <a:rPr lang="ko-KR" altLang="en-US" dirty="0"/>
              <a:t>가 </a:t>
            </a:r>
            <a:r>
              <a:rPr lang="en-US" altLang="ko-KR" dirty="0"/>
              <a:t>Debug Perspective</a:t>
            </a:r>
            <a:r>
              <a:rPr lang="ko-KR" altLang="en-US" dirty="0"/>
              <a:t>로 자동으로 바뀌면서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07E22D-5C84-DAF5-3EA8-BDEB7E97C28B}"/>
              </a:ext>
            </a:extLst>
          </p:cNvPr>
          <p:cNvGrpSpPr/>
          <p:nvPr/>
        </p:nvGrpSpPr>
        <p:grpSpPr>
          <a:xfrm>
            <a:off x="336607" y="3851620"/>
            <a:ext cx="10785966" cy="1533762"/>
            <a:chOff x="312959" y="3228882"/>
            <a:chExt cx="10785966" cy="153376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9FD71F2-13DB-B8E7-004F-B92D6D3641E9}"/>
                </a:ext>
              </a:extLst>
            </p:cNvPr>
            <p:cNvGrpSpPr/>
            <p:nvPr/>
          </p:nvGrpSpPr>
          <p:grpSpPr>
            <a:xfrm>
              <a:off x="312959" y="3228882"/>
              <a:ext cx="10785966" cy="1533762"/>
              <a:chOff x="312959" y="3228882"/>
              <a:chExt cx="10785966" cy="153376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C63CF1E-0FDE-FE0D-C744-772800BDE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2959" y="3228882"/>
                <a:ext cx="3975262" cy="15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5C29AD6-B963-FE18-C876-2A5575999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2567" y="3228882"/>
                <a:ext cx="4106358" cy="15161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97D5F16B-805E-E7A0-89E7-4A6F83AEC427}"/>
                  </a:ext>
                </a:extLst>
              </p:cNvPr>
              <p:cNvSpPr/>
              <p:nvPr/>
            </p:nvSpPr>
            <p:spPr>
              <a:xfrm>
                <a:off x="5044966" y="3799490"/>
                <a:ext cx="953813" cy="5912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A9C7F26-1E42-B449-5AEB-14A9072E9AEE}"/>
                </a:ext>
              </a:extLst>
            </p:cNvPr>
            <p:cNvSpPr/>
            <p:nvPr/>
          </p:nvSpPr>
          <p:spPr>
            <a:xfrm>
              <a:off x="2609193" y="3649717"/>
              <a:ext cx="993227" cy="882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ED5093-D566-0129-AB43-016790A630F1}"/>
                </a:ext>
              </a:extLst>
            </p:cNvPr>
            <p:cNvSpPr/>
            <p:nvPr/>
          </p:nvSpPr>
          <p:spPr>
            <a:xfrm>
              <a:off x="10105698" y="3649717"/>
              <a:ext cx="993227" cy="8828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435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533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우리가 만든 메서드를 </a:t>
            </a:r>
            <a:r>
              <a:rPr lang="en-US" altLang="ko-KR" dirty="0"/>
              <a:t>URL</a:t>
            </a:r>
            <a:r>
              <a:rPr lang="ko-KR" altLang="en-US" dirty="0"/>
              <a:t>과 </a:t>
            </a:r>
            <a:r>
              <a:rPr lang="ko-KR" altLang="en-US" dirty="0" err="1"/>
              <a:t>맵핑시키자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메서드 바로 위에 </a:t>
            </a:r>
            <a:r>
              <a:rPr lang="en-US" altLang="ko-KR" dirty="0"/>
              <a:t>@RequestMapping</a:t>
            </a:r>
            <a:r>
              <a:rPr lang="ko-KR" altLang="en-US" dirty="0"/>
              <a:t>을 붙인다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F9ED362-097F-946B-5858-AA0DBA173656}"/>
              </a:ext>
            </a:extLst>
          </p:cNvPr>
          <p:cNvSpPr/>
          <p:nvPr/>
        </p:nvSpPr>
        <p:spPr>
          <a:xfrm>
            <a:off x="3982064" y="5431376"/>
            <a:ext cx="1140542" cy="462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8436C3B-9CA7-AEDF-6E37-B550EF71F171}"/>
              </a:ext>
            </a:extLst>
          </p:cNvPr>
          <p:cNvGrpSpPr/>
          <p:nvPr/>
        </p:nvGrpSpPr>
        <p:grpSpPr>
          <a:xfrm>
            <a:off x="1028771" y="1670581"/>
            <a:ext cx="9305142" cy="4658968"/>
            <a:chOff x="1028771" y="1670581"/>
            <a:chExt cx="9305142" cy="46589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5A93645-5B2D-97F0-EEED-F2D750F711A9}"/>
                </a:ext>
              </a:extLst>
            </p:cNvPr>
            <p:cNvGrpSpPr/>
            <p:nvPr/>
          </p:nvGrpSpPr>
          <p:grpSpPr>
            <a:xfrm>
              <a:off x="1028771" y="1670581"/>
              <a:ext cx="9305142" cy="4658968"/>
              <a:chOff x="1028771" y="1670581"/>
              <a:chExt cx="9305142" cy="4658968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A19DA8C-CF67-62B9-DC2F-A61714105C57}"/>
                  </a:ext>
                </a:extLst>
              </p:cNvPr>
              <p:cNvGrpSpPr/>
              <p:nvPr/>
            </p:nvGrpSpPr>
            <p:grpSpPr>
              <a:xfrm>
                <a:off x="1028771" y="1670581"/>
                <a:ext cx="9305142" cy="4658968"/>
                <a:chOff x="1028771" y="1670581"/>
                <a:chExt cx="9305142" cy="4658968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C1E8B1CC-86B1-F0FA-3D78-CDF7AD8FBA9D}"/>
                    </a:ext>
                  </a:extLst>
                </p:cNvPr>
                <p:cNvGrpSpPr/>
                <p:nvPr/>
              </p:nvGrpSpPr>
              <p:grpSpPr>
                <a:xfrm>
                  <a:off x="1028771" y="1670581"/>
                  <a:ext cx="7534966" cy="2400508"/>
                  <a:chOff x="1028771" y="1670581"/>
                  <a:chExt cx="7534966" cy="2400508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008401FB-31CF-B2EF-8E0F-658AE69C34E7}"/>
                      </a:ext>
                    </a:extLst>
                  </p:cNvPr>
                  <p:cNvGrpSpPr/>
                  <p:nvPr/>
                </p:nvGrpSpPr>
                <p:grpSpPr>
                  <a:xfrm>
                    <a:off x="1028771" y="1670581"/>
                    <a:ext cx="3863675" cy="2400508"/>
                    <a:chOff x="1205751" y="2099553"/>
                    <a:chExt cx="3863675" cy="2400508"/>
                  </a:xfrm>
                </p:grpSpPr>
                <p:pic>
                  <p:nvPicPr>
                    <p:cNvPr id="9" name="그림 8">
                      <a:extLst>
                        <a:ext uri="{FF2B5EF4-FFF2-40B4-BE49-F238E27FC236}">
                          <a16:creationId xmlns:a16="http://schemas.microsoft.com/office/drawing/2014/main" id="{95789F3F-A69F-CB25-7BBC-EDA5CE3A57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205751" y="2099553"/>
                      <a:ext cx="3863675" cy="2400508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5" name="직사각형 4">
                      <a:extLst>
                        <a:ext uri="{FF2B5EF4-FFF2-40B4-BE49-F238E27FC236}">
                          <a16:creationId xmlns:a16="http://schemas.microsoft.com/office/drawing/2014/main" id="{CDA55BAD-A659-431D-9CE7-66D0F4C93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1293" y="3378200"/>
                      <a:ext cx="1671484" cy="218768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" name="화살표: 왼쪽 6">
                    <a:extLst>
                      <a:ext uri="{FF2B5EF4-FFF2-40B4-BE49-F238E27FC236}">
                        <a16:creationId xmlns:a16="http://schemas.microsoft.com/office/drawing/2014/main" id="{1C09E363-C9C2-FE15-D216-AA1702FEAFF6}"/>
                      </a:ext>
                    </a:extLst>
                  </p:cNvPr>
                  <p:cNvSpPr/>
                  <p:nvPr/>
                </p:nvSpPr>
                <p:spPr>
                  <a:xfrm>
                    <a:off x="5193194" y="2487112"/>
                    <a:ext cx="1022555" cy="462116"/>
                  </a:xfrm>
                  <a:prstGeom prst="lef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FAF2A716-3AC2-4493-2904-E96962544C4C}"/>
                      </a:ext>
                    </a:extLst>
                  </p:cNvPr>
                  <p:cNvSpPr txBox="1"/>
                  <p:nvPr/>
                </p:nvSpPr>
                <p:spPr>
                  <a:xfrm>
                    <a:off x="6599738" y="2530908"/>
                    <a:ext cx="1963999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 err="1"/>
                      <a:t>에러뜨는</a:t>
                    </a:r>
                    <a:r>
                      <a:rPr lang="ko-KR" altLang="en-US" dirty="0"/>
                      <a:t> 이유는 </a:t>
                    </a:r>
                    <a:endParaRPr lang="en-US" altLang="ko-KR" dirty="0"/>
                  </a:p>
                  <a:p>
                    <a:r>
                      <a:rPr lang="en-US" altLang="ko-KR" dirty="0"/>
                      <a:t>Import </a:t>
                    </a:r>
                    <a:endParaRPr lang="ko-KR" altLang="en-US" dirty="0"/>
                  </a:p>
                </p:txBody>
              </p:sp>
            </p:grp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63D19F8-FBC0-68DF-EEC1-21DEB15EE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17656" y="3608973"/>
                  <a:ext cx="4816257" cy="27205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cxnSp>
              <p:nvCxnSpPr>
                <p:cNvPr id="15" name="연결선: 꺾임 14">
                  <a:extLst>
                    <a:ext uri="{FF2B5EF4-FFF2-40B4-BE49-F238E27FC236}">
                      <a16:creationId xmlns:a16="http://schemas.microsoft.com/office/drawing/2014/main" id="{79B8C439-809D-E9E5-F784-45CC8138B5DA}"/>
                    </a:ext>
                  </a:extLst>
                </p:cNvPr>
                <p:cNvCxnSpPr>
                  <a:stCxn id="9" idx="2"/>
                  <a:endCxn id="13" idx="1"/>
                </p:cNvCxnSpPr>
                <p:nvPr/>
              </p:nvCxnSpPr>
              <p:spPr>
                <a:xfrm rot="16200000" flipH="1">
                  <a:off x="3790046" y="3241651"/>
                  <a:ext cx="898172" cy="2557047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16FE253-D3AB-2EF2-AC02-8522097A9805}"/>
                  </a:ext>
                </a:extLst>
              </p:cNvPr>
              <p:cNvSpPr/>
              <p:nvPr/>
            </p:nvSpPr>
            <p:spPr>
              <a:xfrm>
                <a:off x="5778009" y="4301405"/>
                <a:ext cx="4388546" cy="2312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0D92F89-47C1-AD15-D8F5-E29B268219F8}"/>
                  </a:ext>
                </a:extLst>
              </p:cNvPr>
              <p:cNvSpPr/>
              <p:nvPr/>
            </p:nvSpPr>
            <p:spPr>
              <a:xfrm>
                <a:off x="5987845" y="4999999"/>
                <a:ext cx="1582994" cy="2251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E949B-37C6-2BE4-8431-C88A49E21CDB}"/>
                </a:ext>
              </a:extLst>
            </p:cNvPr>
            <p:cNvSpPr txBox="1"/>
            <p:nvPr/>
          </p:nvSpPr>
          <p:spPr>
            <a:xfrm>
              <a:off x="1740309" y="5402867"/>
              <a:ext cx="17516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Import </a:t>
              </a:r>
              <a:r>
                <a:rPr lang="ko-KR" altLang="en-US" dirty="0"/>
                <a:t>해주니 </a:t>
              </a:r>
              <a:endParaRPr lang="en-US" altLang="ko-KR" dirty="0"/>
            </a:p>
            <a:p>
              <a:r>
                <a:rPr lang="ko-KR" altLang="en-US" dirty="0"/>
                <a:t>에러 사라짐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53242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뭔가 </a:t>
            </a:r>
            <a:r>
              <a:rPr lang="ko-KR" altLang="en-US" dirty="0" err="1"/>
              <a:t>이상한게</a:t>
            </a:r>
            <a:r>
              <a:rPr lang="ko-KR" altLang="en-US" dirty="0"/>
              <a:t> </a:t>
            </a:r>
            <a:r>
              <a:rPr lang="ko-KR" altLang="en-US" dirty="0" err="1"/>
              <a:t>쟈라락</a:t>
            </a:r>
            <a:r>
              <a:rPr lang="ko-KR" altLang="en-US" dirty="0"/>
              <a:t> 뜨는 모습 확인 가능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FD0B9B-D3B6-A682-AD38-03996209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51" y="2585026"/>
            <a:ext cx="6490138" cy="3768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37164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4204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뭔가 이상한 이놈들을 하나씩 알아보자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 떠있는 놈들이 모두 쓰레드이고 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04E355-09E1-5173-71D4-1D7B8C600374}"/>
              </a:ext>
            </a:extLst>
          </p:cNvPr>
          <p:cNvGrpSpPr/>
          <p:nvPr/>
        </p:nvGrpSpPr>
        <p:grpSpPr>
          <a:xfrm>
            <a:off x="1060970" y="2662522"/>
            <a:ext cx="5308873" cy="3448227"/>
            <a:chOff x="1060970" y="2662522"/>
            <a:chExt cx="5308873" cy="34482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B57991-F577-DE80-731B-549C71DA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970" y="2662522"/>
              <a:ext cx="5308873" cy="34482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82761B6-1222-77C0-97C2-38845EA87967}"/>
                </a:ext>
              </a:extLst>
            </p:cNvPr>
            <p:cNvSpPr/>
            <p:nvPr/>
          </p:nvSpPr>
          <p:spPr>
            <a:xfrm>
              <a:off x="2010104" y="3578772"/>
              <a:ext cx="512380" cy="21441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550507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34409" y="747251"/>
            <a:ext cx="738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서블릿</a:t>
            </a:r>
            <a:r>
              <a:rPr lang="en-US" altLang="ko-KR" dirty="0"/>
              <a:t>(@Controller) </a:t>
            </a:r>
            <a:r>
              <a:rPr lang="ko-KR" altLang="en-US" dirty="0"/>
              <a:t>사용하다가 멈춘 쓰레드가 있으니 이를 열어보자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D04E355-09E1-5173-71D4-1D7B8C600374}"/>
              </a:ext>
            </a:extLst>
          </p:cNvPr>
          <p:cNvGrpSpPr/>
          <p:nvPr/>
        </p:nvGrpSpPr>
        <p:grpSpPr>
          <a:xfrm>
            <a:off x="1060970" y="2662522"/>
            <a:ext cx="5308873" cy="3448227"/>
            <a:chOff x="1060970" y="2662522"/>
            <a:chExt cx="5308873" cy="34482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B57991-F577-DE80-731B-549C71DA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970" y="2662522"/>
              <a:ext cx="5308873" cy="34482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82761B6-1222-77C0-97C2-38845EA87967}"/>
                </a:ext>
              </a:extLst>
            </p:cNvPr>
            <p:cNvSpPr/>
            <p:nvPr/>
          </p:nvSpPr>
          <p:spPr>
            <a:xfrm>
              <a:off x="3657600" y="3539358"/>
              <a:ext cx="2554013" cy="291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27406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5601002" y="629009"/>
            <a:ext cx="3661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그럼 이렇게 나오는데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아래에서 위로 올라가며 읽어보자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ED37CD-158D-646D-265A-1BC1FE7D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8" y="204952"/>
            <a:ext cx="4849208" cy="6321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340787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5601002" y="629009"/>
            <a:ext cx="39741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저기 쓰레드 풀 보이지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저기서 </a:t>
            </a:r>
            <a:r>
              <a:rPr lang="ko-KR" altLang="en-US" dirty="0" err="1"/>
              <a:t>쓰레드한테</a:t>
            </a:r>
            <a:r>
              <a:rPr lang="ko-KR" altLang="en-US" dirty="0"/>
              <a:t> 작업을 </a:t>
            </a:r>
            <a:r>
              <a:rPr lang="ko-KR" altLang="en-US" dirty="0" err="1"/>
              <a:t>넘긴거다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2B8074-E2A5-1D56-400D-44CEACF3DA99}"/>
              </a:ext>
            </a:extLst>
          </p:cNvPr>
          <p:cNvGrpSpPr/>
          <p:nvPr/>
        </p:nvGrpSpPr>
        <p:grpSpPr>
          <a:xfrm>
            <a:off x="394828" y="204952"/>
            <a:ext cx="4849208" cy="6321972"/>
            <a:chOff x="394828" y="204952"/>
            <a:chExt cx="4849208" cy="63219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ED37CD-158D-646D-265A-1BC1FE7D5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828" y="204952"/>
              <a:ext cx="4849208" cy="6321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3E07A7C-9FCE-BF8F-86E2-128E4F382C00}"/>
                </a:ext>
              </a:extLst>
            </p:cNvPr>
            <p:cNvSpPr/>
            <p:nvPr/>
          </p:nvSpPr>
          <p:spPr>
            <a:xfrm>
              <a:off x="670034" y="5849008"/>
              <a:ext cx="725214" cy="331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44759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5601002" y="629009"/>
            <a:ext cx="53431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저기 </a:t>
            </a:r>
            <a:r>
              <a:rPr lang="en-US" altLang="ko-KR" dirty="0"/>
              <a:t>http11 </a:t>
            </a:r>
            <a:r>
              <a:rPr lang="ko-KR" altLang="en-US" dirty="0"/>
              <a:t>보이지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어떤 프로토콜로 요청을 받았는지 확인하는 거야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프로토콜로 요청을 받았는지 확인하는 곳이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Service</a:t>
            </a:r>
            <a:r>
              <a:rPr lang="ko-KR" altLang="en-US" dirty="0"/>
              <a:t>라고 했으니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옆에 </a:t>
            </a:r>
            <a:r>
              <a:rPr lang="en-US" altLang="ko-KR" dirty="0"/>
              <a:t>Service</a:t>
            </a:r>
            <a:r>
              <a:rPr lang="ko-KR" altLang="en-US" dirty="0"/>
              <a:t>가 보이는 모습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2B8074-E2A5-1D56-400D-44CEACF3DA99}"/>
              </a:ext>
            </a:extLst>
          </p:cNvPr>
          <p:cNvGrpSpPr/>
          <p:nvPr/>
        </p:nvGrpSpPr>
        <p:grpSpPr>
          <a:xfrm>
            <a:off x="394828" y="204952"/>
            <a:ext cx="4849208" cy="6321972"/>
            <a:chOff x="394828" y="204952"/>
            <a:chExt cx="4849208" cy="63219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ED37CD-158D-646D-265A-1BC1FE7D5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828" y="204952"/>
              <a:ext cx="4849208" cy="6321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3E07A7C-9FCE-BF8F-86E2-128E4F382C00}"/>
                </a:ext>
              </a:extLst>
            </p:cNvPr>
            <p:cNvSpPr/>
            <p:nvPr/>
          </p:nvSpPr>
          <p:spPr>
            <a:xfrm>
              <a:off x="670034" y="5084381"/>
              <a:ext cx="536028" cy="354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56CF694-BC36-857D-20A5-4A753B4DBAC4}"/>
                </a:ext>
              </a:extLst>
            </p:cNvPr>
            <p:cNvSpPr/>
            <p:nvPr/>
          </p:nvSpPr>
          <p:spPr>
            <a:xfrm>
              <a:off x="1474075" y="5084381"/>
              <a:ext cx="536028" cy="1734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453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5601002" y="629009"/>
            <a:ext cx="4229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지금까지 </a:t>
            </a:r>
            <a:r>
              <a:rPr lang="en-US" altLang="ko-KR" dirty="0"/>
              <a:t>Server &gt; Service</a:t>
            </a:r>
            <a:r>
              <a:rPr lang="ko-KR" altLang="en-US" dirty="0"/>
              <a:t>까지 갔으니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엔진으로 </a:t>
            </a:r>
            <a:r>
              <a:rPr lang="ko-KR" altLang="en-US" dirty="0" err="1"/>
              <a:t>가야겠지</a:t>
            </a:r>
            <a:r>
              <a:rPr lang="en-US" altLang="ko-KR" dirty="0"/>
              <a:t>??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2B8074-E2A5-1D56-400D-44CEACF3DA99}"/>
              </a:ext>
            </a:extLst>
          </p:cNvPr>
          <p:cNvGrpSpPr/>
          <p:nvPr/>
        </p:nvGrpSpPr>
        <p:grpSpPr>
          <a:xfrm>
            <a:off x="394828" y="204952"/>
            <a:ext cx="4849208" cy="6321972"/>
            <a:chOff x="394828" y="204952"/>
            <a:chExt cx="4849208" cy="63219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ED37CD-158D-646D-265A-1BC1FE7D5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828" y="204952"/>
              <a:ext cx="4849208" cy="6321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56CF694-BC36-857D-20A5-4A753B4DBAC4}"/>
                </a:ext>
              </a:extLst>
            </p:cNvPr>
            <p:cNvSpPr/>
            <p:nvPr/>
          </p:nvSpPr>
          <p:spPr>
            <a:xfrm>
              <a:off x="709446" y="4800602"/>
              <a:ext cx="914401" cy="189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45794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5601002" y="62900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엔진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Host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2B8074-E2A5-1D56-400D-44CEACF3DA99}"/>
              </a:ext>
            </a:extLst>
          </p:cNvPr>
          <p:cNvGrpSpPr/>
          <p:nvPr/>
        </p:nvGrpSpPr>
        <p:grpSpPr>
          <a:xfrm>
            <a:off x="394828" y="204952"/>
            <a:ext cx="4849208" cy="6321972"/>
            <a:chOff x="394828" y="204952"/>
            <a:chExt cx="4849208" cy="63219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ED37CD-158D-646D-265A-1BC1FE7D5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828" y="204952"/>
              <a:ext cx="4849208" cy="6321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56CF694-BC36-857D-20A5-4A753B4DBAC4}"/>
                </a:ext>
              </a:extLst>
            </p:cNvPr>
            <p:cNvSpPr/>
            <p:nvPr/>
          </p:nvSpPr>
          <p:spPr>
            <a:xfrm>
              <a:off x="709446" y="4800602"/>
              <a:ext cx="914401" cy="189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4E34BF-CDF9-C886-A532-6FCBFCB3BCDA}"/>
                </a:ext>
              </a:extLst>
            </p:cNvPr>
            <p:cNvSpPr/>
            <p:nvPr/>
          </p:nvSpPr>
          <p:spPr>
            <a:xfrm>
              <a:off x="1087822" y="4280338"/>
              <a:ext cx="536026" cy="2837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3665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5601002" y="629009"/>
            <a:ext cx="266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엔진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Host &gt; Context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2B8074-E2A5-1D56-400D-44CEACF3DA99}"/>
              </a:ext>
            </a:extLst>
          </p:cNvPr>
          <p:cNvGrpSpPr/>
          <p:nvPr/>
        </p:nvGrpSpPr>
        <p:grpSpPr>
          <a:xfrm>
            <a:off x="394828" y="204952"/>
            <a:ext cx="4849208" cy="6321972"/>
            <a:chOff x="394828" y="204952"/>
            <a:chExt cx="4849208" cy="63219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ED37CD-158D-646D-265A-1BC1FE7D5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828" y="204952"/>
              <a:ext cx="4849208" cy="6321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56CF694-BC36-857D-20A5-4A753B4DBAC4}"/>
                </a:ext>
              </a:extLst>
            </p:cNvPr>
            <p:cNvSpPr/>
            <p:nvPr/>
          </p:nvSpPr>
          <p:spPr>
            <a:xfrm>
              <a:off x="709446" y="4800602"/>
              <a:ext cx="914401" cy="189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4E34BF-CDF9-C886-A532-6FCBFCB3BCDA}"/>
                </a:ext>
              </a:extLst>
            </p:cNvPr>
            <p:cNvSpPr/>
            <p:nvPr/>
          </p:nvSpPr>
          <p:spPr>
            <a:xfrm>
              <a:off x="1087822" y="4280338"/>
              <a:ext cx="536026" cy="2837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0D88E01-FEA1-7D0F-E838-ED05FA96DBE2}"/>
                </a:ext>
              </a:extLst>
            </p:cNvPr>
            <p:cNvSpPr/>
            <p:nvPr/>
          </p:nvSpPr>
          <p:spPr>
            <a:xfrm>
              <a:off x="1087822" y="3965027"/>
              <a:ext cx="536026" cy="2837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8217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5601002" y="629009"/>
            <a:ext cx="40235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배우진 않았지만 </a:t>
            </a:r>
            <a:r>
              <a:rPr lang="en-US" altLang="ko-KR" dirty="0"/>
              <a:t>Filter</a:t>
            </a:r>
            <a:r>
              <a:rPr lang="ko-KR" altLang="en-US" dirty="0" err="1"/>
              <a:t>라는게</a:t>
            </a:r>
            <a:r>
              <a:rPr lang="ko-KR" altLang="en-US" dirty="0"/>
              <a:t> 있는데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서블릿을</a:t>
            </a:r>
            <a:r>
              <a:rPr lang="ko-KR" altLang="en-US" dirty="0"/>
              <a:t> 처리하기 전에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전으로 처리하는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Init </a:t>
            </a:r>
            <a:r>
              <a:rPr lang="ko-KR" altLang="en-US" dirty="0"/>
              <a:t>같은 친구라고 생각하면 되고 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2B8074-E2A5-1D56-400D-44CEACF3DA99}"/>
              </a:ext>
            </a:extLst>
          </p:cNvPr>
          <p:cNvGrpSpPr/>
          <p:nvPr/>
        </p:nvGrpSpPr>
        <p:grpSpPr>
          <a:xfrm>
            <a:off x="394828" y="204952"/>
            <a:ext cx="4849208" cy="6321972"/>
            <a:chOff x="394828" y="204952"/>
            <a:chExt cx="4849208" cy="63219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ED37CD-158D-646D-265A-1BC1FE7D5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828" y="204952"/>
              <a:ext cx="4849208" cy="6321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0D88E01-FEA1-7D0F-E838-ED05FA96DBE2}"/>
                </a:ext>
              </a:extLst>
            </p:cNvPr>
            <p:cNvSpPr/>
            <p:nvPr/>
          </p:nvSpPr>
          <p:spPr>
            <a:xfrm>
              <a:off x="1111470" y="3082158"/>
              <a:ext cx="528144" cy="8434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370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935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@RequestMapping() </a:t>
            </a:r>
            <a:r>
              <a:rPr lang="ko-KR" altLang="en-US" dirty="0"/>
              <a:t>요 괄호 안에 어떤 </a:t>
            </a:r>
            <a:r>
              <a:rPr lang="en-US" altLang="ko-KR" dirty="0"/>
              <a:t>URL</a:t>
            </a:r>
            <a:r>
              <a:rPr lang="ko-KR" altLang="en-US" dirty="0"/>
              <a:t>이 입력됐을 때 </a:t>
            </a:r>
            <a:r>
              <a:rPr lang="en-US" altLang="ko-KR" dirty="0"/>
              <a:t>hello()</a:t>
            </a:r>
            <a:r>
              <a:rPr lang="ko-KR" altLang="en-US" dirty="0"/>
              <a:t>가 실행될지 작성한다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26114E-DA50-819D-D71E-A09DEC2EE088}"/>
              </a:ext>
            </a:extLst>
          </p:cNvPr>
          <p:cNvGrpSpPr/>
          <p:nvPr/>
        </p:nvGrpSpPr>
        <p:grpSpPr>
          <a:xfrm>
            <a:off x="926526" y="2036763"/>
            <a:ext cx="4755292" cy="2568163"/>
            <a:chOff x="926526" y="2036763"/>
            <a:chExt cx="4755292" cy="25681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2F5D73-13A4-963D-C31E-B8F4A0D52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2036763"/>
              <a:ext cx="4755292" cy="2568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A858A9-772E-1796-FF12-A1143B8207D6}"/>
                </a:ext>
              </a:extLst>
            </p:cNvPr>
            <p:cNvSpPr/>
            <p:nvPr/>
          </p:nvSpPr>
          <p:spPr>
            <a:xfrm>
              <a:off x="2493264" y="3429000"/>
              <a:ext cx="859535" cy="32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6BFBCC4-4330-AC1B-1AFD-DAEF1E64F039}"/>
              </a:ext>
            </a:extLst>
          </p:cNvPr>
          <p:cNvSpPr/>
          <p:nvPr/>
        </p:nvSpPr>
        <p:spPr>
          <a:xfrm>
            <a:off x="6017343" y="2890684"/>
            <a:ext cx="1179871" cy="5383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B717C1-6CD1-BBE1-C6E3-7EA693056408}"/>
              </a:ext>
            </a:extLst>
          </p:cNvPr>
          <p:cNvSpPr txBox="1"/>
          <p:nvPr/>
        </p:nvSpPr>
        <p:spPr>
          <a:xfrm>
            <a:off x="7659329" y="2595716"/>
            <a:ext cx="40222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 </a:t>
            </a:r>
            <a:r>
              <a:rPr lang="en-US" altLang="ko-KR" dirty="0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/hello</a:t>
            </a:r>
            <a:r>
              <a:rPr lang="ko-KR" altLang="en-US" dirty="0"/>
              <a:t>를 작성하면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Hello( ) </a:t>
            </a:r>
            <a:r>
              <a:rPr lang="ko-KR" altLang="en-US" dirty="0"/>
              <a:t>메서드가 실행되면서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콘솔창에 </a:t>
            </a:r>
            <a:r>
              <a:rPr lang="en-US" altLang="ko-KR" dirty="0"/>
              <a:t>Hello</a:t>
            </a:r>
            <a:r>
              <a:rPr lang="ko-KR" altLang="en-US" dirty="0"/>
              <a:t>라는 문구가 </a:t>
            </a:r>
            <a:r>
              <a:rPr lang="ko-KR" altLang="en-US" dirty="0" err="1"/>
              <a:t>나올거다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CFC462-34B5-1EA7-D558-B4376C1CF35B}"/>
              </a:ext>
            </a:extLst>
          </p:cNvPr>
          <p:cNvSpPr txBox="1"/>
          <p:nvPr/>
        </p:nvSpPr>
        <p:spPr>
          <a:xfrm>
            <a:off x="677450" y="5248107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, /hello</a:t>
            </a:r>
            <a:r>
              <a:rPr lang="ko-KR" altLang="en-US" dirty="0"/>
              <a:t>라는 </a:t>
            </a:r>
            <a:r>
              <a:rPr lang="en-US" altLang="ko-KR" dirty="0"/>
              <a:t>URL</a:t>
            </a:r>
            <a:r>
              <a:rPr lang="ko-KR" altLang="en-US" dirty="0"/>
              <a:t>과 메서드 </a:t>
            </a:r>
            <a:r>
              <a:rPr lang="en-US" altLang="ko-KR" dirty="0"/>
              <a:t>hello( )</a:t>
            </a:r>
            <a:r>
              <a:rPr lang="ko-KR" altLang="en-US" dirty="0"/>
              <a:t>를 </a:t>
            </a:r>
            <a:r>
              <a:rPr lang="ko-KR" altLang="en-US" dirty="0" err="1"/>
              <a:t>맵핑시킨</a:t>
            </a:r>
            <a:r>
              <a:rPr lang="ko-KR" altLang="en-US" dirty="0"/>
              <a:t> 것이다</a:t>
            </a:r>
          </a:p>
        </p:txBody>
      </p:sp>
    </p:spTree>
    <p:extLst>
      <p:ext uri="{BB962C8B-B14F-4D97-AF65-F5344CB8AC3E}">
        <p14:creationId xmlns:p14="http://schemas.microsoft.com/office/powerpoint/2010/main" val="421724165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5601002" y="629009"/>
            <a:ext cx="4136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이후 </a:t>
            </a:r>
            <a:r>
              <a:rPr lang="ko-KR" altLang="en-US" dirty="0" err="1"/>
              <a:t>서블릿</a:t>
            </a:r>
            <a:r>
              <a:rPr lang="en-US" altLang="ko-KR" dirty="0"/>
              <a:t>(@Controller)</a:t>
            </a:r>
            <a:r>
              <a:rPr lang="ko-KR" altLang="en-US" dirty="0"/>
              <a:t>에 도착해서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2B8074-E2A5-1D56-400D-44CEACF3DA99}"/>
              </a:ext>
            </a:extLst>
          </p:cNvPr>
          <p:cNvGrpSpPr/>
          <p:nvPr/>
        </p:nvGrpSpPr>
        <p:grpSpPr>
          <a:xfrm>
            <a:off x="394828" y="204952"/>
            <a:ext cx="4849208" cy="6321972"/>
            <a:chOff x="394828" y="204952"/>
            <a:chExt cx="4849208" cy="632197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5ED37CD-158D-646D-265A-1BC1FE7D5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828" y="204952"/>
              <a:ext cx="4849208" cy="63219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0D88E01-FEA1-7D0F-E838-ED05FA96DBE2}"/>
                </a:ext>
              </a:extLst>
            </p:cNvPr>
            <p:cNvSpPr/>
            <p:nvPr/>
          </p:nvSpPr>
          <p:spPr>
            <a:xfrm>
              <a:off x="1206063" y="2167758"/>
              <a:ext cx="457199" cy="10326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97668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5601002" y="629009"/>
            <a:ext cx="469551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TwoDice</a:t>
            </a:r>
            <a:r>
              <a:rPr lang="en-US" altLang="ko-KR" dirty="0"/>
              <a:t> </a:t>
            </a:r>
            <a:r>
              <a:rPr lang="ko-KR" altLang="en-US" dirty="0"/>
              <a:t>메소드를 실행하는 중에</a:t>
            </a:r>
            <a:r>
              <a:rPr lang="en-US" altLang="ko-KR" dirty="0"/>
              <a:t> </a:t>
            </a:r>
            <a:r>
              <a:rPr lang="ko-KR" altLang="en-US" dirty="0" err="1"/>
              <a:t>멈춘거임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Debug</a:t>
            </a:r>
            <a:r>
              <a:rPr lang="ko-KR" altLang="en-US" dirty="0"/>
              <a:t>모드로 실행하면 </a:t>
            </a:r>
            <a:endParaRPr lang="en-US" altLang="ko-KR" dirty="0"/>
          </a:p>
          <a:p>
            <a:r>
              <a:rPr lang="ko-KR" altLang="en-US" dirty="0"/>
              <a:t>옆에 이상한 애들이 </a:t>
            </a:r>
            <a:r>
              <a:rPr lang="ko-KR" altLang="en-US" dirty="0" err="1"/>
              <a:t>좌라락</a:t>
            </a:r>
            <a:r>
              <a:rPr lang="ko-KR" altLang="en-US" dirty="0"/>
              <a:t> 뜨는데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ko-KR" altLang="en-US" dirty="0" err="1"/>
              <a:t>톰캣의</a:t>
            </a:r>
            <a:r>
              <a:rPr lang="ko-KR" altLang="en-US" dirty="0"/>
              <a:t> 구동 순서를 나타낸 것이다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나중에 더 자세하게 </a:t>
            </a:r>
            <a:r>
              <a:rPr lang="ko-KR" altLang="en-US" dirty="0" err="1"/>
              <a:t>공부할것이니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간단하게 보고 넘어가기</a:t>
            </a:r>
            <a:r>
              <a:rPr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ED37CD-158D-646D-265A-1BC1FE7D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8" y="204952"/>
            <a:ext cx="4849208" cy="6321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680938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5601002" y="629009"/>
            <a:ext cx="5877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옆 부분에서 처음으로</a:t>
            </a:r>
            <a:endParaRPr lang="en-US" altLang="ko-KR" dirty="0"/>
          </a:p>
          <a:p>
            <a:r>
              <a:rPr lang="en-US" altLang="ko-KR" dirty="0"/>
              <a:t>Request</a:t>
            </a:r>
            <a:r>
              <a:rPr lang="ko-KR" altLang="en-US" dirty="0"/>
              <a:t>와 </a:t>
            </a:r>
            <a:r>
              <a:rPr lang="en-US" altLang="ko-KR" dirty="0"/>
              <a:t>Response</a:t>
            </a:r>
            <a:r>
              <a:rPr lang="ko-KR" altLang="en-US" dirty="0"/>
              <a:t>가 만들어지고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저기서부터</a:t>
            </a:r>
            <a:r>
              <a:rPr lang="ko-KR" altLang="en-US" dirty="0"/>
              <a:t> </a:t>
            </a:r>
            <a:r>
              <a:rPr lang="ko-KR" altLang="en-US" dirty="0" err="1"/>
              <a:t>쭈욱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와 </a:t>
            </a:r>
            <a:r>
              <a:rPr lang="en-US" altLang="ko-KR" dirty="0"/>
              <a:t>Response</a:t>
            </a:r>
            <a:r>
              <a:rPr lang="ko-KR" altLang="en-US" dirty="0"/>
              <a:t>가 전달되는 모습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ED37CD-158D-646D-265A-1BC1FE7D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8" y="204952"/>
            <a:ext cx="4849208" cy="6321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21DB71-AB95-BBC5-21AD-4F56A7FCD838}"/>
              </a:ext>
            </a:extLst>
          </p:cNvPr>
          <p:cNvSpPr/>
          <p:nvPr/>
        </p:nvSpPr>
        <p:spPr>
          <a:xfrm>
            <a:off x="1608084" y="4769069"/>
            <a:ext cx="1552902" cy="417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51263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445126" y="3044280"/>
            <a:ext cx="5301901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Dispatcher Servlet</a:t>
            </a:r>
          </a:p>
        </p:txBody>
      </p:sp>
    </p:spTree>
    <p:extLst>
      <p:ext uri="{BB962C8B-B14F-4D97-AF65-F5344CB8AC3E}">
        <p14:creationId xmlns:p14="http://schemas.microsoft.com/office/powerpoint/2010/main" val="24106477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2317531" y="1702676"/>
            <a:ext cx="7784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Dispatcher Servlet &lt;&lt; </a:t>
            </a:r>
            <a:r>
              <a:rPr lang="ko-KR" altLang="en-US" dirty="0"/>
              <a:t>이게 </a:t>
            </a:r>
            <a:r>
              <a:rPr lang="ko-KR" altLang="en-US" dirty="0" err="1"/>
              <a:t>뭔지는</a:t>
            </a:r>
            <a:r>
              <a:rPr lang="ko-KR" altLang="en-US" dirty="0"/>
              <a:t> 모르겠지만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이게 </a:t>
            </a:r>
            <a:r>
              <a:rPr lang="en-US" altLang="ko-KR" dirty="0"/>
              <a:t>@Controller</a:t>
            </a:r>
            <a:r>
              <a:rPr lang="ko-KR" altLang="en-US" dirty="0"/>
              <a:t>의 메서드를 호출한다는 것 정도만 </a:t>
            </a:r>
            <a:r>
              <a:rPr lang="ko-KR" altLang="en-US" dirty="0" err="1"/>
              <a:t>알아두라고</a:t>
            </a:r>
            <a:r>
              <a:rPr lang="ko-KR" altLang="en-US" dirty="0"/>
              <a:t> 하시네요</a:t>
            </a:r>
          </a:p>
        </p:txBody>
      </p:sp>
    </p:spTree>
    <p:extLst>
      <p:ext uri="{BB962C8B-B14F-4D97-AF65-F5344CB8AC3E}">
        <p14:creationId xmlns:p14="http://schemas.microsoft.com/office/powerpoint/2010/main" val="2409124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448558" y="3044280"/>
            <a:ext cx="5295039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ch02-06(0:00~)</a:t>
            </a:r>
          </a:p>
          <a:p>
            <a:pPr algn="ctr"/>
            <a:r>
              <a:rPr lang="ko-KR" altLang="en-US" sz="4400" b="1" dirty="0" err="1"/>
              <a:t>톰캣</a:t>
            </a:r>
            <a:r>
              <a:rPr lang="ko-KR" altLang="en-US" sz="4400" b="1" dirty="0"/>
              <a:t> 설정 파일 분석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20197117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8197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톰캣의</a:t>
            </a:r>
            <a:r>
              <a:rPr lang="ko-KR" altLang="en-US" dirty="0"/>
              <a:t> 주요한 설정 파일은 </a:t>
            </a:r>
            <a:r>
              <a:rPr lang="en-US" altLang="ko-KR" dirty="0"/>
              <a:t>server.xml/web.xml </a:t>
            </a:r>
            <a:r>
              <a:rPr lang="ko-KR" altLang="en-US" dirty="0"/>
              <a:t>이렇게 두개라고 볼 수 있겠다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Web.xml</a:t>
            </a:r>
            <a:r>
              <a:rPr lang="ko-KR" altLang="en-US" dirty="0"/>
              <a:t> 파일이 </a:t>
            </a:r>
            <a:r>
              <a:rPr lang="en-US" altLang="ko-KR" dirty="0"/>
              <a:t>2</a:t>
            </a:r>
            <a:r>
              <a:rPr lang="ko-KR" altLang="en-US" dirty="0"/>
              <a:t>개인 이유는 아래 글을 읽어보면 알 수 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E9370A-797F-0550-F9D4-E91A94B8D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78" y="2363764"/>
            <a:ext cx="9207973" cy="30291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881249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8182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사진처럼 </a:t>
            </a:r>
            <a:endParaRPr lang="en-US" altLang="ko-KR" dirty="0"/>
          </a:p>
          <a:p>
            <a:r>
              <a:rPr lang="en-US" altLang="ko-KR" dirty="0"/>
              <a:t>STS</a:t>
            </a:r>
            <a:r>
              <a:rPr lang="ko-KR" altLang="en-US" dirty="0"/>
              <a:t>에서도 </a:t>
            </a:r>
            <a:r>
              <a:rPr lang="en-US" altLang="ko-KR" dirty="0"/>
              <a:t>Server </a:t>
            </a:r>
            <a:r>
              <a:rPr lang="ko-KR" altLang="en-US" dirty="0"/>
              <a:t>프로젝트를 클릭하면 여러가지 설정 파일들을 볼 수 있지만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저것들은 모두 복사본이고 </a:t>
            </a:r>
            <a:endParaRPr lang="en-US" altLang="ko-KR" dirty="0"/>
          </a:p>
          <a:p>
            <a:r>
              <a:rPr lang="ko-KR" altLang="en-US" dirty="0"/>
              <a:t>원본은 실제파일로 이동하면 확인할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8D2775-4014-214F-7D6B-D0323CCF88BC}"/>
              </a:ext>
            </a:extLst>
          </p:cNvPr>
          <p:cNvGrpSpPr/>
          <p:nvPr/>
        </p:nvGrpSpPr>
        <p:grpSpPr>
          <a:xfrm>
            <a:off x="804041" y="3771749"/>
            <a:ext cx="2413124" cy="1632034"/>
            <a:chOff x="804041" y="3771749"/>
            <a:chExt cx="2413124" cy="16320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1064C0-C5AC-ED75-7FD3-43A454A56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041" y="3771749"/>
              <a:ext cx="2413124" cy="16320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966E22-F0D8-1A89-7B9A-7E4C34143248}"/>
                </a:ext>
              </a:extLst>
            </p:cNvPr>
            <p:cNvSpPr txBox="1"/>
            <p:nvPr/>
          </p:nvSpPr>
          <p:spPr>
            <a:xfrm>
              <a:off x="1190297" y="5025410"/>
              <a:ext cx="756744" cy="2245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50596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457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경로에 있는 파일들을 복사해서 </a:t>
            </a:r>
            <a:endParaRPr lang="en-US" altLang="ko-KR" dirty="0"/>
          </a:p>
          <a:p>
            <a:r>
              <a:rPr lang="en-US" altLang="ko-KR" dirty="0"/>
              <a:t>STS</a:t>
            </a:r>
            <a:r>
              <a:rPr lang="ko-KR" altLang="en-US" dirty="0"/>
              <a:t>에다가 </a:t>
            </a:r>
            <a:r>
              <a:rPr lang="ko-KR" altLang="en-US" dirty="0" err="1"/>
              <a:t>붙여넣은</a:t>
            </a:r>
            <a:r>
              <a:rPr lang="ko-KR" altLang="en-US" dirty="0"/>
              <a:t> 이후 사용하는 것이다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B0C5C0-FA2B-C1DD-785E-695282EEF92A}"/>
              </a:ext>
            </a:extLst>
          </p:cNvPr>
          <p:cNvGrpSpPr/>
          <p:nvPr/>
        </p:nvGrpSpPr>
        <p:grpSpPr>
          <a:xfrm>
            <a:off x="627993" y="2250589"/>
            <a:ext cx="5144814" cy="2924380"/>
            <a:chOff x="951186" y="3306879"/>
            <a:chExt cx="5144814" cy="29243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711C7E-61DD-780A-2229-D7A830A3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186" y="3306879"/>
              <a:ext cx="5144814" cy="29243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B3F7FB-18AF-1B4F-7D6F-8A5A5401C13C}"/>
                </a:ext>
              </a:extLst>
            </p:cNvPr>
            <p:cNvSpPr/>
            <p:nvPr/>
          </p:nvSpPr>
          <p:spPr>
            <a:xfrm>
              <a:off x="1686912" y="3823138"/>
              <a:ext cx="2222936" cy="2443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8892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55835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참고로 </a:t>
            </a:r>
            <a:r>
              <a:rPr lang="en-US" altLang="ko-KR" dirty="0"/>
              <a:t>STS </a:t>
            </a:r>
            <a:r>
              <a:rPr lang="ko-KR" altLang="en-US" dirty="0"/>
              <a:t>프로젝트에서 클릭해서 보이는 저것들은</a:t>
            </a:r>
            <a:endParaRPr lang="en-US" altLang="ko-KR" dirty="0"/>
          </a:p>
          <a:p>
            <a:r>
              <a:rPr lang="ko-KR" altLang="en-US" dirty="0"/>
              <a:t>복사본이기 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이름을 바꾸든</a:t>
            </a:r>
            <a:r>
              <a:rPr lang="en-US" altLang="ko-KR" dirty="0"/>
              <a:t>, </a:t>
            </a:r>
            <a:r>
              <a:rPr lang="ko-KR" altLang="en-US" dirty="0"/>
              <a:t>내용을 변경하든 </a:t>
            </a:r>
            <a:endParaRPr lang="en-US" altLang="ko-KR" dirty="0"/>
          </a:p>
          <a:p>
            <a:r>
              <a:rPr lang="ko-KR" altLang="en-US" dirty="0"/>
              <a:t>원본 파일에는 영향을 미치지 않는다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986957-C0A8-98ED-2AF7-B62F4EF36499}"/>
              </a:ext>
            </a:extLst>
          </p:cNvPr>
          <p:cNvGrpSpPr/>
          <p:nvPr/>
        </p:nvGrpSpPr>
        <p:grpSpPr>
          <a:xfrm>
            <a:off x="946224" y="2963978"/>
            <a:ext cx="10037086" cy="2924380"/>
            <a:chOff x="946224" y="2963978"/>
            <a:chExt cx="10037086" cy="29243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E2D783-442E-06CD-2047-106F7423A93B}"/>
                </a:ext>
              </a:extLst>
            </p:cNvPr>
            <p:cNvGrpSpPr/>
            <p:nvPr/>
          </p:nvGrpSpPr>
          <p:grpSpPr>
            <a:xfrm>
              <a:off x="5838496" y="2963978"/>
              <a:ext cx="5144814" cy="2924380"/>
              <a:chOff x="951186" y="3306879"/>
              <a:chExt cx="5144814" cy="292438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E7E190-782F-F6B9-567C-6D0F4D6A7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1186" y="3306879"/>
                <a:ext cx="5144814" cy="292438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49219B-1E53-0548-3ACD-BDE66FDBF93C}"/>
                  </a:ext>
                </a:extLst>
              </p:cNvPr>
              <p:cNvSpPr/>
              <p:nvPr/>
            </p:nvSpPr>
            <p:spPr>
              <a:xfrm>
                <a:off x="1686912" y="3823138"/>
                <a:ext cx="2222936" cy="2443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821B783-B13E-E220-945B-6A71AF4DB42C}"/>
                </a:ext>
              </a:extLst>
            </p:cNvPr>
            <p:cNvGrpSpPr/>
            <p:nvPr/>
          </p:nvGrpSpPr>
          <p:grpSpPr>
            <a:xfrm>
              <a:off x="946224" y="3637743"/>
              <a:ext cx="3925320" cy="1815968"/>
              <a:chOff x="946224" y="3637743"/>
              <a:chExt cx="3925320" cy="1815968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8277F04-09CE-E16F-33E8-5C2D93DB322A}"/>
                  </a:ext>
                </a:extLst>
              </p:cNvPr>
              <p:cNvGrpSpPr/>
              <p:nvPr/>
            </p:nvGrpSpPr>
            <p:grpSpPr>
              <a:xfrm>
                <a:off x="946224" y="3637743"/>
                <a:ext cx="3925320" cy="1632034"/>
                <a:chOff x="946224" y="3637743"/>
                <a:chExt cx="3925320" cy="1632034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B11064C0-C5AC-ED75-7FD3-43A454A56A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6224" y="3637743"/>
                  <a:ext cx="2413124" cy="163203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" name="화살표: 오른쪽 1">
                  <a:extLst>
                    <a:ext uri="{FF2B5EF4-FFF2-40B4-BE49-F238E27FC236}">
                      <a16:creationId xmlns:a16="http://schemas.microsoft.com/office/drawing/2014/main" id="{84D97A02-B81E-8FD3-6D30-D7240B3AF238}"/>
                    </a:ext>
                  </a:extLst>
                </p:cNvPr>
                <p:cNvSpPr/>
                <p:nvPr/>
              </p:nvSpPr>
              <p:spPr>
                <a:xfrm>
                  <a:off x="3783724" y="4099034"/>
                  <a:ext cx="1087820" cy="65426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D51D8A-1CB3-4AEB-FD67-6115B15A944F}"/>
                  </a:ext>
                </a:extLst>
              </p:cNvPr>
              <p:cNvSpPr txBox="1"/>
              <p:nvPr/>
            </p:nvSpPr>
            <p:spPr>
              <a:xfrm>
                <a:off x="3783724" y="5084379"/>
                <a:ext cx="867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영향 </a:t>
                </a:r>
                <a:r>
                  <a:rPr lang="en-US" altLang="ko-KR" dirty="0"/>
                  <a:t>X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895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6E31C-A586-8FF9-A7FB-17A4BAEBF896}"/>
              </a:ext>
            </a:extLst>
          </p:cNvPr>
          <p:cNvSpPr txBox="1"/>
          <p:nvPr/>
        </p:nvSpPr>
        <p:spPr>
          <a:xfrm>
            <a:off x="631902" y="1115121"/>
            <a:ext cx="72218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Legacy Project </a:t>
            </a:r>
            <a:r>
              <a:rPr lang="ko-KR" altLang="en-US" b="1" dirty="0"/>
              <a:t>생성하기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ko-KR" altLang="en-US" dirty="0"/>
              <a:t>이름 </a:t>
            </a:r>
            <a:r>
              <a:rPr lang="en-US" altLang="ko-KR" dirty="0"/>
              <a:t>: ch2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패키지 경로 </a:t>
            </a:r>
            <a:r>
              <a:rPr lang="en-US" altLang="ko-KR" dirty="0"/>
              <a:t>: com.fastcampus.com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브라우저에서 </a:t>
            </a:r>
            <a:r>
              <a:rPr lang="en-US" altLang="ko-KR" b="1" dirty="0"/>
              <a:t>URL/hello </a:t>
            </a:r>
            <a:r>
              <a:rPr lang="ko-KR" altLang="en-US" b="1" dirty="0"/>
              <a:t>입력 시 콘솔창에 </a:t>
            </a:r>
            <a:r>
              <a:rPr lang="en-US" altLang="ko-KR" b="1" dirty="0"/>
              <a:t>Hello </a:t>
            </a:r>
            <a:r>
              <a:rPr lang="ko-KR" altLang="en-US" b="1" dirty="0"/>
              <a:t>출력되게 하기 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dirty="0"/>
              <a:t>Controller </a:t>
            </a:r>
            <a:r>
              <a:rPr lang="ko-KR" altLang="en-US" dirty="0"/>
              <a:t>이름 </a:t>
            </a:r>
            <a:r>
              <a:rPr lang="en-US" altLang="ko-KR" dirty="0"/>
              <a:t>: HelloController.java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@RequestMapping </a:t>
            </a:r>
            <a:r>
              <a:rPr lang="ko-KR" altLang="en-US" dirty="0"/>
              <a:t>메서드 이름 </a:t>
            </a:r>
            <a:r>
              <a:rPr lang="en-US" altLang="ko-KR" dirty="0"/>
              <a:t>: hello(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@Controller/@RequestMapping</a:t>
            </a:r>
            <a:r>
              <a:rPr lang="ko-KR" altLang="en-US" dirty="0"/>
              <a:t>의 이해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@RequestMapping</a:t>
            </a:r>
            <a:r>
              <a:rPr lang="ko-KR" altLang="en-US" dirty="0"/>
              <a:t>에 등록할 메서드 선언부에 대한 이해 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(public void </a:t>
            </a:r>
            <a:r>
              <a:rPr lang="ko-KR" altLang="en-US" dirty="0" err="1"/>
              <a:t>메서드명</a:t>
            </a:r>
            <a:r>
              <a:rPr lang="en-US" altLang="ko-KR" dirty="0"/>
              <a:t>()</a:t>
            </a:r>
            <a:r>
              <a:rPr lang="ko-KR" altLang="en-US" dirty="0"/>
              <a:t>으로 작성하는 이유</a:t>
            </a:r>
            <a:r>
              <a:rPr lang="en-US" altLang="ko-KR" dirty="0"/>
              <a:t> </a:t>
            </a:r>
            <a:r>
              <a:rPr lang="ko-KR" altLang="en-US" dirty="0"/>
              <a:t>이해하기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1" dirty="0"/>
              <a:t>Reflection API (pass – 22:00~</a:t>
            </a:r>
            <a:r>
              <a:rPr lang="ko-KR" altLang="en-US" b="1" dirty="0"/>
              <a:t>보면 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5523B-3BD0-3310-2A68-3141A49CDD9B}"/>
              </a:ext>
            </a:extLst>
          </p:cNvPr>
          <p:cNvSpPr txBox="1"/>
          <p:nvPr/>
        </p:nvSpPr>
        <p:spPr>
          <a:xfrm>
            <a:off x="631902" y="498088"/>
            <a:ext cx="110799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실습하기</a:t>
            </a:r>
          </a:p>
        </p:txBody>
      </p:sp>
    </p:spTree>
    <p:extLst>
      <p:ext uri="{BB962C8B-B14F-4D97-AF65-F5344CB8AC3E}">
        <p14:creationId xmlns:p14="http://schemas.microsoft.com/office/powerpoint/2010/main" val="370503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5408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WAS (</a:t>
            </a:r>
            <a:r>
              <a:rPr lang="ko-KR" altLang="en-US" dirty="0"/>
              <a:t>웹 어플리케이션 서버</a:t>
            </a:r>
            <a:r>
              <a:rPr lang="en-US" altLang="ko-KR" dirty="0"/>
              <a:t>)</a:t>
            </a:r>
            <a:r>
              <a:rPr lang="ko-KR" altLang="en-US" dirty="0"/>
              <a:t>에 프로그램 등록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</a:t>
            </a:r>
          </a:p>
          <a:p>
            <a:endParaRPr lang="en-US" altLang="ko-KR" dirty="0"/>
          </a:p>
          <a:p>
            <a:r>
              <a:rPr lang="en-US" altLang="ko-KR" dirty="0"/>
              <a:t>URL</a:t>
            </a:r>
            <a:r>
              <a:rPr lang="ko-KR" altLang="en-US" dirty="0"/>
              <a:t>과 메서드 맵핑 작업이 끝났다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444174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6296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주의사항</a:t>
            </a:r>
            <a:r>
              <a:rPr lang="en-US" altLang="ko-KR" dirty="0"/>
              <a:t>! Server </a:t>
            </a:r>
            <a:r>
              <a:rPr lang="ko-KR" altLang="en-US" dirty="0"/>
              <a:t>프로젝트 한정임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프로젝트</a:t>
            </a:r>
            <a:r>
              <a:rPr lang="en-US" altLang="ko-KR" dirty="0"/>
              <a:t>(ch2</a:t>
            </a:r>
            <a:r>
              <a:rPr lang="ko-KR" altLang="en-US" dirty="0"/>
              <a:t>라던가 </a:t>
            </a:r>
            <a:r>
              <a:rPr lang="en-US" altLang="ko-KR" dirty="0"/>
              <a:t>.. </a:t>
            </a:r>
            <a:r>
              <a:rPr lang="ko-KR" altLang="en-US" dirty="0"/>
              <a:t>직접 만든 프로젝트</a:t>
            </a:r>
            <a:r>
              <a:rPr lang="en-US" altLang="ko-KR" dirty="0"/>
              <a:t>)</a:t>
            </a:r>
            <a:r>
              <a:rPr lang="ko-KR" altLang="en-US" dirty="0"/>
              <a:t>들은 </a:t>
            </a:r>
            <a:endParaRPr lang="en-US" altLang="ko-KR" dirty="0"/>
          </a:p>
          <a:p>
            <a:r>
              <a:rPr lang="ko-KR" altLang="en-US" dirty="0"/>
              <a:t>원본과 연동돼 있기 때문에 </a:t>
            </a:r>
            <a:endParaRPr lang="en-US" altLang="ko-KR" dirty="0"/>
          </a:p>
          <a:p>
            <a:r>
              <a:rPr lang="ko-KR" altLang="en-US" dirty="0"/>
              <a:t>파일명을 바꾸거나 내용을 변경하면 원본에도 영향을 미침 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4059F58-F39B-83DB-0A13-EB85FB043ADD}"/>
              </a:ext>
            </a:extLst>
          </p:cNvPr>
          <p:cNvGrpSpPr/>
          <p:nvPr/>
        </p:nvGrpSpPr>
        <p:grpSpPr>
          <a:xfrm>
            <a:off x="7538375" y="1352443"/>
            <a:ext cx="2317869" cy="4153113"/>
            <a:chOff x="7538375" y="1352443"/>
            <a:chExt cx="2317869" cy="415311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7B32862-231F-2681-E6D5-8769FCE9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8375" y="1352443"/>
              <a:ext cx="2317869" cy="4153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83E3F1-E88D-DB05-A7B6-FEC494EFE9DF}"/>
                </a:ext>
              </a:extLst>
            </p:cNvPr>
            <p:cNvSpPr/>
            <p:nvPr/>
          </p:nvSpPr>
          <p:spPr>
            <a:xfrm>
              <a:off x="7538375" y="1520298"/>
              <a:ext cx="643928" cy="2454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6F80E50-5E8C-3797-C4B8-11820DA6A960}"/>
                </a:ext>
              </a:extLst>
            </p:cNvPr>
            <p:cNvSpPr/>
            <p:nvPr/>
          </p:nvSpPr>
          <p:spPr>
            <a:xfrm>
              <a:off x="8053381" y="3267487"/>
              <a:ext cx="1350750" cy="1706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888654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11075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 </a:t>
            </a:r>
            <a:r>
              <a:rPr lang="ko-KR" altLang="en-US" dirty="0" err="1"/>
              <a:t>빨간박스</a:t>
            </a:r>
            <a:r>
              <a:rPr lang="ko-KR" altLang="en-US" dirty="0"/>
              <a:t> 안에 있는 파일들은 </a:t>
            </a:r>
            <a:r>
              <a:rPr lang="ko-KR" altLang="en-US" dirty="0" err="1"/>
              <a:t>톰캣서버</a:t>
            </a:r>
            <a:r>
              <a:rPr lang="en-US" altLang="ko-KR" dirty="0"/>
              <a:t>/conf/ </a:t>
            </a:r>
            <a:r>
              <a:rPr lang="ko-KR" altLang="en-US" dirty="0"/>
              <a:t>내부에 있는 파일들의 복사본이다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복사본을 사용하는 이유는 하나의 </a:t>
            </a:r>
            <a:r>
              <a:rPr lang="ko-KR" altLang="en-US" dirty="0" err="1"/>
              <a:t>톰캣으로</a:t>
            </a:r>
            <a:r>
              <a:rPr lang="ko-KR" altLang="en-US" dirty="0"/>
              <a:t> 여러 개의 프로그램을 돌릴 수 있다는 장점이 있기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톰캣</a:t>
            </a:r>
            <a:r>
              <a:rPr lang="ko-KR" altLang="en-US" dirty="0"/>
              <a:t> 설정파일만 좀 바꿔주면 여러 개의 프로젝트를 돌릴 수 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064C0-C5AC-ED75-7FD3-43A454A5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41" y="3771749"/>
            <a:ext cx="2413124" cy="1632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764395-FA0D-6D9A-9838-5F24DB2C1789}"/>
              </a:ext>
            </a:extLst>
          </p:cNvPr>
          <p:cNvSpPr/>
          <p:nvPr/>
        </p:nvSpPr>
        <p:spPr>
          <a:xfrm>
            <a:off x="887953" y="3740452"/>
            <a:ext cx="2329211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36219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112200" y="3044280"/>
            <a:ext cx="3967753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/>
              <a:t>톰캣</a:t>
            </a:r>
            <a:r>
              <a:rPr lang="ko-KR" altLang="en-US" sz="4400" b="1" dirty="0"/>
              <a:t> 파일 분석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-server.xml</a:t>
            </a:r>
          </a:p>
        </p:txBody>
      </p:sp>
    </p:spTree>
    <p:extLst>
      <p:ext uri="{BB962C8B-B14F-4D97-AF65-F5344CB8AC3E}">
        <p14:creationId xmlns:p14="http://schemas.microsoft.com/office/powerpoint/2010/main" val="30330440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506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STS &gt; Server </a:t>
            </a:r>
            <a:r>
              <a:rPr lang="ko-KR" altLang="en-US" dirty="0"/>
              <a:t>프로젝트 클릭 </a:t>
            </a:r>
            <a:r>
              <a:rPr lang="en-US" altLang="ko-KR" dirty="0"/>
              <a:t>&gt; server.xml </a:t>
            </a:r>
            <a:r>
              <a:rPr lang="ko-KR" altLang="en-US" dirty="0"/>
              <a:t>클릭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281CFC-A246-1C93-558E-06F6F8C88500}"/>
              </a:ext>
            </a:extLst>
          </p:cNvPr>
          <p:cNvGrpSpPr/>
          <p:nvPr/>
        </p:nvGrpSpPr>
        <p:grpSpPr>
          <a:xfrm>
            <a:off x="1143000" y="2925118"/>
            <a:ext cx="3421117" cy="1638384"/>
            <a:chOff x="685800" y="2483683"/>
            <a:chExt cx="3421117" cy="163838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E5E20D5-9B0E-C23B-1FCA-9C886F48F954}"/>
                </a:ext>
              </a:extLst>
            </p:cNvPr>
            <p:cNvGrpSpPr/>
            <p:nvPr/>
          </p:nvGrpSpPr>
          <p:grpSpPr>
            <a:xfrm>
              <a:off x="685800" y="2483683"/>
              <a:ext cx="2432175" cy="1638384"/>
              <a:chOff x="2223422" y="3902580"/>
              <a:chExt cx="2432175" cy="163838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4383CD7-A9A4-621B-F299-D160D88AB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23422" y="3902580"/>
                <a:ext cx="2432175" cy="16383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D19B86D-78CD-C605-34DC-03265D46D4A4}"/>
                  </a:ext>
                </a:extLst>
              </p:cNvPr>
              <p:cNvSpPr/>
              <p:nvPr/>
            </p:nvSpPr>
            <p:spPr>
              <a:xfrm>
                <a:off x="2566981" y="4802300"/>
                <a:ext cx="964495" cy="2426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A3B6CAF8-2921-7840-B9A9-BCCF0FD10CA0}"/>
                </a:ext>
              </a:extLst>
            </p:cNvPr>
            <p:cNvSpPr/>
            <p:nvPr/>
          </p:nvSpPr>
          <p:spPr>
            <a:xfrm>
              <a:off x="3200400" y="3068092"/>
              <a:ext cx="906517" cy="46508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6680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4301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그럼 이렇게 나오는데 </a:t>
            </a:r>
            <a:r>
              <a:rPr lang="en-US" altLang="ko-KR" dirty="0"/>
              <a:t>Source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그러면 오른쪽 그림처럼 </a:t>
            </a:r>
            <a:r>
              <a:rPr lang="en-US" altLang="ko-KR" dirty="0"/>
              <a:t>Source</a:t>
            </a:r>
            <a:r>
              <a:rPr lang="ko-KR" altLang="en-US" dirty="0"/>
              <a:t>로 나옴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161382-1864-D7A7-A63B-EAC346A88337}"/>
              </a:ext>
            </a:extLst>
          </p:cNvPr>
          <p:cNvGrpSpPr/>
          <p:nvPr/>
        </p:nvGrpSpPr>
        <p:grpSpPr>
          <a:xfrm>
            <a:off x="543489" y="2719282"/>
            <a:ext cx="4856200" cy="1892397"/>
            <a:chOff x="1095282" y="2703517"/>
            <a:chExt cx="4856200" cy="18923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2A0293-6FB7-F1B1-F157-4D01C8D7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282" y="2703517"/>
              <a:ext cx="3600635" cy="18923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722275-3094-C3FF-0550-B5A20E69E517}"/>
                </a:ext>
              </a:extLst>
            </p:cNvPr>
            <p:cNvSpPr/>
            <p:nvPr/>
          </p:nvSpPr>
          <p:spPr>
            <a:xfrm>
              <a:off x="1502325" y="4274154"/>
              <a:ext cx="657552" cy="3217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C4A36684-9F1F-AB25-4A81-6D508CF814FD}"/>
                </a:ext>
              </a:extLst>
            </p:cNvPr>
            <p:cNvSpPr/>
            <p:nvPr/>
          </p:nvSpPr>
          <p:spPr>
            <a:xfrm>
              <a:off x="5044965" y="3351871"/>
              <a:ext cx="906517" cy="46508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2B19A6-8230-82B8-7F0F-DB46841E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261" y="2725631"/>
            <a:ext cx="3575234" cy="18796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90559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58583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다시 말하지만 </a:t>
            </a:r>
            <a:r>
              <a:rPr lang="en-US" altLang="ko-KR" dirty="0"/>
              <a:t>server.xml</a:t>
            </a:r>
            <a:r>
              <a:rPr lang="ko-KR" altLang="en-US" dirty="0"/>
              <a:t>은 서버 설정을 모아둔 파일임</a:t>
            </a:r>
            <a:endParaRPr lang="en-US" altLang="ko-KR" dirty="0"/>
          </a:p>
          <a:p>
            <a:r>
              <a:rPr lang="ko-KR" altLang="en-US" dirty="0"/>
              <a:t>아까 말한 </a:t>
            </a:r>
            <a:r>
              <a:rPr lang="en-US" altLang="ko-KR" dirty="0"/>
              <a:t>binding / </a:t>
            </a:r>
            <a:r>
              <a:rPr lang="ko-KR" altLang="en-US" dirty="0"/>
              <a:t>엔진</a:t>
            </a:r>
            <a:r>
              <a:rPr lang="en-US" altLang="ko-KR" dirty="0"/>
              <a:t> / </a:t>
            </a:r>
            <a:r>
              <a:rPr lang="ko-KR" altLang="en-US" dirty="0"/>
              <a:t>서비스 </a:t>
            </a:r>
            <a:r>
              <a:rPr lang="en-US" altLang="ko-KR" dirty="0"/>
              <a:t>/ </a:t>
            </a:r>
            <a:r>
              <a:rPr lang="ko-KR" altLang="en-US" dirty="0"/>
              <a:t>서버 이런 설정들</a:t>
            </a:r>
            <a:endParaRPr lang="en-US" altLang="ko-KR" dirty="0"/>
          </a:p>
          <a:p>
            <a:r>
              <a:rPr lang="ko-KR" altLang="en-US" dirty="0"/>
              <a:t>다 여기서 진행함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포트번호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5B7E00-FAE5-AA44-89BE-752CC8BDDA3A}"/>
              </a:ext>
            </a:extLst>
          </p:cNvPr>
          <p:cNvGrpSpPr/>
          <p:nvPr/>
        </p:nvGrpSpPr>
        <p:grpSpPr>
          <a:xfrm>
            <a:off x="966743" y="3997521"/>
            <a:ext cx="3841947" cy="908097"/>
            <a:chOff x="966743" y="3997521"/>
            <a:chExt cx="3841947" cy="9080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21F827-64D7-BDE8-7D45-3F924079C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6743" y="3997521"/>
              <a:ext cx="3841947" cy="9080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B1A5AA-72D1-45DF-D567-FFBDED5858A9}"/>
                </a:ext>
              </a:extLst>
            </p:cNvPr>
            <p:cNvSpPr/>
            <p:nvPr/>
          </p:nvSpPr>
          <p:spPr>
            <a:xfrm>
              <a:off x="966743" y="4300128"/>
              <a:ext cx="3494898" cy="2088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34045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서비스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AAD534-C63A-BC7B-8B30-B4677DF133EA}"/>
              </a:ext>
            </a:extLst>
          </p:cNvPr>
          <p:cNvGrpSpPr/>
          <p:nvPr/>
        </p:nvGrpSpPr>
        <p:grpSpPr>
          <a:xfrm>
            <a:off x="685800" y="3844598"/>
            <a:ext cx="5341350" cy="1213944"/>
            <a:chOff x="685800" y="3844598"/>
            <a:chExt cx="5341350" cy="12139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EE2D83-13F3-14C1-0DAF-9BA931BA5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3844598"/>
              <a:ext cx="5341350" cy="1213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2347914-95D3-9CB8-2200-AC07AA561992}"/>
                </a:ext>
              </a:extLst>
            </p:cNvPr>
            <p:cNvSpPr/>
            <p:nvPr/>
          </p:nvSpPr>
          <p:spPr>
            <a:xfrm>
              <a:off x="843456" y="4091152"/>
              <a:ext cx="4997668" cy="6936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9DDEA76-5C65-C943-B927-669FF2453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026" y="3121009"/>
            <a:ext cx="8699947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091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9756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커넥터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커넥터는 </a:t>
            </a:r>
            <a:r>
              <a:rPr lang="en-US" altLang="ko-KR" dirty="0"/>
              <a:t>8080</a:t>
            </a:r>
            <a:r>
              <a:rPr lang="ko-KR" altLang="en-US" dirty="0"/>
              <a:t>포트 </a:t>
            </a:r>
            <a:r>
              <a:rPr lang="en-US" altLang="ko-KR" dirty="0"/>
              <a:t>+ HTTP/1.1</a:t>
            </a:r>
            <a:r>
              <a:rPr lang="ko-KR" altLang="en-US" dirty="0"/>
              <a:t> 프로토콜로 요청이 왔을 경우</a:t>
            </a:r>
            <a:r>
              <a:rPr lang="en-US" altLang="ko-KR" dirty="0"/>
              <a:t>, </a:t>
            </a:r>
            <a:r>
              <a:rPr lang="ko-KR" altLang="en-US" dirty="0"/>
              <a:t>저 커넥터를 실행해라 라는 뜻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7E99C7-0FAC-60A9-1716-55AA85413031}"/>
              </a:ext>
            </a:extLst>
          </p:cNvPr>
          <p:cNvGrpSpPr/>
          <p:nvPr/>
        </p:nvGrpSpPr>
        <p:grpSpPr>
          <a:xfrm>
            <a:off x="427896" y="3791605"/>
            <a:ext cx="10894773" cy="771382"/>
            <a:chOff x="427896" y="3791605"/>
            <a:chExt cx="10894773" cy="7713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9DDEA76-5C65-C943-B927-669FF245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897" y="3791605"/>
              <a:ext cx="10894772" cy="7713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3B2176-D6E4-A826-814D-28671D01516B}"/>
                </a:ext>
              </a:extLst>
            </p:cNvPr>
            <p:cNvSpPr/>
            <p:nvPr/>
          </p:nvSpPr>
          <p:spPr>
            <a:xfrm>
              <a:off x="427896" y="3869305"/>
              <a:ext cx="10789269" cy="4425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984092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엔진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9AC4D4-D616-C550-39C5-C892683D9A2E}"/>
              </a:ext>
            </a:extLst>
          </p:cNvPr>
          <p:cNvGrpSpPr/>
          <p:nvPr/>
        </p:nvGrpSpPr>
        <p:grpSpPr>
          <a:xfrm>
            <a:off x="378932" y="3429000"/>
            <a:ext cx="10614330" cy="1479958"/>
            <a:chOff x="378932" y="3429000"/>
            <a:chExt cx="10614330" cy="14799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C02D81-C525-7C39-DC41-97919BA13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932" y="3429000"/>
              <a:ext cx="10614330" cy="1479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CCF07C1-3462-E2D4-AFBC-7FC1A23C34AD}"/>
                </a:ext>
              </a:extLst>
            </p:cNvPr>
            <p:cNvSpPr/>
            <p:nvPr/>
          </p:nvSpPr>
          <p:spPr>
            <a:xfrm>
              <a:off x="378933" y="3726414"/>
              <a:ext cx="10325854" cy="6012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2204127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85800" y="929103"/>
            <a:ext cx="506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이건 </a:t>
            </a:r>
            <a:r>
              <a:rPr lang="ko-KR" altLang="en-US" dirty="0" err="1"/>
              <a:t>번외지만</a:t>
            </a:r>
            <a:r>
              <a:rPr lang="en-US" altLang="ko-KR" dirty="0"/>
              <a:t>, </a:t>
            </a:r>
            <a:r>
              <a:rPr lang="ko-KR" altLang="en-US" dirty="0"/>
              <a:t>보안 관련 태그 </a:t>
            </a:r>
            <a:r>
              <a:rPr lang="en-US" altLang="ko-KR" dirty="0"/>
              <a:t>&gt;&gt; Realm(</a:t>
            </a:r>
            <a:r>
              <a:rPr lang="ko-KR" altLang="en-US" dirty="0" err="1"/>
              <a:t>렐름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85FFEB-C15C-237F-DC8F-F5F81469BCBE}"/>
              </a:ext>
            </a:extLst>
          </p:cNvPr>
          <p:cNvGrpSpPr/>
          <p:nvPr/>
        </p:nvGrpSpPr>
        <p:grpSpPr>
          <a:xfrm>
            <a:off x="389399" y="2948151"/>
            <a:ext cx="11034829" cy="1702676"/>
            <a:chOff x="389399" y="2948151"/>
            <a:chExt cx="11034829" cy="17026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BD129DF-258A-5E9F-C9DC-9869D83C1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400" y="2948151"/>
              <a:ext cx="11034828" cy="17026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4933487-63C3-3E71-913B-98A6520BDD8F}"/>
                </a:ext>
              </a:extLst>
            </p:cNvPr>
            <p:cNvSpPr/>
            <p:nvPr/>
          </p:nvSpPr>
          <p:spPr>
            <a:xfrm>
              <a:off x="389399" y="3042746"/>
              <a:ext cx="1920249" cy="283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9AE449-C40B-96AF-07AD-38F3591552C4}"/>
                </a:ext>
              </a:extLst>
            </p:cNvPr>
            <p:cNvSpPr/>
            <p:nvPr/>
          </p:nvSpPr>
          <p:spPr>
            <a:xfrm>
              <a:off x="389399" y="4359166"/>
              <a:ext cx="2038491" cy="2837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746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800867" y="2705725"/>
            <a:ext cx="6590266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/>
              <a:t>내가 만든 프로그램 </a:t>
            </a:r>
            <a:endParaRPr lang="en-US" altLang="ko-KR" sz="4400" b="1" dirty="0"/>
          </a:p>
          <a:p>
            <a:r>
              <a:rPr lang="ko-KR" altLang="en-US" sz="4400" b="1" dirty="0"/>
              <a:t>브라우저에서 호출해보기</a:t>
            </a:r>
          </a:p>
        </p:txBody>
      </p:sp>
    </p:spTree>
    <p:extLst>
      <p:ext uri="{BB962C8B-B14F-4D97-AF65-F5344CB8AC3E}">
        <p14:creationId xmlns:p14="http://schemas.microsoft.com/office/powerpoint/2010/main" val="409227060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73359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Host</a:t>
            </a:r>
          </a:p>
          <a:p>
            <a:endParaRPr lang="en-US" altLang="ko-KR" dirty="0"/>
          </a:p>
          <a:p>
            <a:r>
              <a:rPr lang="en-US" altLang="ko-KR" dirty="0"/>
              <a:t>&gt;&gt; Host</a:t>
            </a:r>
            <a:r>
              <a:rPr lang="ko-KR" altLang="en-US" dirty="0"/>
              <a:t>에서 </a:t>
            </a:r>
            <a:r>
              <a:rPr lang="en-US" altLang="ko-KR" dirty="0" err="1"/>
              <a:t>appBase</a:t>
            </a:r>
            <a:r>
              <a:rPr lang="ko-KR" altLang="en-US" dirty="0"/>
              <a:t>경로를 설정한다</a:t>
            </a:r>
            <a:r>
              <a:rPr lang="en-US" altLang="ko-KR" dirty="0"/>
              <a:t>. </a:t>
            </a:r>
            <a:r>
              <a:rPr lang="ko-KR" altLang="en-US" dirty="0"/>
              <a:t>일단 </a:t>
            </a:r>
            <a:r>
              <a:rPr lang="en-US" altLang="ko-KR" dirty="0"/>
              <a:t>webapps </a:t>
            </a:r>
            <a:r>
              <a:rPr lang="ko-KR" altLang="en-US" dirty="0"/>
              <a:t>폴더로 돼있네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그리고 </a:t>
            </a:r>
            <a:r>
              <a:rPr lang="en-US" altLang="ko-KR" dirty="0" err="1"/>
              <a:t>unpackWARs</a:t>
            </a:r>
            <a:r>
              <a:rPr lang="en-US" altLang="ko-KR" dirty="0"/>
              <a:t> </a:t>
            </a:r>
            <a:r>
              <a:rPr lang="ko-KR" altLang="en-US" dirty="0"/>
              <a:t>속성을 </a:t>
            </a:r>
            <a:r>
              <a:rPr lang="en-US" altLang="ko-KR" dirty="0"/>
              <a:t>true</a:t>
            </a:r>
            <a:r>
              <a:rPr lang="ko-KR" altLang="en-US" dirty="0"/>
              <a:t>로 줬기 때문에</a:t>
            </a:r>
            <a:endParaRPr lang="en-US" altLang="ko-KR" dirty="0"/>
          </a:p>
          <a:p>
            <a:r>
              <a:rPr lang="en-US" altLang="ko-KR" dirty="0"/>
              <a:t>&gt;&gt; WARs </a:t>
            </a:r>
            <a:r>
              <a:rPr lang="ko-KR" altLang="en-US" dirty="0"/>
              <a:t>파일을 </a:t>
            </a:r>
            <a:r>
              <a:rPr lang="en-US" altLang="ko-KR" dirty="0"/>
              <a:t>webapps</a:t>
            </a:r>
            <a:r>
              <a:rPr lang="ko-KR" altLang="en-US" dirty="0"/>
              <a:t>폴더에 두면 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 err="1"/>
              <a:t>톰캣이</a:t>
            </a:r>
            <a:r>
              <a:rPr lang="ko-KR" altLang="en-US" dirty="0"/>
              <a:t> 압축 자동으로 </a:t>
            </a:r>
            <a:r>
              <a:rPr lang="ko-KR" altLang="en-US" dirty="0" err="1"/>
              <a:t>풀어줌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즉</a:t>
            </a:r>
            <a:r>
              <a:rPr lang="en-US" altLang="ko-KR" dirty="0"/>
              <a:t>, WAR </a:t>
            </a:r>
            <a:r>
              <a:rPr lang="ko-KR" altLang="en-US" dirty="0"/>
              <a:t>파일 압축 자동해제 설정을 여기서 </a:t>
            </a:r>
            <a:r>
              <a:rPr lang="ko-KR" altLang="en-US" dirty="0" err="1"/>
              <a:t>해줌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380A44-9114-0B51-C5DF-3A5D97F0840A}"/>
              </a:ext>
            </a:extLst>
          </p:cNvPr>
          <p:cNvGrpSpPr/>
          <p:nvPr/>
        </p:nvGrpSpPr>
        <p:grpSpPr>
          <a:xfrm>
            <a:off x="806201" y="3657600"/>
            <a:ext cx="10579598" cy="725214"/>
            <a:chOff x="2946238" y="3213089"/>
            <a:chExt cx="6299524" cy="4318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48B4D3-BE95-F2B8-BD23-EE72C3C7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6238" y="3213089"/>
              <a:ext cx="6299524" cy="4318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D101DBE-1A94-D1F5-7668-C27D5604577D}"/>
                </a:ext>
              </a:extLst>
            </p:cNvPr>
            <p:cNvSpPr/>
            <p:nvPr/>
          </p:nvSpPr>
          <p:spPr>
            <a:xfrm>
              <a:off x="3040634" y="3287111"/>
              <a:ext cx="6114104" cy="2443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450477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Context 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597415-01B6-2944-3FDC-D71603351BC1}"/>
              </a:ext>
            </a:extLst>
          </p:cNvPr>
          <p:cNvGrpSpPr/>
          <p:nvPr/>
        </p:nvGrpSpPr>
        <p:grpSpPr>
          <a:xfrm>
            <a:off x="416509" y="4540468"/>
            <a:ext cx="11358982" cy="882870"/>
            <a:chOff x="416509" y="4540468"/>
            <a:chExt cx="11358982" cy="8828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F22F10E-2595-170A-90D6-48F042919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509" y="4540468"/>
              <a:ext cx="11358982" cy="882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FAD4053-1254-301E-CF18-F9CF63D3CC1C}"/>
                </a:ext>
              </a:extLst>
            </p:cNvPr>
            <p:cNvSpPr/>
            <p:nvPr/>
          </p:nvSpPr>
          <p:spPr>
            <a:xfrm>
              <a:off x="1366753" y="4641136"/>
              <a:ext cx="10268198" cy="4103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9079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7477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총정리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Server.xml</a:t>
            </a:r>
            <a:r>
              <a:rPr lang="ko-KR" altLang="en-US" dirty="0"/>
              <a:t>에 우리가 배운 서버</a:t>
            </a:r>
            <a:r>
              <a:rPr lang="en-US" altLang="ko-KR" dirty="0"/>
              <a:t>/</a:t>
            </a:r>
            <a:r>
              <a:rPr lang="ko-KR" altLang="en-US" dirty="0"/>
              <a:t>서비스</a:t>
            </a:r>
            <a:r>
              <a:rPr lang="en-US" altLang="ko-KR" dirty="0"/>
              <a:t>/</a:t>
            </a:r>
            <a:r>
              <a:rPr lang="ko-KR" altLang="en-US" dirty="0"/>
              <a:t>엔진 모두 들어가 있는 모습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0B563C-7DF1-5233-0400-C0D8A6C5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60" y="2212767"/>
            <a:ext cx="5651790" cy="38355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392256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112200" y="3044280"/>
            <a:ext cx="3967753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/>
              <a:t>톰캣</a:t>
            </a:r>
            <a:r>
              <a:rPr lang="ko-KR" altLang="en-US" sz="4400" b="1" dirty="0"/>
              <a:t> 파일 분석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-web.xml</a:t>
            </a:r>
          </a:p>
        </p:txBody>
      </p:sp>
    </p:spTree>
    <p:extLst>
      <p:ext uri="{BB962C8B-B14F-4D97-AF65-F5344CB8AC3E}">
        <p14:creationId xmlns:p14="http://schemas.microsoft.com/office/powerpoint/2010/main" val="25027042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68327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Web.xml</a:t>
            </a:r>
            <a:r>
              <a:rPr lang="ko-KR" altLang="en-US" dirty="0"/>
              <a:t>은 두개라고 했지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옆 사진을 보자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Server </a:t>
            </a:r>
            <a:r>
              <a:rPr lang="ko-KR" altLang="en-US" dirty="0"/>
              <a:t>폴더 내에 있는 </a:t>
            </a:r>
            <a:r>
              <a:rPr lang="en-US" altLang="ko-KR" dirty="0"/>
              <a:t>web.xml</a:t>
            </a:r>
            <a:r>
              <a:rPr lang="ko-KR" altLang="en-US" dirty="0"/>
              <a:t>은 전체 설정이고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Ch2</a:t>
            </a:r>
            <a:r>
              <a:rPr lang="ko-KR" altLang="en-US" dirty="0"/>
              <a:t>프로젝트 내부에 있는 </a:t>
            </a:r>
            <a:r>
              <a:rPr lang="en-US" altLang="ko-KR" dirty="0"/>
              <a:t>web.xml</a:t>
            </a:r>
            <a:r>
              <a:rPr lang="ko-KR" altLang="en-US" dirty="0"/>
              <a:t>은 프로젝트 개별 설정파일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당연히 프로젝트 개별 설정파일의 </a:t>
            </a:r>
            <a:r>
              <a:rPr lang="en-US" altLang="ko-KR" dirty="0"/>
              <a:t>web.xml</a:t>
            </a:r>
            <a:r>
              <a:rPr lang="ko-KR" altLang="en-US" dirty="0"/>
              <a:t>이 우선적으로 적용됨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전체 설정 </a:t>
            </a:r>
            <a:r>
              <a:rPr lang="en-US" altLang="ko-KR" dirty="0"/>
              <a:t>web.xml</a:t>
            </a:r>
            <a:r>
              <a:rPr lang="ko-KR" altLang="en-US" dirty="0"/>
              <a:t>에서 </a:t>
            </a:r>
            <a:r>
              <a:rPr lang="en-US" altLang="ko-KR" dirty="0"/>
              <a:t>a=1</a:t>
            </a:r>
            <a:r>
              <a:rPr lang="ko-KR" altLang="en-US" dirty="0"/>
              <a:t>이라고 했는데</a:t>
            </a:r>
            <a:endParaRPr lang="en-US" altLang="ko-KR" dirty="0"/>
          </a:p>
          <a:p>
            <a:r>
              <a:rPr lang="ko-KR" altLang="en-US" dirty="0"/>
              <a:t>개별 설정이 </a:t>
            </a:r>
            <a:r>
              <a:rPr lang="en-US" altLang="ko-KR" dirty="0"/>
              <a:t>a=2</a:t>
            </a:r>
            <a:r>
              <a:rPr lang="ko-KR" altLang="en-US" dirty="0"/>
              <a:t>라고 하면 </a:t>
            </a:r>
            <a:endParaRPr lang="en-US" altLang="ko-KR" dirty="0"/>
          </a:p>
          <a:p>
            <a:r>
              <a:rPr lang="en-US" altLang="ko-KR" dirty="0"/>
              <a:t>a= 2 </a:t>
            </a:r>
            <a:r>
              <a:rPr lang="ko-KR" altLang="en-US" dirty="0" err="1"/>
              <a:t>인거임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7B362E-253D-21A1-A2B3-D98B17C53B62}"/>
              </a:ext>
            </a:extLst>
          </p:cNvPr>
          <p:cNvGrpSpPr/>
          <p:nvPr/>
        </p:nvGrpSpPr>
        <p:grpSpPr>
          <a:xfrm>
            <a:off x="8497328" y="929103"/>
            <a:ext cx="2654436" cy="5105662"/>
            <a:chOff x="6834066" y="929103"/>
            <a:chExt cx="2654436" cy="51056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42C3F6-DABB-87C0-79B4-185DE797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4066" y="929103"/>
              <a:ext cx="2654436" cy="51056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6E3D35-E352-07EB-E71E-70E7B4243348}"/>
                </a:ext>
              </a:extLst>
            </p:cNvPr>
            <p:cNvSpPr/>
            <p:nvPr/>
          </p:nvSpPr>
          <p:spPr>
            <a:xfrm>
              <a:off x="7669923" y="3608495"/>
              <a:ext cx="788277" cy="2304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126196-C84F-FDBE-3FC0-37C5B03FFCE0}"/>
                </a:ext>
              </a:extLst>
            </p:cNvPr>
            <p:cNvSpPr/>
            <p:nvPr/>
          </p:nvSpPr>
          <p:spPr>
            <a:xfrm>
              <a:off x="7189075" y="5594949"/>
              <a:ext cx="788277" cy="2304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170492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65655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일단</a:t>
            </a:r>
            <a:r>
              <a:rPr lang="en-US" altLang="ko-KR" dirty="0"/>
              <a:t>, Server</a:t>
            </a:r>
            <a:r>
              <a:rPr lang="ko-KR" altLang="en-US" dirty="0"/>
              <a:t> 프로젝트 내부에 있는 </a:t>
            </a:r>
            <a:r>
              <a:rPr lang="en-US" altLang="ko-KR" dirty="0"/>
              <a:t>web.xml</a:t>
            </a:r>
            <a:r>
              <a:rPr lang="ko-KR" altLang="en-US" dirty="0"/>
              <a:t>부터 보자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왜냐면 </a:t>
            </a:r>
            <a:r>
              <a:rPr lang="en-US" altLang="ko-KR" dirty="0"/>
              <a:t>ch2</a:t>
            </a:r>
            <a:r>
              <a:rPr lang="ko-KR" altLang="en-US" dirty="0"/>
              <a:t>프로젝트 내부에 있는 </a:t>
            </a:r>
            <a:r>
              <a:rPr lang="en-US" altLang="ko-KR" dirty="0"/>
              <a:t>web.xml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en-US" altLang="ko-KR" dirty="0"/>
              <a:t>Server</a:t>
            </a:r>
            <a:r>
              <a:rPr lang="ko-KR" altLang="en-US" dirty="0"/>
              <a:t>프로젝트 내부에 작성된 </a:t>
            </a:r>
            <a:r>
              <a:rPr lang="en-US" altLang="ko-KR" dirty="0"/>
              <a:t>web.xml</a:t>
            </a:r>
            <a:r>
              <a:rPr lang="ko-KR" altLang="en-US" dirty="0"/>
              <a:t>은 내용이 달라서 그래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3D35F-1B1A-FFD0-AC63-C118FD97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700" y="3121176"/>
            <a:ext cx="7683895" cy="2660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999846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204951" y="475872"/>
            <a:ext cx="115685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r>
              <a:rPr lang="ko-KR" altLang="en-US" dirty="0"/>
              <a:t>프로젝트 내부에 있는 </a:t>
            </a:r>
            <a:r>
              <a:rPr lang="en-US" altLang="ko-KR" dirty="0"/>
              <a:t>web.xml</a:t>
            </a:r>
            <a:r>
              <a:rPr lang="ko-KR" altLang="en-US" dirty="0"/>
              <a:t>은 기본적인 설정이 들어있기 때문에 소스코드 </a:t>
            </a:r>
            <a:r>
              <a:rPr lang="en-US" altLang="ko-KR" dirty="0"/>
              <a:t>line</a:t>
            </a:r>
            <a:r>
              <a:rPr lang="ko-KR" altLang="en-US" dirty="0"/>
              <a:t>이 길어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ch2</a:t>
            </a:r>
            <a:r>
              <a:rPr lang="ko-KR" altLang="en-US" dirty="0"/>
              <a:t>프로젝트 내부에 있는 </a:t>
            </a:r>
            <a:r>
              <a:rPr lang="en-US" altLang="ko-KR" dirty="0"/>
              <a:t>web.xml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ko-KR" altLang="en-US" dirty="0"/>
              <a:t>커스텀 할 수 있는 내용만 가져오고 나머지 설정들은 </a:t>
            </a:r>
            <a:r>
              <a:rPr lang="en-US" altLang="ko-KR" dirty="0"/>
              <a:t>Server</a:t>
            </a:r>
            <a:r>
              <a:rPr lang="ko-KR" altLang="en-US" dirty="0"/>
              <a:t>프로젝트 내부에 있는 </a:t>
            </a:r>
            <a:r>
              <a:rPr lang="en-US" altLang="ko-KR" dirty="0"/>
              <a:t>Web.xml</a:t>
            </a:r>
            <a:r>
              <a:rPr lang="ko-KR" altLang="en-US" dirty="0"/>
              <a:t>을 참조하기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훨씬 간결하지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3D35F-1B1A-FFD0-AC63-C118FD97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700" y="3121176"/>
            <a:ext cx="7683895" cy="2660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817410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58817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Server </a:t>
            </a:r>
            <a:r>
              <a:rPr lang="ko-KR" altLang="en-US" dirty="0"/>
              <a:t>프로젝트 내부의 </a:t>
            </a:r>
            <a:r>
              <a:rPr lang="en-US" altLang="ko-KR" dirty="0"/>
              <a:t>Web.xml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ko-KR" altLang="en-US" dirty="0" err="1"/>
              <a:t>서블릿</a:t>
            </a:r>
            <a:r>
              <a:rPr lang="ko-KR" altLang="en-US" dirty="0"/>
              <a:t> 등록하는 태그 </a:t>
            </a:r>
            <a:r>
              <a:rPr lang="en-US" altLang="ko-KR" dirty="0"/>
              <a:t> + URL </a:t>
            </a:r>
            <a:r>
              <a:rPr lang="ko-KR" altLang="en-US" dirty="0"/>
              <a:t>연결하는 태그가 있는데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이건 나중에 배워보자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이미지만 </a:t>
            </a:r>
            <a:r>
              <a:rPr lang="en-US" altLang="ko-KR" dirty="0"/>
              <a:t>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3D35F-1B1A-FFD0-AC63-C118FD97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700" y="3121176"/>
            <a:ext cx="7683895" cy="2660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53938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78137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옛날에는 </a:t>
            </a:r>
            <a:r>
              <a:rPr lang="ko-KR" altLang="en-US" dirty="0" err="1"/>
              <a:t>서블릿</a:t>
            </a:r>
            <a:r>
              <a:rPr lang="ko-KR" altLang="en-US" dirty="0"/>
              <a:t> 등록 </a:t>
            </a:r>
            <a:r>
              <a:rPr lang="en-US" altLang="ko-KR" dirty="0"/>
              <a:t>/ URL </a:t>
            </a:r>
            <a:r>
              <a:rPr lang="ko-KR" altLang="en-US" dirty="0"/>
              <a:t>연결을 </a:t>
            </a:r>
            <a:r>
              <a:rPr lang="en-US" altLang="ko-KR" dirty="0"/>
              <a:t>web.xml</a:t>
            </a:r>
            <a:r>
              <a:rPr lang="ko-KR" altLang="en-US" dirty="0"/>
              <a:t>에서 하나씩 작성해야 했지만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요즘은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사용하여 간단하게 설정해 줄 수 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web.xml </a:t>
            </a:r>
            <a:r>
              <a:rPr lang="ko-KR" altLang="en-US" dirty="0"/>
              <a:t>설정 </a:t>
            </a:r>
            <a:r>
              <a:rPr lang="en-US" altLang="ko-KR" dirty="0"/>
              <a:t>= </a:t>
            </a:r>
            <a:r>
              <a:rPr lang="ko-KR" altLang="en-US" dirty="0" err="1"/>
              <a:t>어노테이션</a:t>
            </a:r>
            <a:r>
              <a:rPr lang="en-US" altLang="ko-KR" dirty="0"/>
              <a:t>(@)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 등록 </a:t>
            </a:r>
            <a:r>
              <a:rPr lang="en-US" altLang="ko-KR" dirty="0"/>
              <a:t>= Controller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URL</a:t>
            </a:r>
            <a:r>
              <a:rPr lang="ko-KR" altLang="en-US" dirty="0"/>
              <a:t>연결 </a:t>
            </a:r>
            <a:r>
              <a:rPr lang="en-US" altLang="ko-KR" dirty="0"/>
              <a:t>= </a:t>
            </a:r>
            <a:r>
              <a:rPr lang="en-US" altLang="ko-KR" dirty="0" err="1"/>
              <a:t>RequestMapping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3D35F-1B1A-FFD0-AC63-C118FD97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64" y="3207887"/>
            <a:ext cx="7683895" cy="2660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343928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8319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어노테이션</a:t>
            </a:r>
            <a:r>
              <a:rPr lang="en-US" altLang="ko-KR" dirty="0"/>
              <a:t>(@)</a:t>
            </a:r>
            <a:r>
              <a:rPr lang="ko-KR" altLang="en-US" dirty="0"/>
              <a:t>을 </a:t>
            </a:r>
            <a:r>
              <a:rPr lang="en-US" altLang="ko-KR" dirty="0"/>
              <a:t>Controller</a:t>
            </a:r>
            <a:r>
              <a:rPr lang="ko-KR" altLang="en-US" dirty="0"/>
              <a:t>나 뭐 </a:t>
            </a:r>
            <a:r>
              <a:rPr lang="ko-KR" altLang="en-US" dirty="0" err="1"/>
              <a:t>이런곳</a:t>
            </a:r>
            <a:r>
              <a:rPr lang="ko-KR" altLang="en-US" dirty="0"/>
              <a:t> 앞에 붙이는 이유를 풀어 설명하자면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Web.xml </a:t>
            </a:r>
            <a:r>
              <a:rPr lang="ko-KR" altLang="en-US" dirty="0"/>
              <a:t>설정을 </a:t>
            </a:r>
            <a:r>
              <a:rPr lang="ko-KR" altLang="en-US" dirty="0" err="1"/>
              <a:t>어노테이션</a:t>
            </a:r>
            <a:r>
              <a:rPr lang="en-US" altLang="ko-KR" dirty="0"/>
              <a:t>(@)</a:t>
            </a:r>
            <a:r>
              <a:rPr lang="ko-KR" altLang="en-US" dirty="0"/>
              <a:t>으로 대신할거야</a:t>
            </a:r>
            <a:r>
              <a:rPr lang="en-US" altLang="ko-KR" dirty="0"/>
              <a:t>~ </a:t>
            </a:r>
            <a:r>
              <a:rPr lang="ko-KR" altLang="en-US" dirty="0"/>
              <a:t>라는 뜻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3D35F-1B1A-FFD0-AC63-C118FD97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64" y="3207887"/>
            <a:ext cx="7683895" cy="2660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6078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2021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WAS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브라우저 오픈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URL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결과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357245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790800" y="3044280"/>
            <a:ext cx="461055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ch02-07(00:00~)</a:t>
            </a:r>
          </a:p>
          <a:p>
            <a:pPr algn="ctr"/>
            <a:r>
              <a:rPr lang="ko-KR" altLang="en-US" sz="4400" b="1" dirty="0"/>
              <a:t>프로토콜이란</a:t>
            </a:r>
            <a:r>
              <a:rPr lang="en-US" altLang="ko-KR" sz="4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376324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57150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서로간의</a:t>
            </a:r>
            <a:r>
              <a:rPr lang="ko-KR" altLang="en-US" dirty="0"/>
              <a:t> 통신을 위한 약속 </a:t>
            </a:r>
            <a:r>
              <a:rPr lang="en-US" altLang="ko-KR" dirty="0"/>
              <a:t>/ </a:t>
            </a:r>
            <a:r>
              <a:rPr lang="ko-KR" altLang="en-US" dirty="0"/>
              <a:t>규칙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주고 받을 데이터의 형식을 정의한 것</a:t>
            </a:r>
            <a:endParaRPr lang="en-US" altLang="ko-KR" dirty="0"/>
          </a:p>
          <a:p>
            <a:r>
              <a:rPr lang="ko-KR" altLang="en-US" dirty="0"/>
              <a:t>한글</a:t>
            </a:r>
            <a:r>
              <a:rPr lang="en-US" altLang="ko-KR" dirty="0"/>
              <a:t>/</a:t>
            </a:r>
            <a:r>
              <a:rPr lang="ko-KR" altLang="en-US" dirty="0"/>
              <a:t>일본어</a:t>
            </a:r>
            <a:r>
              <a:rPr lang="en-US" altLang="ko-KR" dirty="0"/>
              <a:t>/</a:t>
            </a:r>
            <a:r>
              <a:rPr lang="ko-KR" altLang="en-US" dirty="0"/>
              <a:t>중국어</a:t>
            </a:r>
            <a:r>
              <a:rPr lang="en-US" altLang="ko-KR" dirty="0"/>
              <a:t>/</a:t>
            </a:r>
            <a:r>
              <a:rPr lang="ko-KR" altLang="en-US" dirty="0"/>
              <a:t>영어 중 하나를 고르는 것과 같이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http/https/</a:t>
            </a:r>
            <a:r>
              <a:rPr lang="en-US" altLang="ko-KR" dirty="0" err="1"/>
              <a:t>stp</a:t>
            </a:r>
            <a:r>
              <a:rPr lang="en-US" altLang="ko-KR" dirty="0"/>
              <a:t>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284F4-91F0-C0A4-1E68-28C19BF82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7" y="2979380"/>
            <a:ext cx="7283824" cy="32640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41411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265019" y="3044280"/>
            <a:ext cx="5662126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ch02-07(03:40~)</a:t>
            </a:r>
          </a:p>
          <a:p>
            <a:pPr algn="ctr"/>
            <a:r>
              <a:rPr lang="en-US" altLang="ko-KR" sz="4400" b="1" dirty="0"/>
              <a:t>http </a:t>
            </a:r>
            <a:r>
              <a:rPr lang="ko-KR" altLang="en-US" sz="4400" b="1" dirty="0"/>
              <a:t>프로토콜의 특징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55254903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108815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</a:t>
            </a:r>
            <a:r>
              <a:rPr lang="ko-KR" altLang="en-US" dirty="0"/>
              <a:t>는 </a:t>
            </a:r>
            <a:r>
              <a:rPr lang="en-US" altLang="ko-KR" dirty="0"/>
              <a:t>Hyper Text </a:t>
            </a:r>
            <a:r>
              <a:rPr lang="en-US" altLang="ko-KR" dirty="0" err="1"/>
              <a:t>Tramsfer</a:t>
            </a:r>
            <a:r>
              <a:rPr lang="en-US" altLang="ko-KR" dirty="0"/>
              <a:t> Protocol</a:t>
            </a:r>
          </a:p>
          <a:p>
            <a:endParaRPr lang="en-US" altLang="ko-KR" dirty="0"/>
          </a:p>
          <a:p>
            <a:r>
              <a:rPr lang="ko-KR" altLang="en-US" dirty="0"/>
              <a:t>텍스트를 전송하기 위한 프로토콜</a:t>
            </a:r>
            <a:endParaRPr lang="en-US" altLang="ko-KR" dirty="0"/>
          </a:p>
          <a:p>
            <a:r>
              <a:rPr lang="en-US" altLang="ko-KR" dirty="0"/>
              <a:t> &gt;&gt; HTML</a:t>
            </a:r>
            <a:r>
              <a:rPr lang="ko-KR" altLang="en-US" dirty="0"/>
              <a:t>으로 통신을 하겠다는 뜻이다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</a:t>
            </a:r>
            <a:r>
              <a:rPr lang="ko-KR" altLang="en-US" dirty="0"/>
              <a:t>프로토콜을 사용하여 요청정보를 보낼 경우</a:t>
            </a:r>
            <a:r>
              <a:rPr lang="en-US" altLang="ko-KR" dirty="0"/>
              <a:t>, </a:t>
            </a:r>
            <a:r>
              <a:rPr lang="ko-KR" altLang="en-US" dirty="0"/>
              <a:t>실제로 아래 사진과 같은 형식으로 데이터가 전송된다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8DFA66-C03D-672B-9B77-B9A36D3E6406}"/>
              </a:ext>
            </a:extLst>
          </p:cNvPr>
          <p:cNvGrpSpPr/>
          <p:nvPr/>
        </p:nvGrpSpPr>
        <p:grpSpPr>
          <a:xfrm>
            <a:off x="677917" y="3429000"/>
            <a:ext cx="5948856" cy="2677966"/>
            <a:chOff x="677917" y="3974837"/>
            <a:chExt cx="5948856" cy="26779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239B0F-0BD7-D58D-B8B1-D017DDD0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917" y="3974837"/>
              <a:ext cx="5948856" cy="26779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BEF491-0BD1-F94E-9208-8E984D2BA51C}"/>
                </a:ext>
              </a:extLst>
            </p:cNvPr>
            <p:cNvSpPr txBox="1"/>
            <p:nvPr/>
          </p:nvSpPr>
          <p:spPr>
            <a:xfrm>
              <a:off x="1166648" y="4106917"/>
              <a:ext cx="1371600" cy="7803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B8BBB1-8666-080F-E828-D745897BC452}"/>
                </a:ext>
              </a:extLst>
            </p:cNvPr>
            <p:cNvSpPr txBox="1"/>
            <p:nvPr/>
          </p:nvSpPr>
          <p:spPr>
            <a:xfrm>
              <a:off x="4674661" y="5446986"/>
              <a:ext cx="1615780" cy="1205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39221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94676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</a:t>
            </a:r>
            <a:r>
              <a:rPr lang="ko-KR" altLang="en-US" dirty="0"/>
              <a:t>프로토콜의 특징은 상태를 저장하지 않는다 </a:t>
            </a:r>
            <a:r>
              <a:rPr lang="en-US" altLang="ko-KR" dirty="0"/>
              <a:t>(stateless)</a:t>
            </a:r>
          </a:p>
          <a:p>
            <a:endParaRPr lang="en-US" altLang="ko-KR" dirty="0"/>
          </a:p>
          <a:p>
            <a:r>
              <a:rPr lang="ko-KR" altLang="en-US" dirty="0"/>
              <a:t>이게 무슨 </a:t>
            </a:r>
            <a:r>
              <a:rPr lang="ko-KR" altLang="en-US" dirty="0" err="1"/>
              <a:t>말이냐면</a:t>
            </a:r>
            <a:r>
              <a:rPr lang="en-US" altLang="ko-KR" dirty="0"/>
              <a:t>, http</a:t>
            </a:r>
            <a:r>
              <a:rPr lang="ko-KR" altLang="en-US" dirty="0"/>
              <a:t>요청은 </a:t>
            </a:r>
            <a:r>
              <a:rPr lang="en-US" altLang="ko-KR" dirty="0"/>
              <a:t>1</a:t>
            </a:r>
            <a:r>
              <a:rPr lang="ko-KR" altLang="en-US" dirty="0"/>
              <a:t>회용이라는 뜻이다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라는 요청을 보냈을 경우</a:t>
            </a:r>
            <a:r>
              <a:rPr lang="en-US" altLang="ko-KR" dirty="0"/>
              <a:t>, http</a:t>
            </a:r>
            <a:r>
              <a:rPr lang="ko-KR" altLang="en-US" dirty="0"/>
              <a:t>는 이 요청내용을 수행한 후 바로 요청정보를 모두 버린다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저장을 안함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이를 보완하기 위해서 만들어진 저장소가 바로 쿠키</a:t>
            </a:r>
            <a:r>
              <a:rPr lang="en-US" altLang="ko-KR" dirty="0"/>
              <a:t>&amp;</a:t>
            </a:r>
            <a:r>
              <a:rPr lang="ko-KR" altLang="en-US" dirty="0"/>
              <a:t>세션 </a:t>
            </a:r>
            <a:r>
              <a:rPr lang="en-US" altLang="ko-KR" dirty="0"/>
              <a:t>(</a:t>
            </a:r>
            <a:r>
              <a:rPr lang="ko-KR" altLang="en-US" dirty="0"/>
              <a:t>이는 나중에 공부할 예정</a:t>
            </a:r>
            <a:r>
              <a:rPr lang="en-US" altLang="ko-KR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8DFA66-C03D-672B-9B77-B9A36D3E6406}"/>
              </a:ext>
            </a:extLst>
          </p:cNvPr>
          <p:cNvGrpSpPr/>
          <p:nvPr/>
        </p:nvGrpSpPr>
        <p:grpSpPr>
          <a:xfrm>
            <a:off x="677917" y="3429000"/>
            <a:ext cx="5948856" cy="2677966"/>
            <a:chOff x="677917" y="3974837"/>
            <a:chExt cx="5948856" cy="26779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239B0F-0BD7-D58D-B8B1-D017DDD0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917" y="3974837"/>
              <a:ext cx="5948856" cy="26779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BEF491-0BD1-F94E-9208-8E984D2BA51C}"/>
                </a:ext>
              </a:extLst>
            </p:cNvPr>
            <p:cNvSpPr txBox="1"/>
            <p:nvPr/>
          </p:nvSpPr>
          <p:spPr>
            <a:xfrm>
              <a:off x="1166648" y="4106917"/>
              <a:ext cx="1371600" cy="7803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B8BBB1-8666-080F-E828-D745897BC452}"/>
                </a:ext>
              </a:extLst>
            </p:cNvPr>
            <p:cNvSpPr txBox="1"/>
            <p:nvPr/>
          </p:nvSpPr>
          <p:spPr>
            <a:xfrm>
              <a:off x="4674661" y="5446986"/>
              <a:ext cx="1615780" cy="1205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621968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636815" y="2367171"/>
            <a:ext cx="10918374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ch02-07(07:30~)</a:t>
            </a:r>
          </a:p>
          <a:p>
            <a:pPr algn="ctr"/>
            <a:r>
              <a:rPr lang="en-US" altLang="ko-KR" sz="4400" b="1" dirty="0"/>
              <a:t>HTML</a:t>
            </a:r>
            <a:r>
              <a:rPr lang="ko-KR" altLang="en-US" sz="4400" b="1" dirty="0"/>
              <a:t>에서 </a:t>
            </a:r>
            <a:r>
              <a:rPr lang="en-US" altLang="ko-KR" sz="4400" b="1" dirty="0"/>
              <a:t>Header</a:t>
            </a:r>
            <a:r>
              <a:rPr lang="ko-KR" altLang="en-US" sz="4400" b="1" dirty="0"/>
              <a:t>태그 내부에 대한 설명 </a:t>
            </a:r>
            <a:endParaRPr lang="en-US" altLang="ko-KR" sz="4400" b="1" dirty="0"/>
          </a:p>
          <a:p>
            <a:pPr algn="ctr"/>
            <a:endParaRPr lang="en-US" altLang="ko-KR" sz="4400" b="1" dirty="0"/>
          </a:p>
          <a:p>
            <a:pPr algn="ctr"/>
            <a:r>
              <a:rPr lang="ko-KR" altLang="en-US" sz="4400" b="1" dirty="0"/>
              <a:t>듣다가 나중에 들어도 될 것 같아서 </a:t>
            </a:r>
            <a:r>
              <a:rPr lang="en-US" altLang="ko-KR" sz="4400" b="1" dirty="0"/>
              <a:t>pass </a:t>
            </a:r>
          </a:p>
        </p:txBody>
      </p:sp>
    </p:spTree>
    <p:extLst>
      <p:ext uri="{BB962C8B-B14F-4D97-AF65-F5344CB8AC3E}">
        <p14:creationId xmlns:p14="http://schemas.microsoft.com/office/powerpoint/2010/main" val="320760967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27045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대소문자 구분 </a:t>
            </a:r>
            <a:r>
              <a:rPr lang="en-US" altLang="ko-KR" dirty="0"/>
              <a:t>x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헤더 내용 추가 가능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217118-1850-7925-7231-5AD0526A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7" y="4408732"/>
            <a:ext cx="4413477" cy="1162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46710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265826" y="3044280"/>
            <a:ext cx="5660524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브라우저에서 서버로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정보가 담기는 과정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983743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8020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클라이언트가 주소창에 </a:t>
            </a:r>
            <a:r>
              <a:rPr lang="en-US" altLang="ko-KR" dirty="0"/>
              <a:t>URL</a:t>
            </a:r>
            <a:r>
              <a:rPr lang="ko-KR" altLang="en-US" dirty="0"/>
              <a:t>을 검색하기만 하면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클라이언트의 정보가 아래 </a:t>
            </a:r>
            <a:r>
              <a:rPr lang="en-US" altLang="ko-KR" dirty="0"/>
              <a:t>‘</a:t>
            </a:r>
            <a:r>
              <a:rPr lang="ko-KR" altLang="en-US" dirty="0"/>
              <a:t>요청 메시지</a:t>
            </a:r>
            <a:r>
              <a:rPr lang="en-US" altLang="ko-KR" dirty="0"/>
              <a:t>＇</a:t>
            </a:r>
            <a:r>
              <a:rPr lang="ko-KR" altLang="en-US" dirty="0"/>
              <a:t>처럼 </a:t>
            </a:r>
            <a:r>
              <a:rPr lang="en-US" altLang="ko-KR" dirty="0"/>
              <a:t>HTTP</a:t>
            </a:r>
            <a:r>
              <a:rPr lang="ko-KR" altLang="en-US" dirty="0"/>
              <a:t>에 자동으로 담겨서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서버에게 전달된다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68B6CA-8513-5CD1-DC9A-8B0C871F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03" y="3136397"/>
            <a:ext cx="3137061" cy="25401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080146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547956" y="3044280"/>
            <a:ext cx="5096267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에러 페이지의 의미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28900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2021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WAS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브라우저 오픈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URL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결과 확인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A72900-DF22-FE66-EF9C-CF946AB15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3429000"/>
            <a:ext cx="2872989" cy="845893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B0D74401-E30E-65C2-A243-44CA0D2AEB1C}"/>
              </a:ext>
            </a:extLst>
          </p:cNvPr>
          <p:cNvSpPr/>
          <p:nvPr/>
        </p:nvSpPr>
        <p:spPr>
          <a:xfrm>
            <a:off x="4414684" y="3657600"/>
            <a:ext cx="707922" cy="43261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5DB3E1-48EE-F9E5-8AC4-C3B6EACE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6" y="3487993"/>
            <a:ext cx="2872989" cy="845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D2BAB-5F4F-BF24-1771-8F5FB739B53B}"/>
              </a:ext>
            </a:extLst>
          </p:cNvPr>
          <p:cNvSpPr txBox="1"/>
          <p:nvPr/>
        </p:nvSpPr>
        <p:spPr>
          <a:xfrm>
            <a:off x="5938684" y="365760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서버 실행해주고</a:t>
            </a:r>
          </a:p>
        </p:txBody>
      </p:sp>
    </p:spTree>
    <p:extLst>
      <p:ext uri="{BB962C8B-B14F-4D97-AF65-F5344CB8AC3E}">
        <p14:creationId xmlns:p14="http://schemas.microsoft.com/office/powerpoint/2010/main" val="7416498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4285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200 = </a:t>
            </a:r>
            <a:r>
              <a:rPr lang="ko-KR" altLang="en-US" dirty="0"/>
              <a:t>성공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300 = </a:t>
            </a:r>
            <a:r>
              <a:rPr lang="ko-KR" altLang="en-US" dirty="0"/>
              <a:t>다른 </a:t>
            </a:r>
            <a:r>
              <a:rPr lang="en-US" altLang="ko-KR" dirty="0"/>
              <a:t>URL</a:t>
            </a:r>
            <a:r>
              <a:rPr lang="ko-KR" altLang="en-US" dirty="0"/>
              <a:t>으로 요청을 보내라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400 = </a:t>
            </a:r>
            <a:r>
              <a:rPr lang="ko-KR" altLang="en-US" dirty="0"/>
              <a:t>클라이언트 잘못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500 = </a:t>
            </a:r>
            <a:r>
              <a:rPr lang="ko-KR" altLang="en-US" dirty="0"/>
              <a:t>서버 잘못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41ACE6-E703-068A-5093-731BF152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55" y="3200401"/>
            <a:ext cx="3384332" cy="2900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03372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166444" y="3044280"/>
            <a:ext cx="5859296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서버 전송 메소드 차이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GET/POST</a:t>
            </a:r>
          </a:p>
        </p:txBody>
      </p:sp>
    </p:spTree>
    <p:extLst>
      <p:ext uri="{BB962C8B-B14F-4D97-AF65-F5344CB8AC3E}">
        <p14:creationId xmlns:p14="http://schemas.microsoft.com/office/powerpoint/2010/main" val="401700944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909736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GET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읽기 전용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Body</a:t>
            </a:r>
            <a:r>
              <a:rPr lang="ko-KR" altLang="en-US" dirty="0"/>
              <a:t>가 없음 </a:t>
            </a:r>
            <a:r>
              <a:rPr lang="en-US" altLang="ko-KR" dirty="0"/>
              <a:t>&gt;&gt; </a:t>
            </a:r>
            <a:r>
              <a:rPr lang="ko-KR" altLang="en-US" dirty="0"/>
              <a:t>그래서 정보를 </a:t>
            </a:r>
            <a:r>
              <a:rPr lang="en-US" altLang="ko-KR" dirty="0"/>
              <a:t>URL</a:t>
            </a:r>
            <a:r>
              <a:rPr lang="ko-KR" altLang="en-US" dirty="0"/>
              <a:t>에다가 넣어서 서버에게 </a:t>
            </a:r>
            <a:r>
              <a:rPr lang="ko-KR" altLang="en-US" dirty="0" err="1"/>
              <a:t>정보전달함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클라이언트의 데이터를 쿼리 스트링을 통해서 가져옴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쿼리 스트링을 통해서 정보를 가져옴 </a:t>
            </a:r>
            <a:r>
              <a:rPr lang="en-US" altLang="ko-KR" dirty="0"/>
              <a:t>(</a:t>
            </a:r>
            <a:r>
              <a:rPr lang="ko-KR" altLang="en-US" dirty="0"/>
              <a:t>그래서 소용량의 데이터 전달 </a:t>
            </a:r>
            <a:r>
              <a:rPr lang="en-US" altLang="ko-KR" dirty="0"/>
              <a:t>- 7000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데이터 공유에 유리함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Url</a:t>
            </a:r>
            <a:r>
              <a:rPr lang="ko-KR" altLang="en-US" dirty="0"/>
              <a:t>에 데이터가 노출됨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POST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읽고 쓰기 가능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정보를 </a:t>
            </a:r>
            <a:r>
              <a:rPr lang="en-US" altLang="ko-KR" dirty="0"/>
              <a:t>HEADER</a:t>
            </a:r>
            <a:r>
              <a:rPr lang="ko-KR" altLang="en-US" dirty="0"/>
              <a:t>가 아닌 </a:t>
            </a:r>
            <a:r>
              <a:rPr lang="en-US" altLang="ko-KR" dirty="0"/>
              <a:t>BODY</a:t>
            </a:r>
            <a:r>
              <a:rPr lang="ko-KR" altLang="en-US" dirty="0"/>
              <a:t>에 넣어 전달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글쓰기</a:t>
            </a:r>
            <a:r>
              <a:rPr lang="en-US" altLang="ko-KR" dirty="0"/>
              <a:t>/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등에 주로 사용됨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포스팅</a:t>
            </a:r>
            <a:r>
              <a:rPr lang="en-US" altLang="ko-KR" dirty="0"/>
              <a:t>(Posting)</a:t>
            </a:r>
            <a:r>
              <a:rPr lang="ko-KR" altLang="en-US" dirty="0"/>
              <a:t> 하다는 뜻의 </a:t>
            </a:r>
            <a:r>
              <a:rPr lang="en-US" altLang="ko-KR" dirty="0"/>
              <a:t>Post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포스팅 하다 </a:t>
            </a:r>
            <a:r>
              <a:rPr lang="en-US" altLang="ko-KR" dirty="0"/>
              <a:t>= </a:t>
            </a:r>
            <a:r>
              <a:rPr lang="ko-KR" altLang="en-US" dirty="0"/>
              <a:t>글을 작성하다는 뜻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서버에 정보를 제공해야 할 때 </a:t>
            </a:r>
            <a:r>
              <a:rPr lang="en-US" altLang="ko-KR" dirty="0"/>
              <a:t>post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전송 데이터 크기 제한이 없음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크기 제한이 없어서 파일 올리거나 할 때 적합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527641-5CE1-7A27-71AB-92488E66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017" y="3514426"/>
            <a:ext cx="3416476" cy="20765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494040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370028" y="3044280"/>
            <a:ext cx="5452135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Https</a:t>
            </a:r>
            <a:r>
              <a:rPr lang="ko-KR" altLang="en-US" sz="4400" b="1" dirty="0"/>
              <a:t>와 </a:t>
            </a:r>
            <a:r>
              <a:rPr lang="en-US" altLang="ko-KR" sz="4400" b="1" dirty="0"/>
              <a:t>http</a:t>
            </a:r>
            <a:r>
              <a:rPr lang="ko-KR" altLang="en-US" sz="4400" b="1" dirty="0"/>
              <a:t>의 차이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0996691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 = </a:t>
            </a:r>
            <a:r>
              <a:rPr lang="ko-KR" altLang="en-US" dirty="0"/>
              <a:t>보안에 좀 약하고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 = </a:t>
            </a:r>
            <a:r>
              <a:rPr lang="ko-KR" altLang="en-US" dirty="0"/>
              <a:t>보안에 좀 강함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509548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81948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 = http + </a:t>
            </a:r>
            <a:r>
              <a:rPr lang="en-US" altLang="ko-KR" dirty="0" err="1"/>
              <a:t>tls</a:t>
            </a:r>
            <a:r>
              <a:rPr lang="ko-KR" altLang="en-US" dirty="0"/>
              <a:t>의 약자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tls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암호화 프로토콜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http</a:t>
            </a:r>
            <a:r>
              <a:rPr lang="ko-KR" altLang="en-US" dirty="0"/>
              <a:t>로 데이터를 보낼 때 데이터를 암호화 까지 해서 보낸다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Post</a:t>
            </a:r>
            <a:r>
              <a:rPr lang="ko-KR" altLang="en-US" dirty="0"/>
              <a:t>방식으로 데이터를 보낼 때 </a:t>
            </a:r>
            <a:r>
              <a:rPr lang="en-US" altLang="ko-KR" dirty="0"/>
              <a:t>GET</a:t>
            </a:r>
            <a:r>
              <a:rPr lang="ko-KR" altLang="en-US" dirty="0"/>
              <a:t>방식보다 안전한 이유는 </a:t>
            </a:r>
            <a:endParaRPr lang="en-US" altLang="ko-KR" dirty="0"/>
          </a:p>
          <a:p>
            <a:r>
              <a:rPr lang="ko-KR" altLang="en-US" dirty="0"/>
              <a:t>단순히 정보를 </a:t>
            </a:r>
            <a:r>
              <a:rPr lang="ko-KR" altLang="en-US" dirty="0" err="1"/>
              <a:t>쿼리스트링에</a:t>
            </a:r>
            <a:r>
              <a:rPr lang="ko-KR" altLang="en-US" dirty="0"/>
              <a:t> 담느냐</a:t>
            </a:r>
            <a:r>
              <a:rPr lang="en-US" altLang="ko-KR" dirty="0"/>
              <a:t>, </a:t>
            </a:r>
            <a:r>
              <a:rPr lang="ko-KR" altLang="en-US" dirty="0"/>
              <a:t>아니면 </a:t>
            </a:r>
            <a:r>
              <a:rPr lang="en-US" altLang="ko-KR" dirty="0"/>
              <a:t>body</a:t>
            </a:r>
            <a:r>
              <a:rPr lang="ko-KR" altLang="en-US" dirty="0"/>
              <a:t>에 </a:t>
            </a:r>
            <a:r>
              <a:rPr lang="ko-KR" altLang="en-US" dirty="0" err="1"/>
              <a:t>담느냐의</a:t>
            </a:r>
            <a:r>
              <a:rPr lang="ko-KR" altLang="en-US" dirty="0"/>
              <a:t> 차이가 아니라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</a:t>
            </a:r>
            <a:r>
              <a:rPr lang="ko-KR" altLang="en-US" dirty="0"/>
              <a:t>로 보내느냐 </a:t>
            </a:r>
            <a:r>
              <a:rPr lang="en-US" altLang="ko-KR" dirty="0"/>
              <a:t>HTTPS</a:t>
            </a:r>
            <a:r>
              <a:rPr lang="ko-KR" altLang="en-US" dirty="0"/>
              <a:t>로 </a:t>
            </a:r>
            <a:r>
              <a:rPr lang="ko-KR" altLang="en-US" dirty="0" err="1"/>
              <a:t>보내느냐의</a:t>
            </a:r>
            <a:r>
              <a:rPr lang="ko-KR" altLang="en-US" dirty="0"/>
              <a:t> 차이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751582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53066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 </a:t>
            </a:r>
            <a:r>
              <a:rPr lang="en-US" altLang="ko-KR" dirty="0"/>
              <a:t>HTTPS</a:t>
            </a:r>
            <a:r>
              <a:rPr lang="ko-KR" altLang="en-US" dirty="0"/>
              <a:t>는 </a:t>
            </a:r>
            <a:r>
              <a:rPr lang="en-US" altLang="ko-KR" dirty="0"/>
              <a:t>HTTP + SSL </a:t>
            </a:r>
            <a:r>
              <a:rPr lang="ko-KR" altLang="en-US" dirty="0"/>
              <a:t>이었지만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최신은 </a:t>
            </a:r>
            <a:r>
              <a:rPr lang="en-US" altLang="ko-KR" dirty="0"/>
              <a:t>TLS</a:t>
            </a:r>
            <a:r>
              <a:rPr lang="ko-KR" altLang="en-US" dirty="0"/>
              <a:t>로 바뀌었다고 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</a:t>
            </a:r>
          </a:p>
          <a:p>
            <a:endParaRPr lang="en-US" altLang="ko-KR" dirty="0"/>
          </a:p>
          <a:p>
            <a:r>
              <a:rPr lang="en-US" altLang="ko-KR" dirty="0" err="1"/>
              <a:t>Tls</a:t>
            </a:r>
            <a:r>
              <a:rPr lang="en-US" altLang="ko-KR" dirty="0"/>
              <a:t> = Transport Layer Security (</a:t>
            </a:r>
            <a:r>
              <a:rPr lang="ko-KR" altLang="en-US" dirty="0"/>
              <a:t>전송 레이어 보안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Ssl</a:t>
            </a:r>
            <a:r>
              <a:rPr lang="en-US" altLang="ko-KR" dirty="0"/>
              <a:t> = Secure Sockets Layer (</a:t>
            </a:r>
            <a:r>
              <a:rPr lang="ko-KR" altLang="en-US" dirty="0"/>
              <a:t>보안 소켓 레이어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L = </a:t>
            </a:r>
            <a:r>
              <a:rPr lang="ko-KR" altLang="en-US" dirty="0"/>
              <a:t>레이어 </a:t>
            </a:r>
            <a:endParaRPr lang="en-US" altLang="ko-KR" dirty="0"/>
          </a:p>
          <a:p>
            <a:r>
              <a:rPr lang="en-US" altLang="ko-KR" dirty="0"/>
              <a:t>S = </a:t>
            </a:r>
            <a:r>
              <a:rPr lang="ko-KR" altLang="en-US" dirty="0"/>
              <a:t>보안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384519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793481" y="3044280"/>
            <a:ext cx="8605241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브라우저에서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요청</a:t>
            </a:r>
            <a:r>
              <a:rPr lang="en-US" altLang="ko-KR" sz="4400" b="1" dirty="0"/>
              <a:t>/</a:t>
            </a:r>
            <a:r>
              <a:rPr lang="ko-KR" altLang="en-US" sz="4400" b="1" dirty="0"/>
              <a:t>응답 </a:t>
            </a:r>
            <a:r>
              <a:rPr lang="en-US" altLang="ko-KR" sz="4400" b="1" dirty="0"/>
              <a:t>HEADR </a:t>
            </a:r>
            <a:r>
              <a:rPr lang="ko-KR" altLang="en-US" sz="4400" b="1" dirty="0"/>
              <a:t>확인하는 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6612795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3559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브라우저 접속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내가 만든 프로그램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F12</a:t>
            </a:r>
            <a:r>
              <a:rPr lang="ko-KR" altLang="en-US" dirty="0"/>
              <a:t>누르고 </a:t>
            </a:r>
            <a:r>
              <a:rPr lang="en-US" altLang="ko-KR" dirty="0"/>
              <a:t>&gt; NETWORK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807DF40-0AAF-C8CB-FC64-D2FF21FBA5E2}"/>
              </a:ext>
            </a:extLst>
          </p:cNvPr>
          <p:cNvGrpSpPr/>
          <p:nvPr/>
        </p:nvGrpSpPr>
        <p:grpSpPr>
          <a:xfrm>
            <a:off x="1009541" y="2992104"/>
            <a:ext cx="4229317" cy="2324219"/>
            <a:chOff x="1009541" y="2992104"/>
            <a:chExt cx="4229317" cy="23242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93CD45-E12A-72C3-28AA-BDF908E9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9541" y="2992104"/>
              <a:ext cx="4229317" cy="232421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2B6BEC2-CF36-E46E-C9CB-C635D3B83A6C}"/>
                </a:ext>
              </a:extLst>
            </p:cNvPr>
            <p:cNvSpPr/>
            <p:nvPr/>
          </p:nvSpPr>
          <p:spPr>
            <a:xfrm>
              <a:off x="3515710" y="3515712"/>
              <a:ext cx="721579" cy="291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725651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4477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Name</a:t>
            </a:r>
            <a:r>
              <a:rPr lang="ko-KR" altLang="en-US" dirty="0"/>
              <a:t>에서 보고싶은 파일 하나 누르고 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우측 </a:t>
            </a:r>
            <a:r>
              <a:rPr lang="en-US" altLang="ko-KR" dirty="0"/>
              <a:t>Header </a:t>
            </a:r>
            <a:r>
              <a:rPr lang="ko-KR" altLang="en-US" dirty="0"/>
              <a:t>클릭 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78C273-F8F8-BEC4-BE0E-31DC89871553}"/>
              </a:ext>
            </a:extLst>
          </p:cNvPr>
          <p:cNvGrpSpPr/>
          <p:nvPr/>
        </p:nvGrpSpPr>
        <p:grpSpPr>
          <a:xfrm>
            <a:off x="747882" y="2087820"/>
            <a:ext cx="8299877" cy="3943553"/>
            <a:chOff x="3672385" y="2048406"/>
            <a:chExt cx="8299877" cy="394355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3876AD-6391-0EBB-A75F-E31E81CDD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2385" y="2048406"/>
              <a:ext cx="8299877" cy="394355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7598341-D1EF-C7D4-7D5C-2AC584717FFE}"/>
                </a:ext>
              </a:extLst>
            </p:cNvPr>
            <p:cNvSpPr/>
            <p:nvPr/>
          </p:nvSpPr>
          <p:spPr>
            <a:xfrm>
              <a:off x="3672385" y="4343402"/>
              <a:ext cx="721579" cy="291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68C6B5-8B33-62AE-1C6F-D0C747976578}"/>
                </a:ext>
              </a:extLst>
            </p:cNvPr>
            <p:cNvSpPr/>
            <p:nvPr/>
          </p:nvSpPr>
          <p:spPr>
            <a:xfrm>
              <a:off x="7298454" y="4122685"/>
              <a:ext cx="721579" cy="291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6591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2021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WAS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브라우저 오픈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URL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결과 확인</a:t>
            </a:r>
            <a:endParaRPr lang="en-US" altLang="ko-KR" dirty="0"/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B0D74401-E30E-65C2-A243-44CA0D2AEB1C}"/>
              </a:ext>
            </a:extLst>
          </p:cNvPr>
          <p:cNvSpPr/>
          <p:nvPr/>
        </p:nvSpPr>
        <p:spPr>
          <a:xfrm>
            <a:off x="6577781" y="3864077"/>
            <a:ext cx="707922" cy="43261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636ADE-5FD4-8B96-45EA-D5DFE6D1CF77}"/>
              </a:ext>
            </a:extLst>
          </p:cNvPr>
          <p:cNvGrpSpPr/>
          <p:nvPr/>
        </p:nvGrpSpPr>
        <p:grpSpPr>
          <a:xfrm>
            <a:off x="243333" y="2757930"/>
            <a:ext cx="10231213" cy="3269263"/>
            <a:chOff x="243333" y="2757930"/>
            <a:chExt cx="10231213" cy="32692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7D2BAB-5F4F-BF24-1771-8F5FB739B53B}"/>
                </a:ext>
              </a:extLst>
            </p:cNvPr>
            <p:cNvSpPr txBox="1"/>
            <p:nvPr/>
          </p:nvSpPr>
          <p:spPr>
            <a:xfrm>
              <a:off x="8101781" y="3864077"/>
              <a:ext cx="2372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2. </a:t>
              </a:r>
              <a:r>
                <a:rPr lang="ko-KR" altLang="en-US" dirty="0"/>
                <a:t>브라우저 열어주고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F0054B8-BAF3-388E-B736-3F999C9C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333" y="2757930"/>
              <a:ext cx="5852667" cy="3269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75287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그러면 요청</a:t>
            </a:r>
            <a:r>
              <a:rPr lang="en-US" altLang="ko-KR" dirty="0"/>
              <a:t>/</a:t>
            </a:r>
            <a:r>
              <a:rPr lang="ko-KR" altLang="en-US" dirty="0"/>
              <a:t>응답 헤더에 무슨 정보가 담겨왔는지 확인 가능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C4AD71-DCA1-28F1-1182-22E19ECEB55F}"/>
              </a:ext>
            </a:extLst>
          </p:cNvPr>
          <p:cNvGrpSpPr/>
          <p:nvPr/>
        </p:nvGrpSpPr>
        <p:grpSpPr>
          <a:xfrm>
            <a:off x="796159" y="2242795"/>
            <a:ext cx="6973612" cy="4122384"/>
            <a:chOff x="796159" y="2242795"/>
            <a:chExt cx="6973612" cy="412238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C36650F-36C8-044A-F7B2-2B7567122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159" y="2242795"/>
              <a:ext cx="6973612" cy="4122384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A3BA36C-FF1C-A751-4039-29F10DBD51A3}"/>
                </a:ext>
              </a:extLst>
            </p:cNvPr>
            <p:cNvSpPr/>
            <p:nvPr/>
          </p:nvSpPr>
          <p:spPr>
            <a:xfrm>
              <a:off x="796159" y="4635064"/>
              <a:ext cx="1079938" cy="3074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F612FD-8B51-0268-AB20-F297C8EE4B6E}"/>
                </a:ext>
              </a:extLst>
            </p:cNvPr>
            <p:cNvSpPr/>
            <p:nvPr/>
          </p:nvSpPr>
          <p:spPr>
            <a:xfrm>
              <a:off x="796159" y="3429000"/>
              <a:ext cx="1079938" cy="3074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102963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6146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그리고 옆에 버튼 누르면 </a:t>
            </a:r>
            <a:r>
              <a:rPr lang="en-US" altLang="ko-KR" dirty="0"/>
              <a:t>http </a:t>
            </a:r>
            <a:r>
              <a:rPr lang="ko-KR" altLang="en-US" dirty="0"/>
              <a:t>요청 정보 그대로 보여줌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소스코드 형식으로 보여줌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C69146-4C9B-BE29-F964-98768AE366F1}"/>
              </a:ext>
            </a:extLst>
          </p:cNvPr>
          <p:cNvGrpSpPr/>
          <p:nvPr/>
        </p:nvGrpSpPr>
        <p:grpSpPr>
          <a:xfrm>
            <a:off x="508555" y="2695919"/>
            <a:ext cx="8210972" cy="3626036"/>
            <a:chOff x="508555" y="2695919"/>
            <a:chExt cx="8210972" cy="362603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674D17F-D680-0F45-1C69-E6557DD8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555" y="2695919"/>
              <a:ext cx="8210972" cy="362603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996CC7-175A-BE96-EB83-32798DF29774}"/>
                </a:ext>
              </a:extLst>
            </p:cNvPr>
            <p:cNvSpPr/>
            <p:nvPr/>
          </p:nvSpPr>
          <p:spPr>
            <a:xfrm>
              <a:off x="2083676" y="2695919"/>
              <a:ext cx="612227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787125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634275" y="3044280"/>
            <a:ext cx="4923657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프로그램 상에서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Post</a:t>
            </a:r>
            <a:r>
              <a:rPr lang="ko-KR" altLang="en-US" sz="4400" b="1" dirty="0"/>
              <a:t>응답하는 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58015686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64892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en-US" altLang="ko-KR" dirty="0"/>
              <a:t>&lt;form&gt;</a:t>
            </a:r>
            <a:r>
              <a:rPr lang="ko-KR" altLang="en-US" dirty="0"/>
              <a:t>을 사용해야 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여기에 전송 메소드 설정하는 속성이 있는데</a:t>
            </a:r>
            <a:endParaRPr lang="en-US" altLang="ko-KR" dirty="0"/>
          </a:p>
          <a:p>
            <a:r>
              <a:rPr lang="en-US" altLang="ko-KR" dirty="0"/>
              <a:t>&lt;from method=“POST”&gt; </a:t>
            </a:r>
            <a:r>
              <a:rPr lang="ko-KR" altLang="en-US" dirty="0"/>
              <a:t>뭐 </a:t>
            </a:r>
            <a:r>
              <a:rPr lang="ko-KR" altLang="en-US" dirty="0" err="1"/>
              <a:t>이런식으로</a:t>
            </a:r>
            <a:r>
              <a:rPr lang="ko-KR" altLang="en-US" dirty="0"/>
              <a:t> 해서 </a:t>
            </a:r>
            <a:endParaRPr lang="en-US" altLang="ko-KR" dirty="0"/>
          </a:p>
          <a:p>
            <a:r>
              <a:rPr lang="en-US" altLang="ko-KR" dirty="0"/>
              <a:t>&lt;from&gt; </a:t>
            </a:r>
            <a:r>
              <a:rPr lang="ko-KR" altLang="en-US" dirty="0"/>
              <a:t>내부에다가 클라이언트에게 응답할 정보들을 </a:t>
            </a:r>
            <a:r>
              <a:rPr lang="ko-KR" altLang="en-US" dirty="0" err="1"/>
              <a:t>넣어줌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877944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265845" y="3044280"/>
            <a:ext cx="5660524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텍스트 파일과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바이너리 파일의 차이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15837502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5194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파일 </a:t>
            </a:r>
            <a:r>
              <a:rPr lang="en-US" altLang="ko-KR" dirty="0"/>
              <a:t>: </a:t>
            </a:r>
            <a:r>
              <a:rPr lang="ko-KR" altLang="en-US" dirty="0"/>
              <a:t>문자만 저장돼 있는 파일</a:t>
            </a:r>
            <a:endParaRPr lang="en-US" altLang="ko-KR" dirty="0"/>
          </a:p>
          <a:p>
            <a:r>
              <a:rPr lang="ko-KR" altLang="en-US" dirty="0"/>
              <a:t>바이너리 파일 </a:t>
            </a:r>
            <a:r>
              <a:rPr lang="en-US" altLang="ko-KR" dirty="0"/>
              <a:t>: </a:t>
            </a:r>
            <a:r>
              <a:rPr lang="ko-KR" altLang="en-US" dirty="0"/>
              <a:t>문자와 숫자가 저장돼 있는 파일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DA947-D804-766D-543B-EFCE47DC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70" y="3306469"/>
            <a:ext cx="4819898" cy="7810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421685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929490" y="3044280"/>
            <a:ext cx="4333238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텍스트 파일과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바이너리 파일을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구분하는 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726983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40559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대표적인 텍스트 편집기 </a:t>
            </a:r>
            <a:r>
              <a:rPr lang="en-US" altLang="ko-KR" dirty="0"/>
              <a:t>= </a:t>
            </a:r>
            <a:r>
              <a:rPr lang="ko-KR" altLang="en-US" dirty="0"/>
              <a:t>메모장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파일을 메모장으로 열었을 경우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읽기 어려우면 바이너리 파일이고 </a:t>
            </a:r>
            <a:endParaRPr lang="en-US" altLang="ko-KR" dirty="0"/>
          </a:p>
          <a:p>
            <a:r>
              <a:rPr lang="ko-KR" altLang="en-US" dirty="0"/>
              <a:t>읽을 수 있으면 텍스트 파일이다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44EAC-C717-5B14-E1EB-55B4E30C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17" y="3429000"/>
            <a:ext cx="4845158" cy="2056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839519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320076" y="3044280"/>
            <a:ext cx="7552068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텍스트 파일과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바이너리 파일이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정보를 </a:t>
            </a:r>
            <a:r>
              <a:rPr lang="ko-KR" altLang="en-US" sz="4400" b="1" dirty="0" err="1"/>
              <a:t>읽어들이는</a:t>
            </a:r>
            <a:r>
              <a:rPr lang="ko-KR" altLang="en-US" sz="4400" b="1" dirty="0"/>
              <a:t> 방법 차이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97215516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3D9B-A6C7-B3BC-CF53-9CFC8B50472B}"/>
              </a:ext>
            </a:extLst>
          </p:cNvPr>
          <p:cNvSpPr txBox="1"/>
          <p:nvPr/>
        </p:nvSpPr>
        <p:spPr>
          <a:xfrm>
            <a:off x="677917" y="929103"/>
            <a:ext cx="6686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바이너리 파일 </a:t>
            </a:r>
            <a:r>
              <a:rPr lang="en-US" altLang="ko-KR" dirty="0"/>
              <a:t>= </a:t>
            </a:r>
            <a:r>
              <a:rPr lang="ko-KR" altLang="en-US" dirty="0"/>
              <a:t>문자는 문자로 </a:t>
            </a:r>
            <a:r>
              <a:rPr lang="en-US" altLang="ko-KR" dirty="0"/>
              <a:t>/ </a:t>
            </a:r>
            <a:r>
              <a:rPr lang="ko-KR" altLang="en-US" dirty="0"/>
              <a:t>숫자는 숫자로 읽음</a:t>
            </a:r>
            <a:endParaRPr lang="en-US" altLang="ko-KR" dirty="0"/>
          </a:p>
          <a:p>
            <a:r>
              <a:rPr lang="ko-KR" altLang="en-US" dirty="0"/>
              <a:t>텍스트 파일 </a:t>
            </a:r>
            <a:r>
              <a:rPr lang="en-US" altLang="ko-KR" dirty="0"/>
              <a:t>= </a:t>
            </a:r>
            <a:r>
              <a:rPr lang="ko-KR" altLang="en-US" dirty="0"/>
              <a:t>뭐든지 문자로 바꿈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만약 숫자가 있으면 문자로 바꾸는 변환 작업이 </a:t>
            </a:r>
            <a:r>
              <a:rPr lang="ko-KR" altLang="en-US" dirty="0" err="1"/>
              <a:t>들어감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845E4-6772-6F99-5222-3DCA2530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80" y="2065283"/>
            <a:ext cx="4985006" cy="20003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926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2021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WAS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브라우저 오픈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URL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결과 확인</a:t>
            </a:r>
            <a:endParaRPr lang="en-US" altLang="ko-KR" dirty="0"/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B0D74401-E30E-65C2-A243-44CA0D2AEB1C}"/>
              </a:ext>
            </a:extLst>
          </p:cNvPr>
          <p:cNvSpPr/>
          <p:nvPr/>
        </p:nvSpPr>
        <p:spPr>
          <a:xfrm>
            <a:off x="6577781" y="3864077"/>
            <a:ext cx="707922" cy="43261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D2BAB-5F4F-BF24-1771-8F5FB739B53B}"/>
              </a:ext>
            </a:extLst>
          </p:cNvPr>
          <p:cNvSpPr txBox="1"/>
          <p:nvPr/>
        </p:nvSpPr>
        <p:spPr>
          <a:xfrm>
            <a:off x="8101781" y="3864077"/>
            <a:ext cx="3230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URL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브라우저에서는 </a:t>
            </a:r>
            <a:endParaRPr lang="en-US" altLang="ko-KR" dirty="0"/>
          </a:p>
          <a:p>
            <a:r>
              <a:rPr lang="en-US" altLang="ko-KR" dirty="0"/>
              <a:t>404</a:t>
            </a:r>
            <a:r>
              <a:rPr lang="ko-KR" altLang="en-US" dirty="0"/>
              <a:t>뜨겠지만</a:t>
            </a:r>
            <a:r>
              <a:rPr lang="en-US" altLang="ko-KR" dirty="0"/>
              <a:t>, STS</a:t>
            </a:r>
            <a:r>
              <a:rPr lang="ko-KR" altLang="en-US" dirty="0"/>
              <a:t>로 들어가서</a:t>
            </a:r>
            <a:endParaRPr lang="en-US" altLang="ko-KR" dirty="0"/>
          </a:p>
          <a:p>
            <a:r>
              <a:rPr lang="ko-KR" altLang="en-US" dirty="0"/>
              <a:t>콘솔을 확인해보면</a:t>
            </a:r>
            <a:r>
              <a:rPr lang="en-US" altLang="ko-KR" dirty="0"/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D49825-6A98-3264-0CE4-CBF851C2BA04}"/>
              </a:ext>
            </a:extLst>
          </p:cNvPr>
          <p:cNvGrpSpPr/>
          <p:nvPr/>
        </p:nvGrpSpPr>
        <p:grpSpPr>
          <a:xfrm>
            <a:off x="510056" y="2856727"/>
            <a:ext cx="5585944" cy="3254022"/>
            <a:chOff x="510056" y="2856727"/>
            <a:chExt cx="5585944" cy="32540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8D8C86-7F95-A27F-BFBE-EB0A680B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056" y="2856727"/>
              <a:ext cx="5585944" cy="325402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0510D4-4A7C-367A-14E4-A2FEEDE33EE9}"/>
                </a:ext>
              </a:extLst>
            </p:cNvPr>
            <p:cNvSpPr/>
            <p:nvPr/>
          </p:nvSpPr>
          <p:spPr>
            <a:xfrm>
              <a:off x="1507611" y="3268980"/>
              <a:ext cx="2012337" cy="3296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770540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884337" y="3044280"/>
            <a:ext cx="6423554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대표적인 바이너리 파일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0181758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671145" y="219929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ko-KR" altLang="en-US" dirty="0"/>
              <a:t>동영상 </a:t>
            </a:r>
          </a:p>
        </p:txBody>
      </p:sp>
    </p:spTree>
    <p:extLst>
      <p:ext uri="{BB962C8B-B14F-4D97-AF65-F5344CB8AC3E}">
        <p14:creationId xmlns:p14="http://schemas.microsoft.com/office/powerpoint/2010/main" val="376506852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938587" y="3044280"/>
            <a:ext cx="2315057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MIME</a:t>
            </a:r>
            <a:r>
              <a:rPr lang="ko-KR" altLang="en-US" sz="4400" b="1" dirty="0"/>
              <a:t>란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84876714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671145" y="2199290"/>
            <a:ext cx="50198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Multipurpose Internet Mail Extensions</a:t>
            </a:r>
            <a:r>
              <a:rPr lang="ko-KR" altLang="en-US" dirty="0"/>
              <a:t>의 약자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용도로 </a:t>
            </a:r>
            <a:r>
              <a:rPr lang="ko-KR" altLang="en-US" dirty="0" err="1"/>
              <a:t>사용되냐면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16866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671145" y="2199290"/>
            <a:ext cx="7268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브라우저는 </a:t>
            </a:r>
            <a:r>
              <a:rPr lang="en-US" altLang="ko-KR" dirty="0"/>
              <a:t>html</a:t>
            </a:r>
            <a:r>
              <a:rPr lang="ko-KR" altLang="en-US" dirty="0"/>
              <a:t>밖에 못 </a:t>
            </a:r>
            <a:r>
              <a:rPr lang="ko-KR" altLang="en-US" dirty="0" err="1"/>
              <a:t>읽잖아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우리는 어떻게 이미지</a:t>
            </a:r>
            <a:r>
              <a:rPr lang="en-US" altLang="ko-KR" dirty="0"/>
              <a:t>/</a:t>
            </a:r>
            <a:r>
              <a:rPr lang="ko-KR" altLang="en-US" dirty="0"/>
              <a:t>동영상 등을 볼까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이미지 </a:t>
            </a:r>
            <a:r>
              <a:rPr lang="en-US" altLang="ko-KR" dirty="0"/>
              <a:t>/ </a:t>
            </a:r>
            <a:r>
              <a:rPr lang="ko-KR" altLang="en-US" dirty="0"/>
              <a:t>동영상 </a:t>
            </a:r>
            <a:r>
              <a:rPr lang="en-US" altLang="ko-KR" dirty="0"/>
              <a:t>= </a:t>
            </a:r>
            <a:r>
              <a:rPr lang="ko-KR" altLang="en-US" dirty="0"/>
              <a:t>바이너리 파일이라 브라우저는 </a:t>
            </a:r>
            <a:r>
              <a:rPr lang="ko-KR" altLang="en-US" dirty="0" err="1"/>
              <a:t>못읽는게</a:t>
            </a:r>
            <a:r>
              <a:rPr lang="ko-KR" altLang="en-US" dirty="0"/>
              <a:t> 맞음</a:t>
            </a:r>
          </a:p>
        </p:txBody>
      </p:sp>
    </p:spTree>
    <p:extLst>
      <p:ext uri="{BB962C8B-B14F-4D97-AF65-F5344CB8AC3E}">
        <p14:creationId xmlns:p14="http://schemas.microsoft.com/office/powerpoint/2010/main" val="351993746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671145" y="2199290"/>
            <a:ext cx="71529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정답은 전송하고자 하는 파일의 앞에 파일 타입을 적어주는 것이다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Text/image/audio </a:t>
            </a:r>
            <a:r>
              <a:rPr lang="ko-KR" altLang="en-US" dirty="0"/>
              <a:t>등등 </a:t>
            </a:r>
            <a:r>
              <a:rPr lang="en-US" altLang="ko-KR" dirty="0"/>
              <a:t>… &lt;&lt; </a:t>
            </a:r>
            <a:r>
              <a:rPr lang="ko-KR" altLang="en-US" dirty="0"/>
              <a:t>이게 </a:t>
            </a:r>
            <a:r>
              <a:rPr lang="en-US" altLang="ko-KR" dirty="0"/>
              <a:t>MIME </a:t>
            </a:r>
          </a:p>
          <a:p>
            <a:endParaRPr lang="en-US" altLang="ko-KR" dirty="0"/>
          </a:p>
          <a:p>
            <a:r>
              <a:rPr lang="ko-KR" altLang="en-US" dirty="0"/>
              <a:t>쉽게 설명하면 </a:t>
            </a:r>
            <a:r>
              <a:rPr lang="en-US" altLang="ko-KR" dirty="0"/>
              <a:t>DTD</a:t>
            </a:r>
            <a:r>
              <a:rPr lang="ko-KR" altLang="en-US" dirty="0"/>
              <a:t>와 같은 것 </a:t>
            </a:r>
            <a:r>
              <a:rPr lang="en-US" altLang="ko-KR" dirty="0"/>
              <a:t>(!DOCTYPE)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90931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20539" y="1009587"/>
            <a:ext cx="356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어떻게 넣는지 </a:t>
            </a:r>
            <a:r>
              <a:rPr lang="ko-KR" altLang="en-US" dirty="0" err="1"/>
              <a:t>설명해줄게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사실 기존에 이미 사용을 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6A0A36-2D83-41DC-FB7E-29ECF4F174F6}"/>
              </a:ext>
            </a:extLst>
          </p:cNvPr>
          <p:cNvGrpSpPr/>
          <p:nvPr/>
        </p:nvGrpSpPr>
        <p:grpSpPr>
          <a:xfrm>
            <a:off x="871554" y="2423025"/>
            <a:ext cx="4673840" cy="2038455"/>
            <a:chOff x="1962808" y="2591076"/>
            <a:chExt cx="4673840" cy="20384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DDDD4B-8309-FC8E-42D6-602F5E9A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808" y="2591076"/>
              <a:ext cx="4673840" cy="2038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C20C8D-F6C7-9AD1-54B7-A8E1ABA0B7D8}"/>
                </a:ext>
              </a:extLst>
            </p:cNvPr>
            <p:cNvSpPr/>
            <p:nvPr/>
          </p:nvSpPr>
          <p:spPr>
            <a:xfrm>
              <a:off x="2705820" y="4046227"/>
              <a:ext cx="3069769" cy="2907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77791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20539" y="1009587"/>
            <a:ext cx="65277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이미지에서 </a:t>
            </a:r>
            <a:r>
              <a:rPr lang="en-US" altLang="ko-KR" dirty="0"/>
              <a:t>text/html &lt;&lt; </a:t>
            </a:r>
            <a:r>
              <a:rPr lang="ko-KR" altLang="en-US" dirty="0"/>
              <a:t>이 부분이 </a:t>
            </a:r>
            <a:r>
              <a:rPr lang="en-US" altLang="ko-KR" dirty="0"/>
              <a:t>MIME(</a:t>
            </a:r>
            <a:r>
              <a:rPr lang="ko-KR" altLang="en-US" dirty="0"/>
              <a:t>마임</a:t>
            </a:r>
            <a:r>
              <a:rPr lang="en-US" altLang="ko-KR" dirty="0"/>
              <a:t>)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앞으로 전송될 프로그램의 데이터 타입을 명시해 </a:t>
            </a:r>
            <a:r>
              <a:rPr lang="ko-KR" altLang="en-US" dirty="0" err="1"/>
              <a:t>주는것인데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TEXT &lt;&lt; </a:t>
            </a:r>
            <a:r>
              <a:rPr lang="ko-KR" altLang="en-US" dirty="0"/>
              <a:t>이게 타입이고 </a:t>
            </a:r>
            <a:endParaRPr lang="en-US" altLang="ko-KR" dirty="0"/>
          </a:p>
          <a:p>
            <a:r>
              <a:rPr lang="en-US" altLang="ko-KR" dirty="0"/>
              <a:t>HTML &lt;&lt; </a:t>
            </a:r>
            <a:r>
              <a:rPr lang="ko-KR" altLang="en-US" dirty="0"/>
              <a:t>이게 서브타입이다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타입</a:t>
            </a:r>
            <a:r>
              <a:rPr lang="en-US" altLang="ko-KR" dirty="0"/>
              <a:t>/</a:t>
            </a:r>
            <a:r>
              <a:rPr lang="ko-KR" altLang="en-US" dirty="0"/>
              <a:t>서브타입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6A0A36-2D83-41DC-FB7E-29ECF4F174F6}"/>
              </a:ext>
            </a:extLst>
          </p:cNvPr>
          <p:cNvGrpSpPr/>
          <p:nvPr/>
        </p:nvGrpSpPr>
        <p:grpSpPr>
          <a:xfrm>
            <a:off x="891218" y="3628857"/>
            <a:ext cx="4673840" cy="2038455"/>
            <a:chOff x="1962808" y="2591076"/>
            <a:chExt cx="4673840" cy="20384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DDDD4B-8309-FC8E-42D6-602F5E9A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808" y="2591076"/>
              <a:ext cx="4673840" cy="2038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C20C8D-F6C7-9AD1-54B7-A8E1ABA0B7D8}"/>
                </a:ext>
              </a:extLst>
            </p:cNvPr>
            <p:cNvSpPr/>
            <p:nvPr/>
          </p:nvSpPr>
          <p:spPr>
            <a:xfrm>
              <a:off x="2705820" y="4046227"/>
              <a:ext cx="3069769" cy="2907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728874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20539" y="1009587"/>
            <a:ext cx="81737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브라우저가 프로그램을 읽어 들이는 와중에 저 문구</a:t>
            </a:r>
            <a:r>
              <a:rPr lang="en-US" altLang="ko-KR" dirty="0"/>
              <a:t>(MIME)</a:t>
            </a:r>
            <a:r>
              <a:rPr lang="ko-KR" altLang="en-US" dirty="0"/>
              <a:t>를 만나면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</a:t>
            </a:r>
            <a:r>
              <a:rPr lang="en-US" altLang="ko-KR" dirty="0"/>
              <a:t>! </a:t>
            </a:r>
            <a:r>
              <a:rPr lang="ko-KR" altLang="en-US" dirty="0"/>
              <a:t>이 다음에 올 문자는 </a:t>
            </a:r>
            <a:r>
              <a:rPr lang="en-US" altLang="ko-KR" dirty="0"/>
              <a:t>text/html </a:t>
            </a:r>
            <a:r>
              <a:rPr lang="ko-KR" altLang="en-US" dirty="0"/>
              <a:t>형식으로 오는 것이겠구나</a:t>
            </a:r>
            <a:r>
              <a:rPr lang="en-US" altLang="ko-KR" dirty="0"/>
              <a:t>! </a:t>
            </a:r>
            <a:r>
              <a:rPr lang="ko-KR" altLang="en-US" dirty="0"/>
              <a:t>하고 인식하고 </a:t>
            </a:r>
            <a:endParaRPr lang="en-US" altLang="ko-KR" dirty="0"/>
          </a:p>
          <a:p>
            <a:r>
              <a:rPr lang="ko-KR" altLang="en-US" dirty="0"/>
              <a:t>브라우저는 </a:t>
            </a:r>
            <a:r>
              <a:rPr lang="en-US" altLang="ko-KR" dirty="0"/>
              <a:t>HTML </a:t>
            </a:r>
            <a:r>
              <a:rPr lang="ko-KR" altLang="en-US" dirty="0"/>
              <a:t>문자를 읽을 준비를 해 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예정대로 </a:t>
            </a:r>
            <a:r>
              <a:rPr lang="en-US" altLang="ko-KR" dirty="0"/>
              <a:t>HTML </a:t>
            </a:r>
            <a:r>
              <a:rPr lang="ko-KR" altLang="en-US" dirty="0"/>
              <a:t>문자가 오면 </a:t>
            </a:r>
            <a:endParaRPr lang="en-US" altLang="ko-KR" dirty="0"/>
          </a:p>
          <a:p>
            <a:r>
              <a:rPr lang="ko-KR" altLang="en-US" dirty="0"/>
              <a:t>글자가 깨지거나 하는 문제 없이 </a:t>
            </a:r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방식대로 문자를 </a:t>
            </a:r>
            <a:r>
              <a:rPr lang="ko-KR" altLang="en-US" dirty="0" err="1"/>
              <a:t>읽어들이지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6A0A36-2D83-41DC-FB7E-29ECF4F174F6}"/>
              </a:ext>
            </a:extLst>
          </p:cNvPr>
          <p:cNvGrpSpPr/>
          <p:nvPr/>
        </p:nvGrpSpPr>
        <p:grpSpPr>
          <a:xfrm>
            <a:off x="891218" y="3628857"/>
            <a:ext cx="4673840" cy="2038455"/>
            <a:chOff x="1962808" y="2591076"/>
            <a:chExt cx="4673840" cy="20384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DDDD4B-8309-FC8E-42D6-602F5E9A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808" y="2591076"/>
              <a:ext cx="4673840" cy="2038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C20C8D-F6C7-9AD1-54B7-A8E1ABA0B7D8}"/>
                </a:ext>
              </a:extLst>
            </p:cNvPr>
            <p:cNvSpPr/>
            <p:nvPr/>
          </p:nvSpPr>
          <p:spPr>
            <a:xfrm>
              <a:off x="4709525" y="4046227"/>
              <a:ext cx="1066064" cy="245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74455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20539" y="1009587"/>
            <a:ext cx="8856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아래 </a:t>
            </a:r>
            <a:r>
              <a:rPr lang="en-US" altLang="ko-KR" dirty="0"/>
              <a:t>MIME</a:t>
            </a:r>
            <a:r>
              <a:rPr lang="ko-KR" altLang="en-US" dirty="0"/>
              <a:t>부분에 </a:t>
            </a:r>
            <a:r>
              <a:rPr lang="en-US" altLang="ko-KR" dirty="0"/>
              <a:t>text/html</a:t>
            </a:r>
            <a:r>
              <a:rPr lang="ko-KR" altLang="en-US" dirty="0"/>
              <a:t>이 아닌 </a:t>
            </a:r>
            <a:r>
              <a:rPr lang="en-US" altLang="ko-KR" dirty="0"/>
              <a:t>image/bmp &lt;&lt; </a:t>
            </a:r>
            <a:r>
              <a:rPr lang="ko-KR" altLang="en-US" dirty="0"/>
              <a:t>이런 </a:t>
            </a:r>
            <a:r>
              <a:rPr lang="en-US" altLang="ko-KR" dirty="0"/>
              <a:t>MIME</a:t>
            </a:r>
            <a:r>
              <a:rPr lang="ko-KR" altLang="en-US" dirty="0"/>
              <a:t>을 넣게 된다면</a:t>
            </a:r>
            <a:endParaRPr lang="en-US" altLang="ko-KR" dirty="0"/>
          </a:p>
          <a:p>
            <a:r>
              <a:rPr lang="ko-KR" altLang="en-US" dirty="0"/>
              <a:t>아래에 작성된 </a:t>
            </a:r>
            <a:r>
              <a:rPr lang="en-US" altLang="ko-KR" dirty="0" err="1"/>
              <a:t>out.println</a:t>
            </a:r>
            <a:r>
              <a:rPr lang="en-US" altLang="ko-KR" dirty="0"/>
              <a:t>(&lt;html&gt;) &lt;&lt; </a:t>
            </a:r>
            <a:r>
              <a:rPr lang="ko-KR" altLang="en-US" dirty="0"/>
              <a:t>이런 </a:t>
            </a:r>
            <a:r>
              <a:rPr lang="en-US" altLang="ko-KR" dirty="0"/>
              <a:t>HTML </a:t>
            </a:r>
            <a:r>
              <a:rPr lang="ko-KR" altLang="en-US" dirty="0"/>
              <a:t>관련 태그를 읽지 못하고</a:t>
            </a:r>
            <a:endParaRPr lang="en-US" altLang="ko-KR" dirty="0"/>
          </a:p>
          <a:p>
            <a:r>
              <a:rPr lang="ko-KR" altLang="en-US" dirty="0"/>
              <a:t>글자가 깨져 들어가게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6A0A36-2D83-41DC-FB7E-29ECF4F174F6}"/>
              </a:ext>
            </a:extLst>
          </p:cNvPr>
          <p:cNvGrpSpPr/>
          <p:nvPr/>
        </p:nvGrpSpPr>
        <p:grpSpPr>
          <a:xfrm>
            <a:off x="891218" y="3628857"/>
            <a:ext cx="4673840" cy="2038455"/>
            <a:chOff x="1962808" y="2591076"/>
            <a:chExt cx="4673840" cy="20384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DDDD4B-8309-FC8E-42D6-602F5E9A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808" y="2591076"/>
              <a:ext cx="4673840" cy="2038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C20C8D-F6C7-9AD1-54B7-A8E1ABA0B7D8}"/>
                </a:ext>
              </a:extLst>
            </p:cNvPr>
            <p:cNvSpPr/>
            <p:nvPr/>
          </p:nvSpPr>
          <p:spPr>
            <a:xfrm>
              <a:off x="4709525" y="4046227"/>
              <a:ext cx="1066064" cy="245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045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2021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WAS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브라우저 오픈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URL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결과 확인</a:t>
            </a:r>
            <a:endParaRPr lang="en-US" altLang="ko-KR" dirty="0"/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B0D74401-E30E-65C2-A243-44CA0D2AEB1C}"/>
              </a:ext>
            </a:extLst>
          </p:cNvPr>
          <p:cNvSpPr/>
          <p:nvPr/>
        </p:nvSpPr>
        <p:spPr>
          <a:xfrm>
            <a:off x="6489291" y="2733367"/>
            <a:ext cx="707922" cy="43261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BD7220-A6AA-994F-A721-1E356403EFD5}"/>
              </a:ext>
            </a:extLst>
          </p:cNvPr>
          <p:cNvGrpSpPr/>
          <p:nvPr/>
        </p:nvGrpSpPr>
        <p:grpSpPr>
          <a:xfrm>
            <a:off x="583379" y="2733367"/>
            <a:ext cx="10883101" cy="1131767"/>
            <a:chOff x="671869" y="3864077"/>
            <a:chExt cx="10883101" cy="11317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7D2BAB-5F4F-BF24-1771-8F5FB739B53B}"/>
                </a:ext>
              </a:extLst>
            </p:cNvPr>
            <p:cNvSpPr txBox="1"/>
            <p:nvPr/>
          </p:nvSpPr>
          <p:spPr>
            <a:xfrm>
              <a:off x="8101781" y="3864077"/>
              <a:ext cx="345318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4. </a:t>
              </a:r>
              <a:r>
                <a:rPr lang="ko-KR" altLang="en-US" dirty="0"/>
                <a:t>결과 확인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&gt;&gt; </a:t>
              </a:r>
              <a:r>
                <a:rPr lang="ko-KR" altLang="en-US" dirty="0"/>
                <a:t>정상적으로 </a:t>
              </a:r>
              <a:r>
                <a:rPr lang="en-US" altLang="ko-KR" dirty="0"/>
                <a:t>Hello</a:t>
              </a:r>
              <a:r>
                <a:rPr lang="ko-KR" altLang="en-US" dirty="0"/>
                <a:t>가 뜬 모습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CCE0D48-98E5-BD73-6665-838F1D1FDB28}"/>
                </a:ext>
              </a:extLst>
            </p:cNvPr>
            <p:cNvGrpSpPr/>
            <p:nvPr/>
          </p:nvGrpSpPr>
          <p:grpSpPr>
            <a:xfrm>
              <a:off x="671869" y="4127089"/>
              <a:ext cx="4942351" cy="868755"/>
              <a:chOff x="671869" y="4127089"/>
              <a:chExt cx="4942351" cy="86875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C1563C6-848F-776A-9861-105ED83E1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5101" y="4127089"/>
                <a:ext cx="4839119" cy="868755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589D76F-297F-C45D-9241-1AA2CA88E5E5}"/>
                  </a:ext>
                </a:extLst>
              </p:cNvPr>
              <p:cNvSpPr/>
              <p:nvPr/>
            </p:nvSpPr>
            <p:spPr>
              <a:xfrm>
                <a:off x="671869" y="4666218"/>
                <a:ext cx="763641" cy="3296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17199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20539" y="1009587"/>
            <a:ext cx="10541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서버가 브라우저에게 </a:t>
            </a:r>
            <a:r>
              <a:rPr lang="ko-KR" altLang="en-US" dirty="0" err="1"/>
              <a:t>응답값을</a:t>
            </a:r>
            <a:r>
              <a:rPr lang="ko-KR" altLang="en-US" dirty="0"/>
              <a:t> 출력시켜 주기 이전에 </a:t>
            </a:r>
            <a:endParaRPr lang="en-US" altLang="ko-KR" dirty="0"/>
          </a:p>
          <a:p>
            <a:r>
              <a:rPr lang="ko-KR" altLang="en-US" dirty="0" err="1"/>
              <a:t>브라우저게에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지금부터 너가 보게 될 파일들의 데이터 형식은 </a:t>
            </a:r>
            <a:r>
              <a:rPr lang="en-US" altLang="ko-KR" dirty="0"/>
              <a:t>XX</a:t>
            </a:r>
            <a:r>
              <a:rPr lang="ko-KR" altLang="en-US" dirty="0"/>
              <a:t>이야</a:t>
            </a:r>
            <a:r>
              <a:rPr lang="en-US" altLang="ko-KR" dirty="0"/>
              <a:t>!” </a:t>
            </a:r>
            <a:r>
              <a:rPr lang="ko-KR" altLang="en-US" dirty="0"/>
              <a:t>라고 명시해 주는 것과 같다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이미지는 </a:t>
            </a:r>
            <a:r>
              <a:rPr lang="en-US" altLang="ko-KR" dirty="0"/>
              <a:t>“</a:t>
            </a:r>
            <a:r>
              <a:rPr lang="ko-KR" altLang="en-US" dirty="0"/>
              <a:t>브라우저야</a:t>
            </a:r>
            <a:r>
              <a:rPr lang="en-US" altLang="ko-KR" dirty="0"/>
              <a:t>, </a:t>
            </a:r>
            <a:r>
              <a:rPr lang="ko-KR" altLang="en-US" dirty="0"/>
              <a:t>지금부터 너가 보게 될 파일은 </a:t>
            </a:r>
            <a:r>
              <a:rPr lang="en-US" altLang="ko-KR" dirty="0"/>
              <a:t>TEXT/HTML</a:t>
            </a:r>
            <a:r>
              <a:rPr lang="ko-KR" altLang="en-US" dirty="0"/>
              <a:t>형식이야</a:t>
            </a:r>
            <a:r>
              <a:rPr lang="en-US" altLang="ko-KR" dirty="0"/>
              <a:t>!“</a:t>
            </a:r>
            <a:r>
              <a:rPr lang="ko-KR" altLang="en-US" dirty="0"/>
              <a:t> 라고 말해주는 것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6A0A36-2D83-41DC-FB7E-29ECF4F174F6}"/>
              </a:ext>
            </a:extLst>
          </p:cNvPr>
          <p:cNvGrpSpPr/>
          <p:nvPr/>
        </p:nvGrpSpPr>
        <p:grpSpPr>
          <a:xfrm>
            <a:off x="891218" y="3628857"/>
            <a:ext cx="4673840" cy="2038455"/>
            <a:chOff x="1962808" y="2591076"/>
            <a:chExt cx="4673840" cy="20384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DDDD4B-8309-FC8E-42D6-602F5E9A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808" y="2591076"/>
              <a:ext cx="4673840" cy="2038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C20C8D-F6C7-9AD1-54B7-A8E1ABA0B7D8}"/>
                </a:ext>
              </a:extLst>
            </p:cNvPr>
            <p:cNvSpPr/>
            <p:nvPr/>
          </p:nvSpPr>
          <p:spPr>
            <a:xfrm>
              <a:off x="4709525" y="4046227"/>
              <a:ext cx="1066064" cy="245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00213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20539" y="1009587"/>
            <a:ext cx="7638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여태까지 설명해서 알겠지만</a:t>
            </a:r>
            <a:endParaRPr lang="en-US" altLang="ko-KR" dirty="0"/>
          </a:p>
          <a:p>
            <a:r>
              <a:rPr lang="en-US" altLang="ko-KR" dirty="0"/>
              <a:t>MIME</a:t>
            </a:r>
            <a:r>
              <a:rPr lang="ko-KR" altLang="en-US" dirty="0"/>
              <a:t>를 잘 설정하면 </a:t>
            </a:r>
            <a:endParaRPr lang="en-US" altLang="ko-KR" dirty="0"/>
          </a:p>
          <a:p>
            <a:r>
              <a:rPr lang="ko-KR" altLang="en-US" dirty="0"/>
              <a:t>브라우저에서도 이미지</a:t>
            </a:r>
            <a:r>
              <a:rPr lang="en-US" altLang="ko-KR" dirty="0"/>
              <a:t>/</a:t>
            </a:r>
            <a:r>
              <a:rPr lang="ko-KR" altLang="en-US" dirty="0"/>
              <a:t>동영상 등을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&gt;&gt; MIME </a:t>
            </a:r>
            <a:r>
              <a:rPr lang="ko-KR" altLang="en-US" dirty="0"/>
              <a:t>목록표는 </a:t>
            </a:r>
            <a:r>
              <a:rPr lang="en-US" altLang="ko-KR" dirty="0"/>
              <a:t>ch02.08 / 8:00 </a:t>
            </a:r>
            <a:r>
              <a:rPr lang="ko-KR" altLang="en-US" dirty="0"/>
              <a:t>이거 보고 나중에 </a:t>
            </a:r>
            <a:r>
              <a:rPr lang="ko-KR" altLang="en-US" dirty="0" err="1"/>
              <a:t>캡쳐해서</a:t>
            </a:r>
            <a:r>
              <a:rPr lang="ko-KR" altLang="en-US" dirty="0"/>
              <a:t> 집어넣기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6A0A36-2D83-41DC-FB7E-29ECF4F174F6}"/>
              </a:ext>
            </a:extLst>
          </p:cNvPr>
          <p:cNvGrpSpPr/>
          <p:nvPr/>
        </p:nvGrpSpPr>
        <p:grpSpPr>
          <a:xfrm>
            <a:off x="1019037" y="3137244"/>
            <a:ext cx="4673840" cy="2038455"/>
            <a:chOff x="1962808" y="2591076"/>
            <a:chExt cx="4673840" cy="20384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DDDD4B-8309-FC8E-42D6-602F5E9A0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2808" y="2591076"/>
              <a:ext cx="4673840" cy="20384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C20C8D-F6C7-9AD1-54B7-A8E1ABA0B7D8}"/>
                </a:ext>
              </a:extLst>
            </p:cNvPr>
            <p:cNvSpPr/>
            <p:nvPr/>
          </p:nvSpPr>
          <p:spPr>
            <a:xfrm>
              <a:off x="4709525" y="4046227"/>
              <a:ext cx="1066064" cy="245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891950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5058013" y="3044280"/>
            <a:ext cx="2076210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Base64</a:t>
            </a:r>
          </a:p>
        </p:txBody>
      </p:sp>
    </p:spTree>
    <p:extLst>
      <p:ext uri="{BB962C8B-B14F-4D97-AF65-F5344CB8AC3E}">
        <p14:creationId xmlns:p14="http://schemas.microsoft.com/office/powerpoint/2010/main" val="375053291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20539" y="1009587"/>
            <a:ext cx="34852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인코딩 </a:t>
            </a:r>
            <a:r>
              <a:rPr lang="ko-KR" altLang="en-US" dirty="0" err="1"/>
              <a:t>방법중</a:t>
            </a:r>
            <a:r>
              <a:rPr lang="ko-KR" altLang="en-US" dirty="0"/>
              <a:t> 하나로 </a:t>
            </a:r>
            <a:endParaRPr lang="en-US" altLang="ko-KR" dirty="0"/>
          </a:p>
          <a:p>
            <a:r>
              <a:rPr lang="en-US" altLang="ko-KR" dirty="0"/>
              <a:t>64</a:t>
            </a:r>
            <a:r>
              <a:rPr lang="ko-KR" altLang="en-US" dirty="0"/>
              <a:t>진법을 </a:t>
            </a:r>
            <a:r>
              <a:rPr lang="en-US" altLang="ko-KR" dirty="0"/>
              <a:t>Base64</a:t>
            </a:r>
            <a:r>
              <a:rPr lang="ko-KR" altLang="en-US" dirty="0"/>
              <a:t>라고 부름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진법 </a:t>
            </a:r>
            <a:r>
              <a:rPr lang="en-US" altLang="ko-KR" dirty="0"/>
              <a:t>= Base2 = 0/1 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진법 </a:t>
            </a:r>
            <a:r>
              <a:rPr lang="en-US" altLang="ko-KR" dirty="0"/>
              <a:t>= Base8 = 0~7 (8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진법 </a:t>
            </a:r>
            <a:r>
              <a:rPr lang="en-US" altLang="ko-KR" dirty="0"/>
              <a:t>= Base10 = 0~9 (10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92597933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20539" y="1009587"/>
            <a:ext cx="7904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그래서 </a:t>
            </a:r>
            <a:r>
              <a:rPr lang="en-US" altLang="ko-KR" dirty="0"/>
              <a:t>Base64 = 64</a:t>
            </a:r>
            <a:r>
              <a:rPr lang="ko-KR" altLang="en-US" dirty="0"/>
              <a:t>진법을 의미함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 err="1"/>
              <a:t>a~z</a:t>
            </a:r>
            <a:r>
              <a:rPr lang="en-US" altLang="ko-KR" dirty="0"/>
              <a:t> / A~Z / + / “/” </a:t>
            </a:r>
            <a:r>
              <a:rPr lang="ko-KR" altLang="en-US" dirty="0"/>
              <a:t>이렇게 총 </a:t>
            </a:r>
            <a:r>
              <a:rPr lang="en-US" altLang="ko-KR" dirty="0"/>
              <a:t>64</a:t>
            </a:r>
            <a:r>
              <a:rPr lang="ko-KR" altLang="en-US" dirty="0"/>
              <a:t>개의 문자를 숫자로 표현 할 수 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점 때문에 바이너리 파일을 텍스트 파일로 바꿀 때 사용된다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3946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20539" y="1009587"/>
            <a:ext cx="85202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이와 비슷한 </a:t>
            </a:r>
            <a:r>
              <a:rPr lang="en-US" altLang="ko-KR" dirty="0"/>
              <a:t>ASCII</a:t>
            </a:r>
            <a:r>
              <a:rPr lang="ko-KR" altLang="en-US" dirty="0"/>
              <a:t>코드</a:t>
            </a:r>
            <a:r>
              <a:rPr lang="en-US" altLang="ko-KR" dirty="0"/>
              <a:t>/UTF-8 </a:t>
            </a:r>
            <a:r>
              <a:rPr lang="ko-KR" altLang="en-US" dirty="0"/>
              <a:t>뭐 이런 것들도 있는데 </a:t>
            </a:r>
            <a:endParaRPr lang="en-US" altLang="ko-KR" dirty="0"/>
          </a:p>
          <a:p>
            <a:r>
              <a:rPr lang="ko-KR" altLang="en-US" dirty="0"/>
              <a:t>위에서 말한 모든 인코딩 방식들에 필수적으로 </a:t>
            </a:r>
            <a:r>
              <a:rPr lang="ko-KR" altLang="en-US" dirty="0" err="1"/>
              <a:t>들어가는게</a:t>
            </a:r>
            <a:r>
              <a:rPr lang="ko-KR" altLang="en-US" dirty="0"/>
              <a:t> </a:t>
            </a:r>
            <a:r>
              <a:rPr lang="en-US" altLang="ko-KR" dirty="0"/>
              <a:t>Base64 &lt;&lt; </a:t>
            </a:r>
            <a:r>
              <a:rPr lang="ko-KR" altLang="en-US" dirty="0"/>
              <a:t>이게 근본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인코딩 방식을 사용하면</a:t>
            </a:r>
            <a:endParaRPr lang="en-US" altLang="ko-KR" dirty="0"/>
          </a:p>
          <a:p>
            <a:r>
              <a:rPr lang="ko-KR" altLang="en-US" dirty="0"/>
              <a:t>운영체제 혹은 언어에 따라 문제가 발생할 수 있지만</a:t>
            </a:r>
            <a:endParaRPr lang="en-US" altLang="ko-KR" dirty="0"/>
          </a:p>
          <a:p>
            <a:r>
              <a:rPr lang="en-US" altLang="ko-KR" dirty="0"/>
              <a:t>Base64</a:t>
            </a:r>
            <a:r>
              <a:rPr lang="ko-KR" altLang="en-US" dirty="0"/>
              <a:t>를 사용하면 문제가 발생할 일이 없음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한국어 </a:t>
            </a:r>
            <a:r>
              <a:rPr lang="en-US" altLang="ko-KR" dirty="0"/>
              <a:t>&gt; </a:t>
            </a:r>
            <a:r>
              <a:rPr lang="ko-KR" altLang="en-US" dirty="0"/>
              <a:t>아랍어로 인코딩 해도 </a:t>
            </a:r>
            <a:endParaRPr lang="en-US" altLang="ko-KR" dirty="0"/>
          </a:p>
          <a:p>
            <a:r>
              <a:rPr lang="en-US" altLang="ko-KR" dirty="0"/>
              <a:t>Base64</a:t>
            </a:r>
            <a:r>
              <a:rPr lang="ko-KR" altLang="en-US" dirty="0"/>
              <a:t>에서는 깨지지 않음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323597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493758" y="3044280"/>
            <a:ext cx="3204723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인코딩 종류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80433246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20539" y="1009587"/>
            <a:ext cx="47484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여러가지가 있겠지만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en-US" altLang="ko-KR" dirty="0"/>
              <a:t>Base64 </a:t>
            </a:r>
            <a:r>
              <a:rPr lang="ko-KR" altLang="en-US" dirty="0"/>
              <a:t>혹은 </a:t>
            </a:r>
            <a:r>
              <a:rPr lang="en-US" altLang="ko-KR" dirty="0"/>
              <a:t>MIME </a:t>
            </a:r>
            <a:r>
              <a:rPr lang="ko-KR" altLang="en-US" dirty="0"/>
              <a:t>방식이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바이너리 파일을 텍스트 파일로 변경하는 곳</a:t>
            </a:r>
            <a:endParaRPr lang="en-US" altLang="ko-KR" dirty="0"/>
          </a:p>
          <a:p>
            <a:r>
              <a:rPr lang="ko-KR" altLang="en-US" dirty="0"/>
              <a:t>혹은 그 반대에 경우에 사용된다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082488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920158" y="3044280"/>
            <a:ext cx="2351926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ch02_09</a:t>
            </a:r>
          </a:p>
        </p:txBody>
      </p:sp>
    </p:spTree>
    <p:extLst>
      <p:ext uri="{BB962C8B-B14F-4D97-AF65-F5344CB8AC3E}">
        <p14:creationId xmlns:p14="http://schemas.microsoft.com/office/powerpoint/2010/main" val="151169613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790842" y="3044280"/>
            <a:ext cx="461055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ch02-09(00:00~)</a:t>
            </a:r>
          </a:p>
          <a:p>
            <a:pPr algn="ctr"/>
            <a:r>
              <a:rPr lang="en-US" altLang="ko-KR" sz="4400" b="1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22081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800867" y="2705725"/>
            <a:ext cx="6641562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/>
              <a:t>브라우저에서 </a:t>
            </a:r>
            <a:r>
              <a:rPr lang="en-US" altLang="ko-KR" sz="4400" b="1" dirty="0"/>
              <a:t>404</a:t>
            </a:r>
            <a:r>
              <a:rPr lang="ko-KR" altLang="en-US" sz="4400" b="1" dirty="0"/>
              <a:t>뜬 이유</a:t>
            </a:r>
          </a:p>
        </p:txBody>
      </p:sp>
    </p:spTree>
    <p:extLst>
      <p:ext uri="{BB962C8B-B14F-4D97-AF65-F5344CB8AC3E}">
        <p14:creationId xmlns:p14="http://schemas.microsoft.com/office/powerpoint/2010/main" val="377699912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1546" y="195517"/>
            <a:ext cx="501727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MVC</a:t>
            </a:r>
            <a:r>
              <a:rPr lang="ko-KR" altLang="en-US" dirty="0"/>
              <a:t>이란 </a:t>
            </a:r>
            <a:r>
              <a:rPr lang="en-US" altLang="ko-KR" dirty="0"/>
              <a:t>Model / View / Controller</a:t>
            </a:r>
            <a:r>
              <a:rPr lang="ko-KR" altLang="en-US" dirty="0"/>
              <a:t>의 약자로 </a:t>
            </a:r>
            <a:endParaRPr lang="en-US" altLang="ko-KR" dirty="0"/>
          </a:p>
          <a:p>
            <a:r>
              <a:rPr lang="ko-KR" altLang="en-US" dirty="0"/>
              <a:t>관심사의 분리를 뜻한다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MVC</a:t>
            </a:r>
            <a:r>
              <a:rPr lang="ko-KR" altLang="en-US" dirty="0"/>
              <a:t>가 세상에 나오기 전에는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파일 하나에 모든 기능들을 </a:t>
            </a:r>
            <a:endParaRPr lang="en-US" altLang="ko-KR" dirty="0"/>
          </a:p>
          <a:p>
            <a:r>
              <a:rPr lang="ko-KR" altLang="en-US" dirty="0" err="1"/>
              <a:t>때려박았다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옆 사진처럼 </a:t>
            </a:r>
            <a:r>
              <a:rPr lang="en-US" altLang="ko-KR" dirty="0"/>
              <a:t>. . . </a:t>
            </a:r>
          </a:p>
          <a:p>
            <a:endParaRPr lang="en-US" altLang="ko-KR" dirty="0"/>
          </a:p>
          <a:p>
            <a:r>
              <a:rPr lang="ko-KR" altLang="en-US" dirty="0"/>
              <a:t>보통 프로그램의 동작은</a:t>
            </a:r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3</a:t>
            </a:r>
            <a:r>
              <a:rPr lang="ko-KR" altLang="en-US" dirty="0"/>
              <a:t>가지로 이루어지는데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입력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출력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이를 하나의 메서드가 아닌</a:t>
            </a:r>
            <a:endParaRPr lang="en-US" altLang="ko-KR" dirty="0"/>
          </a:p>
          <a:p>
            <a:r>
              <a:rPr lang="ko-KR" altLang="en-US" dirty="0"/>
              <a:t>여러 메서드로 분리하는 것이</a:t>
            </a:r>
            <a:endParaRPr lang="en-US" altLang="ko-KR" dirty="0"/>
          </a:p>
          <a:p>
            <a:r>
              <a:rPr lang="en-US" altLang="ko-KR" dirty="0"/>
              <a:t>MVC</a:t>
            </a:r>
            <a:r>
              <a:rPr lang="ko-KR" altLang="en-US" dirty="0"/>
              <a:t>모델이다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FD2C4B-AA27-C9C7-8E56-32A0F6F4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48" y="990462"/>
            <a:ext cx="7588640" cy="53342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303363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11546" y="195517"/>
            <a:ext cx="10238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</a:t>
            </a:r>
            <a:r>
              <a:rPr lang="en-US" altLang="ko-KR" dirty="0"/>
              <a:t>MVC</a:t>
            </a:r>
            <a:r>
              <a:rPr lang="ko-KR" altLang="en-US" dirty="0"/>
              <a:t>모델을 잘 적용했다면 </a:t>
            </a:r>
            <a:endParaRPr lang="en-US" altLang="ko-KR" dirty="0"/>
          </a:p>
          <a:p>
            <a:r>
              <a:rPr lang="ko-KR" altLang="en-US" dirty="0"/>
              <a:t>옆 사진의 </a:t>
            </a:r>
            <a:r>
              <a:rPr lang="en-US" altLang="ko-KR" dirty="0"/>
              <a:t>main</a:t>
            </a:r>
            <a:r>
              <a:rPr lang="ko-KR" altLang="en-US" dirty="0"/>
              <a:t>메서드는 </a:t>
            </a:r>
            <a:r>
              <a:rPr lang="en-US" altLang="ko-KR" dirty="0"/>
              <a:t>3</a:t>
            </a:r>
            <a:r>
              <a:rPr lang="ko-KR" altLang="en-US" dirty="0"/>
              <a:t>개로 분리될 수 </a:t>
            </a:r>
            <a:r>
              <a:rPr lang="ko-KR" altLang="en-US" dirty="0" err="1"/>
              <a:t>있을것이다</a:t>
            </a:r>
            <a:r>
              <a:rPr lang="en-US" altLang="ko-KR" dirty="0"/>
              <a:t>. &gt;&gt; </a:t>
            </a:r>
            <a:r>
              <a:rPr lang="ko-KR" altLang="en-US" dirty="0"/>
              <a:t>관심사의 분리</a:t>
            </a:r>
            <a:r>
              <a:rPr lang="en-US" altLang="ko-KR" dirty="0"/>
              <a:t> / </a:t>
            </a:r>
            <a:r>
              <a:rPr lang="ko-KR" altLang="en-US" dirty="0"/>
              <a:t>이것이 </a:t>
            </a:r>
            <a:r>
              <a:rPr lang="en-US" altLang="ko-KR" dirty="0"/>
              <a:t>MVC </a:t>
            </a:r>
            <a:r>
              <a:rPr lang="ko-KR" altLang="en-US" dirty="0"/>
              <a:t>모델이다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프로그래밍을 잘한다 </a:t>
            </a:r>
            <a:endParaRPr lang="en-US" altLang="ko-KR" dirty="0"/>
          </a:p>
          <a:p>
            <a:r>
              <a:rPr lang="en-US" altLang="ko-KR" dirty="0"/>
              <a:t>=</a:t>
            </a:r>
          </a:p>
          <a:p>
            <a:r>
              <a:rPr lang="ko-KR" altLang="en-US" dirty="0"/>
              <a:t>코드의 분리를 잘한다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FD2C4B-AA27-C9C7-8E56-32A0F6F4C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48" y="990462"/>
            <a:ext cx="7588640" cy="53342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004472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238612" y="3044280"/>
            <a:ext cx="5715026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ch02-09(02:00~)</a:t>
            </a:r>
          </a:p>
          <a:p>
            <a:pPr algn="ctr"/>
            <a:r>
              <a:rPr lang="en-US" altLang="ko-KR" sz="4400" b="1" dirty="0"/>
              <a:t>OOP</a:t>
            </a:r>
            <a:r>
              <a:rPr lang="ko-KR" altLang="en-US" sz="4400" b="1" dirty="0"/>
              <a:t>의 </a:t>
            </a:r>
            <a:r>
              <a:rPr lang="en-US" altLang="ko-KR" sz="4400" b="1" dirty="0"/>
              <a:t>5</a:t>
            </a:r>
            <a:r>
              <a:rPr lang="ko-KR" altLang="en-US" sz="4400" b="1" dirty="0"/>
              <a:t>대 설계 원칙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88534688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540436" y="980090"/>
            <a:ext cx="5655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OOP = Object Oriented Programming</a:t>
            </a:r>
            <a:r>
              <a:rPr lang="ko-KR" altLang="en-US" dirty="0"/>
              <a:t>의 약자로써 </a:t>
            </a:r>
            <a:endParaRPr lang="en-US" altLang="ko-KR" dirty="0"/>
          </a:p>
          <a:p>
            <a:r>
              <a:rPr lang="ko-KR" altLang="en-US" dirty="0"/>
              <a:t>객체 지향 프로그래밍을 </a:t>
            </a:r>
            <a:r>
              <a:rPr lang="en-US" altLang="ko-KR" dirty="0"/>
              <a:t>OOP</a:t>
            </a:r>
            <a:r>
              <a:rPr lang="ko-KR" altLang="en-US" dirty="0"/>
              <a:t>라고 하는데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OOP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대 설계 원칙을 준수하여야 </a:t>
            </a:r>
            <a:endParaRPr lang="en-US" altLang="ko-KR" dirty="0"/>
          </a:p>
          <a:p>
            <a:r>
              <a:rPr lang="ko-KR" altLang="en-US" dirty="0"/>
              <a:t>수준 높은 객체지향 프로그램을 짤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478616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540436" y="980090"/>
            <a:ext cx="68772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OOP 5</a:t>
            </a:r>
            <a:r>
              <a:rPr lang="ko-KR" altLang="en-US" dirty="0"/>
              <a:t>대 설계 원칙을 </a:t>
            </a:r>
            <a:r>
              <a:rPr lang="en-US" altLang="ko-KR" dirty="0"/>
              <a:t>SOLID</a:t>
            </a:r>
            <a:r>
              <a:rPr lang="ko-KR" altLang="en-US" dirty="0"/>
              <a:t>라고 하는데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SOLID(</a:t>
            </a:r>
            <a:r>
              <a:rPr lang="ko-KR" altLang="en-US" dirty="0"/>
              <a:t>솔리드</a:t>
            </a:r>
            <a:r>
              <a:rPr lang="en-US" altLang="ko-KR" dirty="0"/>
              <a:t>) </a:t>
            </a:r>
            <a:r>
              <a:rPr lang="ko-KR" altLang="en-US" dirty="0"/>
              <a:t>또한 </a:t>
            </a:r>
            <a:r>
              <a:rPr lang="en-US" altLang="ko-KR" dirty="0"/>
              <a:t>5</a:t>
            </a:r>
            <a:r>
              <a:rPr lang="ko-KR" altLang="en-US" dirty="0"/>
              <a:t>가지 원칙의 첫 글자를 따서 만든 이름이다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 번째 글자인 </a:t>
            </a:r>
            <a:r>
              <a:rPr lang="en-US" altLang="ko-KR" dirty="0"/>
              <a:t>S</a:t>
            </a:r>
            <a:r>
              <a:rPr lang="ko-KR" altLang="en-US" dirty="0"/>
              <a:t>는 </a:t>
            </a:r>
            <a:r>
              <a:rPr lang="en-US" altLang="ko-KR" dirty="0"/>
              <a:t>SRP</a:t>
            </a:r>
            <a:r>
              <a:rPr lang="ko-KR" altLang="en-US" dirty="0"/>
              <a:t>의 약자로써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SRP = </a:t>
            </a:r>
            <a:r>
              <a:rPr lang="ko-KR" altLang="en-US" dirty="0"/>
              <a:t>단일 책임의 원칙을 의미한다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5725289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540436" y="980090"/>
            <a:ext cx="83423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단일 책임의 원칙이란 </a:t>
            </a:r>
            <a:endParaRPr lang="en-US" altLang="ko-KR" dirty="0"/>
          </a:p>
          <a:p>
            <a:r>
              <a:rPr lang="ko-KR" altLang="en-US" dirty="0"/>
              <a:t>하나의 메서드는 하나의 작업만을 수행해야 한다는 뜻이다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예를 들면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메서드는 먹기 기능만을 구현하고</a:t>
            </a:r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메서드는 싸기 기능만을 구현해야 한다는 뜻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사진은 </a:t>
            </a:r>
            <a:r>
              <a:rPr lang="en-US" altLang="ko-KR" dirty="0"/>
              <a:t>OOP </a:t>
            </a:r>
            <a:r>
              <a:rPr lang="ko-KR" altLang="en-US" dirty="0"/>
              <a:t>설계원칙 첫 단계인 </a:t>
            </a:r>
            <a:r>
              <a:rPr lang="en-US" altLang="ko-KR" dirty="0"/>
              <a:t>SRP(</a:t>
            </a:r>
            <a:r>
              <a:rPr lang="ko-KR" altLang="en-US" dirty="0"/>
              <a:t>단일 책임 원칙</a:t>
            </a:r>
            <a:r>
              <a:rPr lang="en-US" altLang="ko-KR" dirty="0"/>
              <a:t>)</a:t>
            </a:r>
            <a:r>
              <a:rPr lang="ko-KR" altLang="en-US" dirty="0"/>
              <a:t>을 지키지 않은 예시</a:t>
            </a:r>
            <a:endParaRPr lang="en-US" altLang="ko-KR" dirty="0"/>
          </a:p>
          <a:p>
            <a:r>
              <a:rPr lang="en-US" altLang="ko-KR" dirty="0"/>
              <a:t>main</a:t>
            </a:r>
            <a:r>
              <a:rPr lang="ko-KR" altLang="en-US" dirty="0"/>
              <a:t>이라는 메서드 하나에 입력</a:t>
            </a:r>
            <a:r>
              <a:rPr lang="en-US" altLang="ko-KR" dirty="0"/>
              <a:t>/</a:t>
            </a:r>
            <a:r>
              <a:rPr lang="ko-KR" altLang="en-US" dirty="0"/>
              <a:t>출력이 같이 있는 모습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2EF4DA-5836-69F6-40D1-ED5EF0271BE5}"/>
              </a:ext>
            </a:extLst>
          </p:cNvPr>
          <p:cNvGrpSpPr/>
          <p:nvPr/>
        </p:nvGrpSpPr>
        <p:grpSpPr>
          <a:xfrm>
            <a:off x="660121" y="3752193"/>
            <a:ext cx="5435879" cy="2533780"/>
            <a:chOff x="760984" y="2910972"/>
            <a:chExt cx="5435879" cy="25337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78823C-F8D1-1215-28C3-958F929B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984" y="2910972"/>
              <a:ext cx="5435879" cy="25337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0E4073E-2DC8-966D-B88E-C0DAF85C43A1}"/>
                </a:ext>
              </a:extLst>
            </p:cNvPr>
            <p:cNvSpPr/>
            <p:nvPr/>
          </p:nvSpPr>
          <p:spPr>
            <a:xfrm>
              <a:off x="1517733" y="3838902"/>
              <a:ext cx="2762606" cy="3626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F9E5EA-7766-E09E-F34C-5539F1745070}"/>
                </a:ext>
              </a:extLst>
            </p:cNvPr>
            <p:cNvSpPr/>
            <p:nvPr/>
          </p:nvSpPr>
          <p:spPr>
            <a:xfrm>
              <a:off x="1517733" y="4301018"/>
              <a:ext cx="2762606" cy="11437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300620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954355" y="3044280"/>
            <a:ext cx="4283545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ch02-09(4:00~)</a:t>
            </a:r>
          </a:p>
          <a:p>
            <a:pPr algn="ctr"/>
            <a:r>
              <a:rPr lang="ko-KR" altLang="en-US" sz="4400" b="1" dirty="0"/>
              <a:t>관심사의 분리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7089106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540436" y="980090"/>
            <a:ext cx="75456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OOP</a:t>
            </a:r>
            <a:r>
              <a:rPr lang="ko-KR" altLang="en-US" dirty="0"/>
              <a:t> 설계를 잘 하기 위해서 </a:t>
            </a:r>
            <a:r>
              <a:rPr lang="ko-KR" altLang="en-US" dirty="0" err="1"/>
              <a:t>해야할</a:t>
            </a:r>
            <a:r>
              <a:rPr lang="ko-KR" altLang="en-US" dirty="0"/>
              <a:t> 것은 관심사의 분리이다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관심사의 분리는 보통 아래와 같다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관심사의 분리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자주 </a:t>
            </a:r>
            <a:r>
              <a:rPr lang="ko-KR" altLang="en-US" dirty="0" err="1"/>
              <a:t>변하는것</a:t>
            </a:r>
            <a:r>
              <a:rPr lang="en-US" altLang="ko-KR" dirty="0"/>
              <a:t>(common)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자주 </a:t>
            </a:r>
            <a:r>
              <a:rPr lang="ko-KR" altLang="en-US" dirty="0" err="1"/>
              <a:t>안변하는</a:t>
            </a:r>
            <a:r>
              <a:rPr lang="ko-KR" altLang="en-US" dirty="0"/>
              <a:t> 것</a:t>
            </a:r>
            <a:r>
              <a:rPr lang="en-US" altLang="ko-KR" dirty="0"/>
              <a:t>(uncommon)</a:t>
            </a:r>
            <a:r>
              <a:rPr lang="ko-KR" altLang="en-US" dirty="0"/>
              <a:t>의 분리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공통</a:t>
            </a:r>
            <a:r>
              <a:rPr lang="en-US" altLang="ko-KR" dirty="0"/>
              <a:t>(</a:t>
            </a:r>
            <a:r>
              <a:rPr lang="ko-KR" altLang="en-US" dirty="0"/>
              <a:t>중복</a:t>
            </a:r>
            <a:r>
              <a:rPr lang="en-US" altLang="ko-KR" dirty="0"/>
              <a:t>)</a:t>
            </a:r>
            <a:r>
              <a:rPr lang="ko-KR" altLang="en-US" dirty="0"/>
              <a:t>코드 </a:t>
            </a:r>
            <a:r>
              <a:rPr lang="en-US" altLang="ko-KR" dirty="0"/>
              <a:t>(</a:t>
            </a:r>
            <a:r>
              <a:rPr lang="ko-KR" altLang="en-US" dirty="0"/>
              <a:t>같은 작업을 하는 코드</a:t>
            </a:r>
            <a:r>
              <a:rPr lang="en-US" altLang="ko-KR" dirty="0"/>
              <a:t>)</a:t>
            </a:r>
            <a:r>
              <a:rPr lang="ko-KR" altLang="en-US" dirty="0"/>
              <a:t>의 분리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보통 위와 같이 </a:t>
            </a:r>
            <a:r>
              <a:rPr lang="en-US" altLang="ko-KR" dirty="0"/>
              <a:t>3</a:t>
            </a:r>
            <a:r>
              <a:rPr lang="ko-KR" altLang="en-US" dirty="0"/>
              <a:t>개의 관심사를 분리시켜 놓는다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관심사를 분리시킨다 </a:t>
            </a:r>
            <a:r>
              <a:rPr lang="en-US" altLang="ko-KR" dirty="0"/>
              <a:t>= </a:t>
            </a:r>
            <a:r>
              <a:rPr lang="ko-KR" altLang="en-US" dirty="0"/>
              <a:t>하나의 메서드에는 하나의 기능만을 구현할 것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422480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445402" y="3044280"/>
            <a:ext cx="5301452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ch02-09(8:50~)</a:t>
            </a:r>
          </a:p>
          <a:p>
            <a:pPr algn="ctr"/>
            <a:r>
              <a:rPr lang="ko-KR" altLang="en-US" sz="4400" b="1" dirty="0"/>
              <a:t>관심사</a:t>
            </a:r>
            <a:r>
              <a:rPr lang="en-US" altLang="ko-KR" sz="4400" b="1" dirty="0"/>
              <a:t>(</a:t>
            </a:r>
            <a:r>
              <a:rPr lang="ko-KR" altLang="en-US" sz="4400" b="1" dirty="0"/>
              <a:t>입력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의 분리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30221670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30077" y="361618"/>
            <a:ext cx="115707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옛날에는 첫 번째 그림처럼 썼고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조금 옛날에는 </a:t>
            </a:r>
            <a:r>
              <a:rPr lang="en-US" altLang="ko-KR" dirty="0"/>
              <a:t>request</a:t>
            </a:r>
            <a:r>
              <a:rPr lang="ko-KR" altLang="en-US" dirty="0"/>
              <a:t>에 접근하는 것이 아닌</a:t>
            </a:r>
            <a:r>
              <a:rPr lang="en-US" altLang="ko-KR" dirty="0"/>
              <a:t>, </a:t>
            </a:r>
            <a:r>
              <a:rPr lang="ko-KR" altLang="en-US" dirty="0"/>
              <a:t>필요한 변수를 매개변수에 </a:t>
            </a:r>
            <a:r>
              <a:rPr lang="en-US" altLang="ko-KR" dirty="0"/>
              <a:t>String </a:t>
            </a:r>
            <a:r>
              <a:rPr lang="ko-KR" altLang="en-US" dirty="0"/>
              <a:t>타입으로 넣어서 사용하고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요즘에는 스프링에서 타입변환까지 자동으로 해주기 때문에 세번째 그림처럼 사용 가능함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매개변수에 </a:t>
            </a:r>
            <a:r>
              <a:rPr lang="ko-KR" altLang="en-US" dirty="0" err="1"/>
              <a:t>입력값을</a:t>
            </a:r>
            <a:r>
              <a:rPr lang="ko-KR" altLang="en-US" dirty="0"/>
              <a:t> 넣음으로써 코드 상에서 입력 부분을 지워버릴 수가 </a:t>
            </a:r>
            <a:r>
              <a:rPr lang="ko-KR" altLang="en-US" dirty="0" err="1"/>
              <a:t>있어짐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4E8DE1-ADCC-9B62-0708-7FE50279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0" y="2127357"/>
            <a:ext cx="10751103" cy="4369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472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3703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우리가 작성한 메서드 </a:t>
            </a:r>
            <a:r>
              <a:rPr lang="en-US" altLang="ko-KR" dirty="0"/>
              <a:t>hello()</a:t>
            </a:r>
            <a:r>
              <a:rPr lang="ko-KR" altLang="en-US" dirty="0"/>
              <a:t>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페이지를 보여주는 명령이 아니라</a:t>
            </a:r>
            <a:endParaRPr lang="en-US" altLang="ko-KR" dirty="0"/>
          </a:p>
          <a:p>
            <a:r>
              <a:rPr lang="ko-KR" altLang="en-US" dirty="0"/>
              <a:t>콘솔에 </a:t>
            </a:r>
            <a:r>
              <a:rPr lang="en-US" altLang="ko-KR" dirty="0"/>
              <a:t>Hello</a:t>
            </a:r>
            <a:r>
              <a:rPr lang="ko-KR" altLang="en-US" dirty="0"/>
              <a:t>라는 문구를 띄우는 것이었기 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페이지가 </a:t>
            </a:r>
            <a:r>
              <a:rPr lang="ko-KR" altLang="en-US" dirty="0" err="1"/>
              <a:t>안나오는</a:t>
            </a:r>
            <a:r>
              <a:rPr lang="ko-KR" altLang="en-US" dirty="0"/>
              <a:t> 것은 당연한 것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컴퓨터는 시킨 일만 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634462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220580" y="2367171"/>
            <a:ext cx="7750840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ch02-09(12:20~)</a:t>
            </a:r>
          </a:p>
          <a:p>
            <a:pPr algn="ctr"/>
            <a:r>
              <a:rPr lang="ko-KR" altLang="en-US" sz="4400" b="1" dirty="0"/>
              <a:t>관심사의 분리 도중 문제 발생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해결방법은</a:t>
            </a:r>
            <a:r>
              <a:rPr lang="en-US" altLang="ko-KR" sz="4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945590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540436" y="980090"/>
            <a:ext cx="7501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MVC </a:t>
            </a:r>
            <a:r>
              <a:rPr lang="ko-KR" altLang="en-US" dirty="0"/>
              <a:t>모델 도입 이전에는 하나의 메서드에 여러 기능을 넣었기 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변수의 값이 보존되어 사용할 수 있었는데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65582-8230-081F-A235-BB0442AB8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9" y="2278771"/>
            <a:ext cx="4413477" cy="4349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202798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540436" y="980090"/>
            <a:ext cx="664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MVC </a:t>
            </a:r>
            <a:r>
              <a:rPr lang="ko-KR" altLang="en-US" dirty="0"/>
              <a:t>모델을 적용해서 메서드 하나에 하나의 기능만을 넣으면 </a:t>
            </a:r>
            <a:endParaRPr lang="en-US" altLang="ko-KR" dirty="0"/>
          </a:p>
          <a:p>
            <a:r>
              <a:rPr lang="ko-KR" altLang="en-US" dirty="0"/>
              <a:t>다른 메서드로 변수 값이 전달이 안됨 </a:t>
            </a:r>
            <a:r>
              <a:rPr lang="en-US" altLang="ko-KR" dirty="0"/>
              <a:t>(</a:t>
            </a:r>
            <a:r>
              <a:rPr lang="ko-KR" altLang="en-US" dirty="0" err="1"/>
              <a:t>지역변수니까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2F82F-5B54-FCBA-A982-6C0FA112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01" y="2083788"/>
            <a:ext cx="5645440" cy="4203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571811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89708" y="1792126"/>
            <a:ext cx="704712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이럴 때 </a:t>
            </a:r>
            <a:r>
              <a:rPr lang="en-US" altLang="ko-KR" dirty="0"/>
              <a:t>Model </a:t>
            </a:r>
            <a:r>
              <a:rPr lang="ko-KR" altLang="en-US" dirty="0"/>
              <a:t>이라는 객체를 생성해서 </a:t>
            </a:r>
            <a:endParaRPr lang="en-US" altLang="ko-KR" dirty="0"/>
          </a:p>
          <a:p>
            <a:r>
              <a:rPr lang="ko-KR" altLang="en-US" dirty="0"/>
              <a:t>변수의 값을 </a:t>
            </a:r>
            <a:r>
              <a:rPr lang="en-US" altLang="ko-KR" dirty="0"/>
              <a:t>Model </a:t>
            </a:r>
            <a:r>
              <a:rPr lang="ko-KR" altLang="en-US" dirty="0"/>
              <a:t>객체 내부에 넣어 </a:t>
            </a:r>
            <a:r>
              <a:rPr lang="ko-KR" altLang="en-US" dirty="0" err="1"/>
              <a:t>주는거야</a:t>
            </a:r>
            <a:endParaRPr lang="en-US" altLang="ko-KR" dirty="0"/>
          </a:p>
          <a:p>
            <a:r>
              <a:rPr lang="en-US" altLang="ko-KR" dirty="0"/>
              <a:t>(Model </a:t>
            </a:r>
            <a:r>
              <a:rPr lang="ko-KR" altLang="en-US" dirty="0"/>
              <a:t>객체는 어떤 친구가 자동으로 생성해줌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나중에 배움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a</a:t>
            </a:r>
            <a:r>
              <a:rPr lang="ko-KR" altLang="en-US" dirty="0"/>
              <a:t>메서드에서 사용한 변수 값을 </a:t>
            </a:r>
            <a:r>
              <a:rPr lang="en-US" altLang="ko-KR" dirty="0"/>
              <a:t>b</a:t>
            </a:r>
            <a:r>
              <a:rPr lang="ko-KR" altLang="en-US" dirty="0"/>
              <a:t>메서드로 전달하려면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메서드의 사용한 </a:t>
            </a:r>
            <a:r>
              <a:rPr lang="ko-KR" altLang="en-US" dirty="0" err="1"/>
              <a:t>변수값을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에 저장한 뒤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에게 </a:t>
            </a:r>
            <a:r>
              <a:rPr lang="en-US" altLang="ko-KR" dirty="0"/>
              <a:t>Model </a:t>
            </a:r>
            <a:r>
              <a:rPr lang="ko-KR" altLang="en-US" dirty="0"/>
              <a:t>객체를 전달해서 </a:t>
            </a:r>
            <a:r>
              <a:rPr lang="en-US" altLang="ko-KR" dirty="0"/>
              <a:t>b</a:t>
            </a:r>
            <a:r>
              <a:rPr lang="ko-KR" altLang="en-US" dirty="0"/>
              <a:t>에서도 </a:t>
            </a:r>
            <a:r>
              <a:rPr lang="en-US" altLang="ko-KR" dirty="0"/>
              <a:t>a</a:t>
            </a:r>
            <a:r>
              <a:rPr lang="ko-KR" altLang="en-US" dirty="0"/>
              <a:t>메서드의 </a:t>
            </a:r>
            <a:endParaRPr lang="en-US" altLang="ko-KR" dirty="0"/>
          </a:p>
          <a:p>
            <a:r>
              <a:rPr lang="ko-KR" altLang="en-US" dirty="0"/>
              <a:t>변수를 사용 가능하게 만드는 것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View</a:t>
            </a:r>
            <a:r>
              <a:rPr lang="ko-KR" altLang="en-US" dirty="0"/>
              <a:t>와 </a:t>
            </a:r>
            <a:r>
              <a:rPr lang="en-US" altLang="ko-KR" dirty="0"/>
              <a:t>Controller</a:t>
            </a:r>
            <a:r>
              <a:rPr lang="ko-KR" altLang="en-US" dirty="0"/>
              <a:t>에서 사용된 변수를 </a:t>
            </a:r>
            <a:endParaRPr lang="en-US" altLang="ko-KR" dirty="0"/>
          </a:p>
          <a:p>
            <a:r>
              <a:rPr lang="en-US" altLang="ko-KR" dirty="0"/>
              <a:t>Model</a:t>
            </a:r>
            <a:r>
              <a:rPr lang="ko-KR" altLang="en-US" dirty="0"/>
              <a:t>이라는 객체를 통해 다른 화면에서 사용 가능하게 하는 방법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2F82F-5B54-FCBA-A982-6C0FA112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19" y="302285"/>
            <a:ext cx="5645440" cy="4203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825614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643822" y="2367171"/>
            <a:ext cx="4904356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ch02-09(12:20~)</a:t>
            </a:r>
          </a:p>
          <a:p>
            <a:pPr algn="ctr"/>
            <a:r>
              <a:rPr lang="ko-KR" altLang="en-US" sz="4400" b="1" dirty="0"/>
              <a:t>입력을 담당하는 </a:t>
            </a:r>
            <a:endParaRPr lang="en-US" altLang="ko-KR" sz="4400" b="1" dirty="0"/>
          </a:p>
          <a:p>
            <a:pPr algn="ctr"/>
            <a:r>
              <a:rPr lang="en-US" altLang="ko-KR" sz="4400" b="1" dirty="0" err="1"/>
              <a:t>DispatcherServlet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9684778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63BA45-CCFB-84E5-82B7-7DE2C0C0B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47" y="3094151"/>
            <a:ext cx="8858705" cy="19940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EDD82-BC1B-6E5C-CC94-DCBC48C6BD70}"/>
              </a:ext>
            </a:extLst>
          </p:cNvPr>
          <p:cNvSpPr txBox="1"/>
          <p:nvPr/>
        </p:nvSpPr>
        <p:spPr>
          <a:xfrm>
            <a:off x="1395248" y="796159"/>
            <a:ext cx="7576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방금까지 진행한 이론은 입력 부분만 따로 분리시킨 것</a:t>
            </a:r>
            <a:r>
              <a:rPr lang="en-US" altLang="ko-KR" dirty="0"/>
              <a:t>. (</a:t>
            </a:r>
            <a:r>
              <a:rPr lang="ko-KR" altLang="en-US" dirty="0"/>
              <a:t>아래 그림처럼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749367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EDD82-BC1B-6E5C-CC94-DCBC48C6BD70}"/>
              </a:ext>
            </a:extLst>
          </p:cNvPr>
          <p:cNvSpPr txBox="1"/>
          <p:nvPr/>
        </p:nvSpPr>
        <p:spPr>
          <a:xfrm>
            <a:off x="1395248" y="796159"/>
            <a:ext cx="91793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하지만 이제는 처리와 출력 부분도 따로 분리시켜 줄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 결과가 바로 아래 그림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그림에서 요청 정보를 처음 받는 곳을 입력 부분 즉</a:t>
            </a:r>
            <a:r>
              <a:rPr lang="en-US" altLang="ko-KR" dirty="0"/>
              <a:t>, </a:t>
            </a:r>
            <a:r>
              <a:rPr lang="en-US" altLang="ko-KR" dirty="0" err="1"/>
              <a:t>DispatcherServlet</a:t>
            </a:r>
            <a:r>
              <a:rPr lang="ko-KR" altLang="en-US" dirty="0"/>
              <a:t>이라고 한다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이름만 </a:t>
            </a:r>
            <a:r>
              <a:rPr lang="ko-KR" altLang="en-US" dirty="0" err="1"/>
              <a:t>알아둬</a:t>
            </a:r>
            <a:r>
              <a:rPr lang="en-US" altLang="ko-KR" dirty="0"/>
              <a:t>/</a:t>
            </a:r>
            <a:r>
              <a:rPr lang="ko-KR" altLang="en-US" dirty="0"/>
              <a:t>하는 일은 천천히 </a:t>
            </a:r>
            <a:r>
              <a:rPr lang="ko-KR" altLang="en-US" dirty="0" err="1"/>
              <a:t>배울것이다</a:t>
            </a:r>
            <a:r>
              <a:rPr lang="en-US" altLang="ko-KR" dirty="0"/>
              <a:t>/</a:t>
            </a:r>
            <a:r>
              <a:rPr lang="ko-KR" altLang="en-US" dirty="0"/>
              <a:t>가장 중요한 친구이다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이 친구가 </a:t>
            </a:r>
            <a:r>
              <a:rPr lang="en-US" altLang="ko-KR" dirty="0"/>
              <a:t>Model</a:t>
            </a:r>
            <a:r>
              <a:rPr lang="ko-KR" altLang="en-US" dirty="0"/>
              <a:t>객체도 만들어주고 </a:t>
            </a:r>
            <a:r>
              <a:rPr lang="en-US" altLang="ko-KR" dirty="0"/>
              <a:t>String</a:t>
            </a:r>
            <a:r>
              <a:rPr lang="ko-KR" altLang="en-US" dirty="0"/>
              <a:t>을 </a:t>
            </a:r>
            <a:r>
              <a:rPr lang="en-US" altLang="ko-KR" dirty="0"/>
              <a:t>int</a:t>
            </a:r>
            <a:r>
              <a:rPr lang="ko-KR" altLang="en-US" dirty="0"/>
              <a:t>타입으로 변환도 해주는 친구이다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721847-2EFD-5374-9945-75D4607D5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97" y="3208654"/>
            <a:ext cx="7086964" cy="26163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50724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378894" y="229937"/>
            <a:ext cx="114123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DispatcherServlet</a:t>
            </a:r>
            <a:r>
              <a:rPr lang="ko-KR" altLang="en-US" dirty="0"/>
              <a:t>은 </a:t>
            </a:r>
            <a:r>
              <a:rPr lang="en-US" altLang="ko-KR" dirty="0"/>
              <a:t>MVC </a:t>
            </a:r>
            <a:r>
              <a:rPr lang="ko-KR" altLang="en-US" dirty="0"/>
              <a:t>모델의 중앙 부분에 위치해 있음 </a:t>
            </a:r>
            <a:endParaRPr lang="en-US" altLang="ko-KR" dirty="0"/>
          </a:p>
          <a:p>
            <a:r>
              <a:rPr lang="ko-KR" altLang="en-US" dirty="0"/>
              <a:t>첫 번째로 요청 정보를 받은 </a:t>
            </a:r>
            <a:r>
              <a:rPr lang="en-US" altLang="ko-KR" dirty="0" err="1"/>
              <a:t>DispatcherServlet</a:t>
            </a:r>
            <a:r>
              <a:rPr lang="en-US" altLang="ko-KR" dirty="0"/>
              <a:t>(</a:t>
            </a:r>
            <a:r>
              <a:rPr lang="ko-KR" altLang="en-US" dirty="0" err="1"/>
              <a:t>입력단</a:t>
            </a:r>
            <a:r>
              <a:rPr lang="en-US" altLang="ko-KR" dirty="0"/>
              <a:t>)</a:t>
            </a:r>
            <a:r>
              <a:rPr lang="ko-KR" altLang="en-US" dirty="0"/>
              <a:t>은 정보를 객체에 담아서 </a:t>
            </a:r>
            <a:r>
              <a:rPr lang="en-US" altLang="ko-KR" dirty="0"/>
              <a:t>Controller</a:t>
            </a:r>
            <a:r>
              <a:rPr lang="ko-KR" altLang="en-US" dirty="0"/>
              <a:t>에게 전달한다</a:t>
            </a:r>
            <a:endParaRPr lang="en-US" altLang="ko-KR" dirty="0"/>
          </a:p>
          <a:p>
            <a:r>
              <a:rPr lang="en-US" altLang="ko-KR" dirty="0"/>
              <a:t>(Model/</a:t>
            </a:r>
            <a:r>
              <a:rPr lang="en-US" altLang="ko-KR" dirty="0" err="1"/>
              <a:t>HttpServletRequest</a:t>
            </a:r>
            <a:r>
              <a:rPr lang="ko-KR" altLang="en-US" dirty="0"/>
              <a:t>등등</a:t>
            </a:r>
            <a:r>
              <a:rPr lang="en-US" altLang="ko-KR" dirty="0"/>
              <a:t>… </a:t>
            </a:r>
            <a:r>
              <a:rPr lang="ko-KR" altLang="en-US" dirty="0"/>
              <a:t>여러 객체에 요청정보를 담아서 전달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그러면 </a:t>
            </a:r>
            <a:r>
              <a:rPr lang="en-US" altLang="ko-KR" dirty="0"/>
              <a:t>Controller</a:t>
            </a:r>
            <a:r>
              <a:rPr lang="ko-KR" altLang="en-US" dirty="0"/>
              <a:t>는 전달받은 요청정보를 처리하고</a:t>
            </a:r>
            <a:endParaRPr lang="en-US" altLang="ko-KR" dirty="0"/>
          </a:p>
          <a:p>
            <a:r>
              <a:rPr lang="ko-KR" altLang="en-US" dirty="0"/>
              <a:t>처리한 결과를 객체에 저장해서 다시 </a:t>
            </a:r>
            <a:r>
              <a:rPr lang="en-US" altLang="ko-KR" dirty="0" err="1"/>
              <a:t>DispatcherServlet</a:t>
            </a:r>
            <a:r>
              <a:rPr lang="ko-KR" altLang="en-US" dirty="0"/>
              <a:t>에게 전달한다 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Model</a:t>
            </a:r>
            <a:r>
              <a:rPr lang="ko-KR" altLang="en-US" dirty="0"/>
              <a:t>객체에 저장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 err="1"/>
              <a:t>DispatcherServlet</a:t>
            </a:r>
            <a:r>
              <a:rPr lang="ko-KR" altLang="en-US" dirty="0"/>
              <a:t>는 처리 결과가 담긴 </a:t>
            </a:r>
            <a:r>
              <a:rPr lang="en-US" altLang="ko-KR" dirty="0"/>
              <a:t>Model</a:t>
            </a:r>
            <a:r>
              <a:rPr lang="ko-KR" altLang="en-US" dirty="0"/>
              <a:t>객체를 </a:t>
            </a:r>
            <a:r>
              <a:rPr lang="en-US" altLang="ko-KR" dirty="0"/>
              <a:t>view</a:t>
            </a:r>
            <a:r>
              <a:rPr lang="ko-KR" altLang="en-US" dirty="0"/>
              <a:t>에게 전달해서 </a:t>
            </a:r>
            <a:r>
              <a:rPr lang="en-US" altLang="ko-KR" dirty="0"/>
              <a:t>view</a:t>
            </a:r>
            <a:r>
              <a:rPr lang="ko-KR" altLang="en-US" dirty="0"/>
              <a:t>에서 결과값이 보여지게 함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088104-756E-658B-A108-4535A14791D7}"/>
              </a:ext>
            </a:extLst>
          </p:cNvPr>
          <p:cNvGrpSpPr/>
          <p:nvPr/>
        </p:nvGrpSpPr>
        <p:grpSpPr>
          <a:xfrm>
            <a:off x="378894" y="2822027"/>
            <a:ext cx="6879022" cy="3806036"/>
            <a:chOff x="575442" y="2534976"/>
            <a:chExt cx="6879022" cy="3806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8CAAA2-7690-4475-8A59-7B18F4C2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42" y="2534976"/>
              <a:ext cx="6879022" cy="3806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ED3DC-A87B-43B8-1660-B2923E9C3D7E}"/>
                </a:ext>
              </a:extLst>
            </p:cNvPr>
            <p:cNvSpPr/>
            <p:nvPr/>
          </p:nvSpPr>
          <p:spPr>
            <a:xfrm>
              <a:off x="1221827" y="3121573"/>
              <a:ext cx="2199290" cy="914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15607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102867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DispatcherServlet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en-US" altLang="ko-KR" dirty="0" err="1"/>
              <a:t>HttpServletRequest</a:t>
            </a:r>
            <a:r>
              <a:rPr lang="en-US" altLang="ko-KR" dirty="0"/>
              <a:t> (</a:t>
            </a:r>
            <a:r>
              <a:rPr lang="ko-KR" altLang="en-US" dirty="0"/>
              <a:t>요청정보 저장소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</a:t>
            </a:r>
            <a:r>
              <a:rPr lang="en-US" altLang="ko-KR" dirty="0" err="1"/>
              <a:t>HttpServletResponse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	(</a:t>
            </a:r>
            <a:r>
              <a:rPr lang="ko-KR" altLang="en-US" dirty="0"/>
              <a:t>응답결과 저장소</a:t>
            </a:r>
            <a:r>
              <a:rPr lang="en-US" altLang="ko-KR" dirty="0"/>
              <a:t>-</a:t>
            </a:r>
            <a:r>
              <a:rPr lang="ko-KR" altLang="en-US" dirty="0"/>
              <a:t>그런데 이거 </a:t>
            </a:r>
            <a:r>
              <a:rPr lang="en-US" altLang="ko-KR" dirty="0"/>
              <a:t>Model</a:t>
            </a:r>
            <a:r>
              <a:rPr lang="ko-KR" altLang="en-US" dirty="0"/>
              <a:t>나오면서 필요 </a:t>
            </a:r>
            <a:r>
              <a:rPr lang="ko-KR" altLang="en-US" dirty="0" err="1"/>
              <a:t>없어진듯</a:t>
            </a:r>
            <a:r>
              <a:rPr lang="ko-KR" altLang="en-US" dirty="0"/>
              <a:t> </a:t>
            </a:r>
            <a:r>
              <a:rPr lang="en-US" altLang="ko-KR" dirty="0"/>
              <a:t>- Model</a:t>
            </a:r>
            <a:r>
              <a:rPr lang="ko-KR" altLang="en-US" dirty="0"/>
              <a:t>이 이 역할 </a:t>
            </a:r>
            <a:r>
              <a:rPr lang="ko-KR" altLang="en-US" dirty="0" err="1"/>
              <a:t>다해줌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 Model</a:t>
            </a:r>
            <a:r>
              <a:rPr lang="ko-KR" altLang="en-US" dirty="0"/>
              <a:t>객체를 </a:t>
            </a:r>
            <a:r>
              <a:rPr lang="en-US" altLang="ko-KR" dirty="0"/>
              <a:t>(</a:t>
            </a:r>
            <a:r>
              <a:rPr lang="ko-KR" altLang="en-US" dirty="0"/>
              <a:t>결과 저장소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자동으로 생성해줘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088104-756E-658B-A108-4535A14791D7}"/>
              </a:ext>
            </a:extLst>
          </p:cNvPr>
          <p:cNvGrpSpPr/>
          <p:nvPr/>
        </p:nvGrpSpPr>
        <p:grpSpPr>
          <a:xfrm>
            <a:off x="575442" y="2534976"/>
            <a:ext cx="6879022" cy="3806036"/>
            <a:chOff x="575442" y="2534976"/>
            <a:chExt cx="6879022" cy="3806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8CAAA2-7690-4475-8A59-7B18F4C2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42" y="2534976"/>
              <a:ext cx="6879022" cy="3806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ED3DC-A87B-43B8-1660-B2923E9C3D7E}"/>
                </a:ext>
              </a:extLst>
            </p:cNvPr>
            <p:cNvSpPr/>
            <p:nvPr/>
          </p:nvSpPr>
          <p:spPr>
            <a:xfrm>
              <a:off x="1221827" y="3121573"/>
              <a:ext cx="2199290" cy="914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802131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41956" y="327802"/>
            <a:ext cx="78279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</a:t>
            </a:r>
            <a:r>
              <a:rPr lang="ko-KR" altLang="en-US" dirty="0"/>
              <a:t>객체 </a:t>
            </a:r>
            <a:r>
              <a:rPr lang="en-US" altLang="ko-KR" dirty="0"/>
              <a:t>(</a:t>
            </a:r>
            <a:r>
              <a:rPr lang="ko-KR" altLang="en-US" dirty="0"/>
              <a:t>결과 저장소</a:t>
            </a:r>
            <a:r>
              <a:rPr lang="en-US" altLang="ko-KR" dirty="0"/>
              <a:t>)</a:t>
            </a:r>
            <a:r>
              <a:rPr lang="ko-KR" altLang="en-US" dirty="0"/>
              <a:t>에 대해서 조금 더 설명하자면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여기에는 </a:t>
            </a:r>
            <a:r>
              <a:rPr lang="en-US" altLang="ko-KR" dirty="0"/>
              <a:t>Controller</a:t>
            </a:r>
            <a:r>
              <a:rPr lang="ko-KR" altLang="en-US" dirty="0"/>
              <a:t>에서 처리한 변수들의 결과를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형태로 저장함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Model</a:t>
            </a:r>
            <a:r>
              <a:rPr lang="ko-KR" altLang="en-US" dirty="0"/>
              <a:t>객체에 값을 저장하는 방법은 아래와 같음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메서드 매개변수에 </a:t>
            </a:r>
            <a:r>
              <a:rPr lang="en-US" altLang="ko-KR" dirty="0"/>
              <a:t>Model </a:t>
            </a:r>
            <a:r>
              <a:rPr lang="en-US" altLang="ko-KR" dirty="0" err="1"/>
              <a:t>model</a:t>
            </a:r>
            <a:r>
              <a:rPr lang="ko-KR" altLang="en-US" dirty="0"/>
              <a:t>을 선언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model.addAttribute</a:t>
            </a:r>
            <a:r>
              <a:rPr lang="en-US" altLang="ko-KR" dirty="0"/>
              <a:t>(“</a:t>
            </a:r>
            <a:r>
              <a:rPr lang="ko-KR" altLang="en-US" dirty="0"/>
              <a:t>키</a:t>
            </a:r>
            <a:r>
              <a:rPr lang="en-US" altLang="ko-KR" dirty="0"/>
              <a:t>”:</a:t>
            </a:r>
            <a:r>
              <a:rPr lang="ko-KR" altLang="en-US" dirty="0"/>
              <a:t>값</a:t>
            </a:r>
            <a:r>
              <a:rPr lang="en-US" altLang="ko-KR" dirty="0"/>
              <a:t>); </a:t>
            </a:r>
            <a:r>
              <a:rPr lang="ko-KR" altLang="en-US" dirty="0"/>
              <a:t>선언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끝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088104-756E-658B-A108-4535A14791D7}"/>
              </a:ext>
            </a:extLst>
          </p:cNvPr>
          <p:cNvGrpSpPr/>
          <p:nvPr/>
        </p:nvGrpSpPr>
        <p:grpSpPr>
          <a:xfrm>
            <a:off x="575442" y="2976410"/>
            <a:ext cx="6879022" cy="3806036"/>
            <a:chOff x="575442" y="2534976"/>
            <a:chExt cx="6879022" cy="3806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8CAAA2-7690-4475-8A59-7B18F4C2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42" y="2534976"/>
              <a:ext cx="6879022" cy="3806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ED3DC-A87B-43B8-1660-B2923E9C3D7E}"/>
                </a:ext>
              </a:extLst>
            </p:cNvPr>
            <p:cNvSpPr/>
            <p:nvPr/>
          </p:nvSpPr>
          <p:spPr>
            <a:xfrm>
              <a:off x="1221827" y="3121573"/>
              <a:ext cx="2199290" cy="914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8259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656322" y="2367171"/>
            <a:ext cx="8879354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ch02-01(15:00~)</a:t>
            </a:r>
          </a:p>
          <a:p>
            <a:pPr algn="ctr"/>
            <a:r>
              <a:rPr lang="ko-KR" altLang="en-US" sz="4400" b="1" dirty="0"/>
              <a:t>메소드 </a:t>
            </a:r>
            <a:r>
              <a:rPr lang="ko-KR" altLang="en-US" sz="4400" b="1" dirty="0" err="1"/>
              <a:t>선언부</a:t>
            </a:r>
            <a:r>
              <a:rPr lang="ko-KR" altLang="en-US" sz="4400" b="1" dirty="0"/>
              <a:t> 자세히 들여다보기 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public void main()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4097109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8731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HttpServletRequest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 err="1"/>
              <a:t>HttpServletResponse</a:t>
            </a:r>
            <a:r>
              <a:rPr lang="ko-KR" altLang="en-US" dirty="0"/>
              <a:t>을 사용하려면 어떻게 해줘야 했어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Controller</a:t>
            </a:r>
            <a:r>
              <a:rPr lang="ko-KR" altLang="en-US" dirty="0"/>
              <a:t>의 메서드의 매개변수로 넣어줘야 한다고 </a:t>
            </a:r>
            <a:r>
              <a:rPr lang="ko-KR" altLang="en-US" dirty="0" err="1"/>
              <a:t>했잖아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en-US" altLang="ko-KR" dirty="0"/>
              <a:t>Model</a:t>
            </a:r>
            <a:r>
              <a:rPr lang="ko-KR" altLang="en-US" dirty="0"/>
              <a:t>객체 또한 마찬가지야</a:t>
            </a:r>
            <a:r>
              <a:rPr lang="en-US" altLang="ko-KR" dirty="0"/>
              <a:t>. </a:t>
            </a:r>
            <a:r>
              <a:rPr lang="ko-KR" altLang="en-US" dirty="0"/>
              <a:t>사용하려면 메서드 내부에 매개변수로 넣어주어야 해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088104-756E-658B-A108-4535A14791D7}"/>
              </a:ext>
            </a:extLst>
          </p:cNvPr>
          <p:cNvGrpSpPr/>
          <p:nvPr/>
        </p:nvGrpSpPr>
        <p:grpSpPr>
          <a:xfrm>
            <a:off x="575442" y="2534976"/>
            <a:ext cx="6879022" cy="3806036"/>
            <a:chOff x="575442" y="2534976"/>
            <a:chExt cx="6879022" cy="3806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8CAAA2-7690-4475-8A59-7B18F4C2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42" y="2534976"/>
              <a:ext cx="6879022" cy="3806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ED3DC-A87B-43B8-1660-B2923E9C3D7E}"/>
                </a:ext>
              </a:extLst>
            </p:cNvPr>
            <p:cNvSpPr/>
            <p:nvPr/>
          </p:nvSpPr>
          <p:spPr>
            <a:xfrm>
              <a:off x="6487510" y="2758967"/>
              <a:ext cx="843456" cy="283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729877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323715" y="388996"/>
            <a:ext cx="110129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그럼 </a:t>
            </a:r>
            <a:r>
              <a:rPr lang="en-US" altLang="ko-KR" dirty="0"/>
              <a:t>Model</a:t>
            </a:r>
            <a:r>
              <a:rPr lang="ko-KR" altLang="en-US" dirty="0"/>
              <a:t>객체의 역할은 </a:t>
            </a:r>
            <a:r>
              <a:rPr lang="ko-KR" altLang="en-US" dirty="0" err="1"/>
              <a:t>뭘까</a:t>
            </a:r>
            <a:r>
              <a:rPr lang="en-US" altLang="ko-KR" dirty="0"/>
              <a:t>? (</a:t>
            </a:r>
            <a:r>
              <a:rPr lang="ko-KR" altLang="en-US" dirty="0"/>
              <a:t>결과 저장소</a:t>
            </a:r>
            <a:r>
              <a:rPr lang="en-US" altLang="ko-KR" dirty="0"/>
              <a:t>) &gt;&gt; </a:t>
            </a:r>
            <a:r>
              <a:rPr lang="ko-KR" altLang="en-US" dirty="0"/>
              <a:t>알기 쉽게 더 설명하자면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아까 이야기 했듯이</a:t>
            </a:r>
            <a:r>
              <a:rPr lang="en-US" altLang="ko-KR" dirty="0"/>
              <a:t>, A</a:t>
            </a:r>
            <a:r>
              <a:rPr lang="ko-KR" altLang="en-US" dirty="0"/>
              <a:t>메서드에서 작성한 변수 </a:t>
            </a:r>
            <a:r>
              <a:rPr lang="en-US" altLang="ko-KR" dirty="0"/>
              <a:t>a</a:t>
            </a:r>
            <a:r>
              <a:rPr lang="ko-KR" altLang="en-US" dirty="0"/>
              <a:t>의 값을 </a:t>
            </a:r>
            <a:r>
              <a:rPr lang="en-US" altLang="ko-KR" dirty="0"/>
              <a:t>Model</a:t>
            </a:r>
            <a:r>
              <a:rPr lang="ko-KR" altLang="en-US" dirty="0"/>
              <a:t>객체에 담고 </a:t>
            </a:r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메서드에서 </a:t>
            </a:r>
            <a:r>
              <a:rPr lang="en-US" altLang="ko-KR" dirty="0"/>
              <a:t>Model</a:t>
            </a:r>
            <a:r>
              <a:rPr lang="ko-KR" altLang="en-US" dirty="0"/>
              <a:t>객체를 사용함으로써 </a:t>
            </a:r>
            <a:r>
              <a:rPr lang="en-US" altLang="ko-KR" dirty="0"/>
              <a:t>A</a:t>
            </a:r>
            <a:r>
              <a:rPr lang="ko-KR" altLang="en-US" dirty="0"/>
              <a:t>메서드에서 작성한 변수 </a:t>
            </a:r>
            <a:r>
              <a:rPr lang="en-US" altLang="ko-KR" dirty="0"/>
              <a:t>a</a:t>
            </a:r>
            <a:r>
              <a:rPr lang="ko-KR" altLang="en-US" dirty="0"/>
              <a:t>의 값을 동일하게 사용 가능하게 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기억장치 </a:t>
            </a:r>
            <a:r>
              <a:rPr lang="en-US" altLang="ko-KR" dirty="0"/>
              <a:t>/ </a:t>
            </a:r>
            <a:r>
              <a:rPr lang="ko-KR" altLang="en-US" dirty="0"/>
              <a:t>변수의 값을 담아 다른 화면에 전달하는 역할을 </a:t>
            </a:r>
            <a:r>
              <a:rPr lang="ko-KR" altLang="en-US" dirty="0" err="1"/>
              <a:t>하는거야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088104-756E-658B-A108-4535A14791D7}"/>
              </a:ext>
            </a:extLst>
          </p:cNvPr>
          <p:cNvGrpSpPr/>
          <p:nvPr/>
        </p:nvGrpSpPr>
        <p:grpSpPr>
          <a:xfrm>
            <a:off x="575442" y="2534976"/>
            <a:ext cx="6879022" cy="3806036"/>
            <a:chOff x="575442" y="2534976"/>
            <a:chExt cx="6879022" cy="3806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8CAAA2-7690-4475-8A59-7B18F4C2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42" y="2534976"/>
              <a:ext cx="6879022" cy="3806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ED3DC-A87B-43B8-1660-B2923E9C3D7E}"/>
                </a:ext>
              </a:extLst>
            </p:cNvPr>
            <p:cNvSpPr/>
            <p:nvPr/>
          </p:nvSpPr>
          <p:spPr>
            <a:xfrm>
              <a:off x="6487510" y="2758967"/>
              <a:ext cx="843456" cy="283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186281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64736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</a:t>
            </a:r>
            <a:r>
              <a:rPr lang="ko-KR" altLang="en-US" dirty="0"/>
              <a:t>객체는 값을 </a:t>
            </a:r>
            <a:r>
              <a:rPr lang="en-US" altLang="ko-KR" dirty="0"/>
              <a:t>Key : Value </a:t>
            </a:r>
            <a:r>
              <a:rPr lang="ko-KR" altLang="en-US" dirty="0"/>
              <a:t>형태로 저장하기 때문에 </a:t>
            </a:r>
            <a:endParaRPr lang="en-US" altLang="ko-KR" dirty="0"/>
          </a:p>
          <a:p>
            <a:r>
              <a:rPr lang="en-US" altLang="ko-KR" dirty="0"/>
              <a:t>Model </a:t>
            </a:r>
            <a:r>
              <a:rPr lang="ko-KR" altLang="en-US" dirty="0"/>
              <a:t>객체 내부에 값을 넣어줄 때에는 </a:t>
            </a:r>
            <a:endParaRPr lang="en-US" altLang="ko-KR" dirty="0"/>
          </a:p>
          <a:p>
            <a:r>
              <a:rPr lang="en-US" altLang="ko-KR" dirty="0" err="1"/>
              <a:t>Model.addAttribute</a:t>
            </a:r>
            <a:r>
              <a:rPr lang="en-US" altLang="ko-KR" dirty="0"/>
              <a:t>(“</a:t>
            </a:r>
            <a:r>
              <a:rPr lang="ko-KR" altLang="en-US" dirty="0"/>
              <a:t>값</a:t>
            </a:r>
            <a:r>
              <a:rPr lang="en-US" altLang="ko-KR" dirty="0"/>
              <a:t>”,value) &lt;&lt;</a:t>
            </a:r>
            <a:r>
              <a:rPr lang="ko-KR" altLang="en-US" dirty="0"/>
              <a:t> 이런 식으로 넣어줘야 해 </a:t>
            </a:r>
            <a:endParaRPr lang="en-US" altLang="ko-KR" dirty="0"/>
          </a:p>
          <a:p>
            <a:r>
              <a:rPr lang="ko-KR" altLang="en-US" dirty="0"/>
              <a:t>아래 </a:t>
            </a:r>
            <a:r>
              <a:rPr lang="ko-KR" altLang="en-US" dirty="0" err="1"/>
              <a:t>빨간박스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088104-756E-658B-A108-4535A14791D7}"/>
              </a:ext>
            </a:extLst>
          </p:cNvPr>
          <p:cNvGrpSpPr/>
          <p:nvPr/>
        </p:nvGrpSpPr>
        <p:grpSpPr>
          <a:xfrm>
            <a:off x="575442" y="2534976"/>
            <a:ext cx="6879022" cy="3806036"/>
            <a:chOff x="575442" y="2534976"/>
            <a:chExt cx="6879022" cy="3806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8CAAA2-7690-4475-8A59-7B18F4C2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42" y="2534976"/>
              <a:ext cx="6879022" cy="3806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ED3DC-A87B-43B8-1660-B2923E9C3D7E}"/>
                </a:ext>
              </a:extLst>
            </p:cNvPr>
            <p:cNvSpPr/>
            <p:nvPr/>
          </p:nvSpPr>
          <p:spPr>
            <a:xfrm>
              <a:off x="5128623" y="3760078"/>
              <a:ext cx="843456" cy="283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6413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11114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</a:t>
            </a:r>
            <a:r>
              <a:rPr lang="en-US" altLang="ko-KR" dirty="0"/>
              <a:t>Controller(</a:t>
            </a:r>
            <a:r>
              <a:rPr lang="ko-KR" altLang="en-US" dirty="0"/>
              <a:t>확장자 </a:t>
            </a:r>
            <a:r>
              <a:rPr lang="en-US" altLang="ko-KR" dirty="0"/>
              <a:t>java) </a:t>
            </a:r>
            <a:r>
              <a:rPr lang="ko-KR" altLang="en-US" dirty="0"/>
              <a:t>에서  </a:t>
            </a:r>
            <a:r>
              <a:rPr lang="en-US" altLang="ko-KR" dirty="0"/>
              <a:t>Model </a:t>
            </a:r>
            <a:r>
              <a:rPr lang="ko-KR" altLang="en-US" dirty="0"/>
              <a:t>객체를 사용해서 </a:t>
            </a:r>
            <a:r>
              <a:rPr lang="en-US" altLang="ko-KR" dirty="0"/>
              <a:t>year</a:t>
            </a:r>
            <a:r>
              <a:rPr lang="ko-KR" altLang="en-US" dirty="0"/>
              <a:t>라는 변수에 만약 </a:t>
            </a:r>
            <a:r>
              <a:rPr lang="en-US" altLang="ko-KR" dirty="0"/>
              <a:t>1</a:t>
            </a:r>
            <a:r>
              <a:rPr lang="ko-KR" altLang="en-US" dirty="0"/>
              <a:t>이라는 값을 넣었어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 </a:t>
            </a:r>
            <a:r>
              <a:rPr lang="en-US" altLang="ko-KR" dirty="0"/>
              <a:t>Model </a:t>
            </a:r>
            <a:r>
              <a:rPr lang="ko-KR" altLang="en-US" dirty="0"/>
              <a:t>객체 내부에서는 </a:t>
            </a:r>
            <a:r>
              <a:rPr lang="en-US" altLang="ko-KR" dirty="0"/>
              <a:t>year = 1 </a:t>
            </a:r>
            <a:r>
              <a:rPr lang="ko-KR" altLang="en-US" dirty="0"/>
              <a:t>이렇게 돼있을 거고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088104-756E-658B-A108-4535A14791D7}"/>
              </a:ext>
            </a:extLst>
          </p:cNvPr>
          <p:cNvGrpSpPr/>
          <p:nvPr/>
        </p:nvGrpSpPr>
        <p:grpSpPr>
          <a:xfrm>
            <a:off x="575442" y="2534976"/>
            <a:ext cx="6879022" cy="3806036"/>
            <a:chOff x="575442" y="2534976"/>
            <a:chExt cx="6879022" cy="3806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8CAAA2-7690-4475-8A59-7B18F4C2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42" y="2534976"/>
              <a:ext cx="6879022" cy="3806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ED3DC-A87B-43B8-1660-B2923E9C3D7E}"/>
                </a:ext>
              </a:extLst>
            </p:cNvPr>
            <p:cNvSpPr/>
            <p:nvPr/>
          </p:nvSpPr>
          <p:spPr>
            <a:xfrm>
              <a:off x="5128623" y="3760078"/>
              <a:ext cx="843456" cy="283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344934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638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Return</a:t>
            </a:r>
            <a:r>
              <a:rPr lang="ko-KR" altLang="en-US" dirty="0"/>
              <a:t>을 사용해서 </a:t>
            </a:r>
            <a:r>
              <a:rPr lang="en-US" altLang="ko-KR" dirty="0" err="1"/>
              <a:t>yoil.jsp</a:t>
            </a:r>
            <a:r>
              <a:rPr lang="ko-KR" altLang="en-US" dirty="0"/>
              <a:t>로 값을 전송하라는 명령을 하면 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088104-756E-658B-A108-4535A14791D7}"/>
              </a:ext>
            </a:extLst>
          </p:cNvPr>
          <p:cNvGrpSpPr/>
          <p:nvPr/>
        </p:nvGrpSpPr>
        <p:grpSpPr>
          <a:xfrm>
            <a:off x="575442" y="2534976"/>
            <a:ext cx="6879022" cy="3806036"/>
            <a:chOff x="575442" y="2534976"/>
            <a:chExt cx="6879022" cy="3806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8CAAA2-7690-4475-8A59-7B18F4C2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42" y="2534976"/>
              <a:ext cx="6879022" cy="3806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ED3DC-A87B-43B8-1660-B2923E9C3D7E}"/>
                </a:ext>
              </a:extLst>
            </p:cNvPr>
            <p:cNvSpPr/>
            <p:nvPr/>
          </p:nvSpPr>
          <p:spPr>
            <a:xfrm>
              <a:off x="4103864" y="4437994"/>
              <a:ext cx="1051459" cy="228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813267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323714" y="181021"/>
            <a:ext cx="117257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정보는 첫 번째로 </a:t>
            </a:r>
            <a:r>
              <a:rPr lang="en-US" altLang="ko-KR" dirty="0" err="1"/>
              <a:t>DispatcherServlet</a:t>
            </a:r>
            <a:r>
              <a:rPr lang="ko-KR" altLang="en-US" dirty="0"/>
              <a:t>으로 이동하게 되고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DispatcherServlet</a:t>
            </a:r>
            <a:r>
              <a:rPr lang="ko-KR" altLang="en-US" dirty="0"/>
              <a:t>은 </a:t>
            </a:r>
            <a:r>
              <a:rPr lang="en-US" altLang="ko-KR" dirty="0"/>
              <a:t>return</a:t>
            </a:r>
            <a:r>
              <a:rPr lang="ko-KR" altLang="en-US" dirty="0"/>
              <a:t>값이 </a:t>
            </a:r>
            <a:r>
              <a:rPr lang="en-US" altLang="ko-KR" dirty="0" err="1"/>
              <a:t>yoil.jsp</a:t>
            </a:r>
            <a:r>
              <a:rPr lang="ko-KR" altLang="en-US" dirty="0" err="1"/>
              <a:t>인것을</a:t>
            </a:r>
            <a:r>
              <a:rPr lang="ko-KR" altLang="en-US" dirty="0"/>
              <a:t> 확인하고 </a:t>
            </a:r>
            <a:r>
              <a:rPr lang="en-US" altLang="ko-KR" dirty="0"/>
              <a:t>Model</a:t>
            </a:r>
            <a:r>
              <a:rPr lang="ko-KR" altLang="en-US" dirty="0"/>
              <a:t>객체를 </a:t>
            </a:r>
            <a:r>
              <a:rPr lang="en-US" altLang="ko-KR" dirty="0" err="1"/>
              <a:t>yoil.jsp</a:t>
            </a:r>
            <a:r>
              <a:rPr lang="ko-KR" altLang="en-US" dirty="0"/>
              <a:t>에게 전달해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DispatcherServlet</a:t>
            </a:r>
            <a:r>
              <a:rPr lang="ko-KR" altLang="en-US" dirty="0"/>
              <a:t>은 </a:t>
            </a:r>
            <a:r>
              <a:rPr lang="en-US" altLang="ko-KR" dirty="0"/>
              <a:t>Model</a:t>
            </a:r>
            <a:r>
              <a:rPr lang="ko-KR" altLang="en-US" dirty="0"/>
              <a:t>객체를 </a:t>
            </a:r>
            <a:r>
              <a:rPr lang="en-US" altLang="ko-KR" dirty="0" err="1"/>
              <a:t>yoil.jsp</a:t>
            </a:r>
            <a:r>
              <a:rPr lang="ko-KR" altLang="en-US" dirty="0"/>
              <a:t>에게 전달하게</a:t>
            </a:r>
            <a:r>
              <a:rPr lang="en-US" altLang="ko-KR" dirty="0"/>
              <a:t> </a:t>
            </a:r>
            <a:r>
              <a:rPr lang="ko-KR" altLang="en-US" dirty="0"/>
              <a:t>되고 </a:t>
            </a:r>
            <a:endParaRPr lang="en-US" altLang="ko-KR" dirty="0"/>
          </a:p>
          <a:p>
            <a:r>
              <a:rPr lang="en-US" altLang="ko-KR" dirty="0" err="1"/>
              <a:t>yoil.jsp</a:t>
            </a:r>
            <a:r>
              <a:rPr lang="ko-KR" altLang="en-US" dirty="0"/>
              <a:t>에서는  담긴 값</a:t>
            </a:r>
            <a:r>
              <a:rPr lang="en-US" altLang="ko-KR" dirty="0"/>
              <a:t>(year = 1…)</a:t>
            </a:r>
            <a:r>
              <a:rPr lang="ko-KR" altLang="en-US" dirty="0"/>
              <a:t>들을 확인할 수 있게 </a:t>
            </a:r>
            <a:r>
              <a:rPr lang="ko-KR" altLang="en-US" dirty="0" err="1"/>
              <a:t>되는거지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Controller</a:t>
            </a:r>
            <a:r>
              <a:rPr lang="ko-KR" altLang="en-US" dirty="0"/>
              <a:t>에서 </a:t>
            </a:r>
            <a:r>
              <a:rPr lang="en-US" altLang="ko-KR" dirty="0"/>
              <a:t>Model</a:t>
            </a:r>
            <a:r>
              <a:rPr lang="ko-KR" altLang="en-US" dirty="0"/>
              <a:t>객체에 값을 담고 </a:t>
            </a:r>
            <a:r>
              <a:rPr lang="en-US" altLang="ko-KR" dirty="0"/>
              <a:t>return</a:t>
            </a:r>
            <a:r>
              <a:rPr lang="ko-KR" altLang="en-US" dirty="0"/>
              <a:t>으로 특정 </a:t>
            </a:r>
            <a:r>
              <a:rPr lang="en-US" altLang="ko-KR" dirty="0" err="1"/>
              <a:t>jsp</a:t>
            </a:r>
            <a:r>
              <a:rPr lang="ko-KR" altLang="en-US" dirty="0"/>
              <a:t>에게 보내면 </a:t>
            </a:r>
            <a:r>
              <a:rPr lang="en-US" altLang="ko-KR" dirty="0" err="1"/>
              <a:t>jsp</a:t>
            </a:r>
            <a:r>
              <a:rPr lang="ko-KR" altLang="en-US" dirty="0"/>
              <a:t>에서도 </a:t>
            </a:r>
            <a:r>
              <a:rPr lang="en-US" altLang="ko-KR" dirty="0"/>
              <a:t>Model</a:t>
            </a:r>
            <a:r>
              <a:rPr lang="ko-KR" altLang="en-US" dirty="0"/>
              <a:t>저장소에 접근하여 </a:t>
            </a:r>
            <a:endParaRPr lang="en-US" altLang="ko-KR" dirty="0"/>
          </a:p>
          <a:p>
            <a:r>
              <a:rPr lang="ko-KR" altLang="en-US" dirty="0"/>
              <a:t>변수를 </a:t>
            </a:r>
            <a:r>
              <a:rPr lang="ko-KR" altLang="en-US" dirty="0" err="1"/>
              <a:t>꺼내볼</a:t>
            </a:r>
            <a:r>
              <a:rPr lang="ko-KR" altLang="en-US" dirty="0"/>
              <a:t> 수 있음 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088104-756E-658B-A108-4535A14791D7}"/>
              </a:ext>
            </a:extLst>
          </p:cNvPr>
          <p:cNvGrpSpPr/>
          <p:nvPr/>
        </p:nvGrpSpPr>
        <p:grpSpPr>
          <a:xfrm>
            <a:off x="386256" y="2870943"/>
            <a:ext cx="6879022" cy="3806036"/>
            <a:chOff x="575442" y="2534976"/>
            <a:chExt cx="6879022" cy="3806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8CAAA2-7690-4475-8A59-7B18F4C2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42" y="2534976"/>
              <a:ext cx="6879022" cy="3806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4ED3DC-A87B-43B8-1660-B2923E9C3D7E}"/>
                </a:ext>
              </a:extLst>
            </p:cNvPr>
            <p:cNvSpPr/>
            <p:nvPr/>
          </p:nvSpPr>
          <p:spPr>
            <a:xfrm>
              <a:off x="1337016" y="3200401"/>
              <a:ext cx="2107750" cy="819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5214FC4-8B6A-68B9-5F21-24EC0AB1E87F}"/>
                </a:ext>
              </a:extLst>
            </p:cNvPr>
            <p:cNvSpPr/>
            <p:nvPr/>
          </p:nvSpPr>
          <p:spPr>
            <a:xfrm>
              <a:off x="848286" y="4795989"/>
              <a:ext cx="870156" cy="2962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989121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5933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그러면 </a:t>
            </a:r>
            <a:r>
              <a:rPr lang="en-US" altLang="ko-KR" dirty="0"/>
              <a:t>(view)</a:t>
            </a:r>
            <a:r>
              <a:rPr lang="en-US" altLang="ko-KR" dirty="0" err="1"/>
              <a:t>jsp</a:t>
            </a:r>
            <a:r>
              <a:rPr lang="ko-KR" altLang="en-US" dirty="0"/>
              <a:t>에서도 </a:t>
            </a:r>
            <a:r>
              <a:rPr lang="en-US" altLang="ko-KR" dirty="0"/>
              <a:t>year</a:t>
            </a:r>
            <a:r>
              <a:rPr lang="ko-KR" altLang="en-US" dirty="0"/>
              <a:t>이라는 변수를 사용했을 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Year </a:t>
            </a:r>
            <a:r>
              <a:rPr lang="ko-KR" altLang="en-US" dirty="0"/>
              <a:t>내부에 있는 값 </a:t>
            </a:r>
            <a:r>
              <a:rPr lang="en-US" altLang="ko-KR" dirty="0"/>
              <a:t>1</a:t>
            </a:r>
            <a:r>
              <a:rPr lang="ko-KR" altLang="en-US" dirty="0"/>
              <a:t>을 가져와 사용할 수 </a:t>
            </a:r>
            <a:r>
              <a:rPr lang="ko-KR" altLang="en-US" dirty="0" err="1"/>
              <a:t>있는거야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088104-756E-658B-A108-4535A14791D7}"/>
              </a:ext>
            </a:extLst>
          </p:cNvPr>
          <p:cNvGrpSpPr/>
          <p:nvPr/>
        </p:nvGrpSpPr>
        <p:grpSpPr>
          <a:xfrm>
            <a:off x="575442" y="2534976"/>
            <a:ext cx="6879022" cy="3806036"/>
            <a:chOff x="575442" y="2534976"/>
            <a:chExt cx="6879022" cy="3806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8CAAA2-7690-4475-8A59-7B18F4C2F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442" y="2534976"/>
              <a:ext cx="6879022" cy="3806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5214FC4-8B6A-68B9-5F21-24EC0AB1E87F}"/>
                </a:ext>
              </a:extLst>
            </p:cNvPr>
            <p:cNvSpPr/>
            <p:nvPr/>
          </p:nvSpPr>
          <p:spPr>
            <a:xfrm>
              <a:off x="1135116" y="5809593"/>
              <a:ext cx="504497" cy="2522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64840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325143" y="2367171"/>
            <a:ext cx="9541715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ch02-09(21:45~)</a:t>
            </a:r>
          </a:p>
          <a:p>
            <a:pPr algn="ctr"/>
            <a:r>
              <a:rPr lang="en-US" altLang="ko-KR" sz="4400" b="1" dirty="0"/>
              <a:t>PDF/EXCEL/CSV</a:t>
            </a:r>
            <a:r>
              <a:rPr lang="ko-KR" altLang="en-US" sz="4400" b="1" dirty="0"/>
              <a:t> 中 사용자가 원하는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양식으로 보여주는 방법 설명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57295325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114265" y="3044280"/>
            <a:ext cx="9963753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ch02-10(01:10~)</a:t>
            </a:r>
          </a:p>
          <a:p>
            <a:pPr algn="ctr"/>
            <a:r>
              <a:rPr lang="en-US" altLang="ko-KR" sz="4400" b="1" dirty="0" err="1"/>
              <a:t>HttpServletRequest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객체 사용 안하고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직접 변수 받기 </a:t>
            </a:r>
            <a:r>
              <a:rPr lang="en-US" altLang="ko-KR" sz="4400" b="1" dirty="0"/>
              <a:t>+ </a:t>
            </a:r>
            <a:r>
              <a:rPr lang="ko-KR" altLang="en-US" sz="4400" b="1" dirty="0"/>
              <a:t>이렇게 하는 이유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54473019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784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사진처럼 </a:t>
            </a:r>
            <a:r>
              <a:rPr lang="en-US" altLang="ko-KR" sz="1800" dirty="0" err="1"/>
              <a:t>HttpServletRequest</a:t>
            </a:r>
            <a:r>
              <a:rPr lang="ko-KR" altLang="en-US" dirty="0"/>
              <a:t>객체를 사용해서 변수를 받아도 되는데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92EFBA-37C6-F212-944F-0A97E69B2B5E}"/>
              </a:ext>
            </a:extLst>
          </p:cNvPr>
          <p:cNvGrpSpPr/>
          <p:nvPr/>
        </p:nvGrpSpPr>
        <p:grpSpPr>
          <a:xfrm>
            <a:off x="465604" y="2175642"/>
            <a:ext cx="10439880" cy="599090"/>
            <a:chOff x="465604" y="4414345"/>
            <a:chExt cx="10439880" cy="5990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D7D246-35BD-A43D-9229-86082F76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4" y="4414345"/>
              <a:ext cx="10439880" cy="599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B3C67F-7659-6F9F-13EA-A6C67BA5872F}"/>
                </a:ext>
              </a:extLst>
            </p:cNvPr>
            <p:cNvSpPr/>
            <p:nvPr/>
          </p:nvSpPr>
          <p:spPr>
            <a:xfrm>
              <a:off x="2204119" y="4414345"/>
              <a:ext cx="2974853" cy="331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01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092065" y="3044280"/>
            <a:ext cx="10007869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원격 프로그램을 실행시킨다는 말의 뜻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820214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B6D3360-4521-8588-71F8-F8C7EB44CDE0}"/>
              </a:ext>
            </a:extLst>
          </p:cNvPr>
          <p:cNvGrpSpPr/>
          <p:nvPr/>
        </p:nvGrpSpPr>
        <p:grpSpPr>
          <a:xfrm>
            <a:off x="926526" y="1860290"/>
            <a:ext cx="3810330" cy="2232853"/>
            <a:chOff x="926526" y="1860290"/>
            <a:chExt cx="3810330" cy="22328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9C063A-56F2-0693-B80A-C47446BA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1860290"/>
              <a:ext cx="3810330" cy="2232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A55BAD-A659-431D-9CE7-66D0F4C93175}"/>
                </a:ext>
              </a:extLst>
            </p:cNvPr>
            <p:cNvSpPr/>
            <p:nvPr/>
          </p:nvSpPr>
          <p:spPr>
            <a:xfrm>
              <a:off x="1186086" y="3168827"/>
              <a:ext cx="1911075" cy="2601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1C09E363-C9C2-FE15-D216-AA1702FEAFF6}"/>
              </a:ext>
            </a:extLst>
          </p:cNvPr>
          <p:cNvSpPr/>
          <p:nvPr/>
        </p:nvSpPr>
        <p:spPr>
          <a:xfrm>
            <a:off x="5181600" y="2812026"/>
            <a:ext cx="1022555" cy="4621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2A716-3AC2-4493-2904-E96962544C4C}"/>
              </a:ext>
            </a:extLst>
          </p:cNvPr>
          <p:cNvSpPr txBox="1"/>
          <p:nvPr/>
        </p:nvSpPr>
        <p:spPr>
          <a:xfrm>
            <a:off x="6648899" y="2099553"/>
            <a:ext cx="40559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는 메서드를 사용하려면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인스턴스를 생성하던가 </a:t>
            </a:r>
            <a:endParaRPr lang="en-US" altLang="ko-KR" dirty="0"/>
          </a:p>
          <a:p>
            <a:r>
              <a:rPr lang="ko-KR" altLang="en-US" dirty="0"/>
              <a:t>아니면 </a:t>
            </a:r>
            <a:r>
              <a:rPr lang="en-US" altLang="ko-KR" dirty="0"/>
              <a:t>static</a:t>
            </a:r>
            <a:r>
              <a:rPr lang="ko-KR" altLang="en-US" dirty="0"/>
              <a:t>으로 선언해야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둘 다 안해주고는 메서드 사용 불가능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792996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537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변수에 직접 접근해서 값을 받을 수도 있다</a:t>
            </a:r>
            <a:r>
              <a:rPr lang="en-US" altLang="ko-KR" dirty="0"/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92EFBA-37C6-F212-944F-0A97E69B2B5E}"/>
              </a:ext>
            </a:extLst>
          </p:cNvPr>
          <p:cNvGrpSpPr/>
          <p:nvPr/>
        </p:nvGrpSpPr>
        <p:grpSpPr>
          <a:xfrm>
            <a:off x="465604" y="2175642"/>
            <a:ext cx="10439880" cy="599090"/>
            <a:chOff x="465604" y="4414345"/>
            <a:chExt cx="10439880" cy="5990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D7D246-35BD-A43D-9229-86082F76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4" y="4414345"/>
              <a:ext cx="10439880" cy="599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B3C67F-7659-6F9F-13EA-A6C67BA5872F}"/>
                </a:ext>
              </a:extLst>
            </p:cNvPr>
            <p:cNvSpPr/>
            <p:nvPr/>
          </p:nvSpPr>
          <p:spPr>
            <a:xfrm>
              <a:off x="2227767" y="4619296"/>
              <a:ext cx="3148274" cy="331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3956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7417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쿼리 스트링에서 </a:t>
            </a:r>
            <a:r>
              <a:rPr lang="en-US" altLang="ko-KR" dirty="0"/>
              <a:t>?year=11&amp;month=22 </a:t>
            </a:r>
            <a:r>
              <a:rPr lang="ko-KR" altLang="en-US" dirty="0"/>
              <a:t>뭐 </a:t>
            </a:r>
            <a:r>
              <a:rPr lang="ko-KR" altLang="en-US" dirty="0" err="1"/>
              <a:t>이런식으로</a:t>
            </a:r>
            <a:r>
              <a:rPr lang="ko-KR" altLang="en-US" dirty="0"/>
              <a:t> 작성돼 있겠지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이 변수들에 직접 접근해서 값을 가져오는 거야</a:t>
            </a:r>
            <a:r>
              <a:rPr lang="en-US" altLang="ko-KR" dirty="0"/>
              <a:t>.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92EFBA-37C6-F212-944F-0A97E69B2B5E}"/>
              </a:ext>
            </a:extLst>
          </p:cNvPr>
          <p:cNvGrpSpPr/>
          <p:nvPr/>
        </p:nvGrpSpPr>
        <p:grpSpPr>
          <a:xfrm>
            <a:off x="465604" y="2175642"/>
            <a:ext cx="10439880" cy="599090"/>
            <a:chOff x="465604" y="4414345"/>
            <a:chExt cx="10439880" cy="5990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D7D246-35BD-A43D-9229-86082F76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4" y="4414345"/>
              <a:ext cx="10439880" cy="599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B3C67F-7659-6F9F-13EA-A6C67BA5872F}"/>
                </a:ext>
              </a:extLst>
            </p:cNvPr>
            <p:cNvSpPr/>
            <p:nvPr/>
          </p:nvSpPr>
          <p:spPr>
            <a:xfrm>
              <a:off x="2227767" y="4619296"/>
              <a:ext cx="3148274" cy="331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367461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82253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</a:t>
            </a:r>
            <a:r>
              <a:rPr lang="en-US" altLang="ko-KR" dirty="0"/>
              <a:t>URL </a:t>
            </a:r>
            <a:r>
              <a:rPr lang="ko-KR" altLang="en-US" dirty="0" err="1"/>
              <a:t>쿼리스트링에서</a:t>
            </a:r>
            <a:r>
              <a:rPr lang="ko-KR" altLang="en-US" dirty="0"/>
              <a:t> 가져온 값은 데이터 형식이 </a:t>
            </a:r>
            <a:r>
              <a:rPr lang="en-US" altLang="ko-KR" dirty="0"/>
              <a:t>String</a:t>
            </a:r>
            <a:r>
              <a:rPr lang="ko-KR" altLang="en-US" dirty="0"/>
              <a:t>이라고 </a:t>
            </a:r>
            <a:r>
              <a:rPr lang="ko-KR" altLang="en-US" dirty="0" err="1"/>
              <a:t>했잖아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그런데 왜 데이터 타입을 </a:t>
            </a:r>
            <a:r>
              <a:rPr lang="en-US" altLang="ko-KR" dirty="0"/>
              <a:t>INT</a:t>
            </a:r>
            <a:r>
              <a:rPr lang="ko-KR" altLang="en-US" dirty="0"/>
              <a:t>로 쓰는 것이 </a:t>
            </a:r>
            <a:r>
              <a:rPr lang="ko-KR" altLang="en-US" dirty="0" err="1"/>
              <a:t>가능하냐면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“123” </a:t>
            </a:r>
            <a:r>
              <a:rPr lang="ko-KR" altLang="en-US" dirty="0"/>
              <a:t>뭐 이런 숫자 형식의 문자열 혹은 그 반대에 경우는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DispatcherServlet</a:t>
            </a:r>
            <a:r>
              <a:rPr lang="ko-KR" altLang="en-US" dirty="0"/>
              <a:t>이 상황에 맞게 자동으로 형변환을 시켜줘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DispatcherServlet</a:t>
            </a:r>
            <a:r>
              <a:rPr lang="ko-KR" altLang="en-US" dirty="0"/>
              <a:t>이 매개변수의 데이터타입을 확인하고 </a:t>
            </a:r>
            <a:endParaRPr lang="en-US" altLang="ko-KR" dirty="0"/>
          </a:p>
          <a:p>
            <a:r>
              <a:rPr lang="ko-KR" altLang="en-US" dirty="0"/>
              <a:t>변경할 수 있는 경우라면 자동으로 변경해주는 것임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92EFBA-37C6-F212-944F-0A97E69B2B5E}"/>
              </a:ext>
            </a:extLst>
          </p:cNvPr>
          <p:cNvGrpSpPr/>
          <p:nvPr/>
        </p:nvGrpSpPr>
        <p:grpSpPr>
          <a:xfrm>
            <a:off x="560197" y="3965028"/>
            <a:ext cx="10439880" cy="599090"/>
            <a:chOff x="465604" y="4414345"/>
            <a:chExt cx="10439880" cy="5990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D7D246-35BD-A43D-9229-86082F76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604" y="4414345"/>
              <a:ext cx="10439880" cy="599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B3C67F-7659-6F9F-13EA-A6C67BA5872F}"/>
                </a:ext>
              </a:extLst>
            </p:cNvPr>
            <p:cNvSpPr/>
            <p:nvPr/>
          </p:nvSpPr>
          <p:spPr>
            <a:xfrm>
              <a:off x="2227767" y="4619296"/>
              <a:ext cx="594261" cy="3310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6813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925638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메서드의 매개변수에다가 </a:t>
            </a:r>
            <a:r>
              <a:rPr lang="en-US" altLang="ko-KR" dirty="0" err="1"/>
              <a:t>HttpServletRequest</a:t>
            </a:r>
            <a:r>
              <a:rPr lang="en-US" altLang="ko-KR" dirty="0"/>
              <a:t> </a:t>
            </a:r>
            <a:r>
              <a:rPr lang="ko-KR" altLang="en-US" dirty="0"/>
              <a:t>객체를 사용하지 않고</a:t>
            </a:r>
            <a:endParaRPr lang="en-US" altLang="ko-KR" dirty="0"/>
          </a:p>
          <a:p>
            <a:r>
              <a:rPr lang="ko-KR" altLang="en-US" dirty="0"/>
              <a:t>변수에 직접 접근해서 값을 가져오면 아래와 같은 작업이 사라지게 되겠지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HttpServletRequest</a:t>
            </a:r>
            <a:r>
              <a:rPr lang="en-US" altLang="ko-KR" dirty="0"/>
              <a:t> </a:t>
            </a:r>
            <a:r>
              <a:rPr lang="ko-KR" altLang="en-US" dirty="0"/>
              <a:t>객체에 접근해서 값을 가져오고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String </a:t>
            </a:r>
            <a:r>
              <a:rPr lang="ko-KR" altLang="en-US" dirty="0"/>
              <a:t>데이터 타입을 </a:t>
            </a:r>
            <a:r>
              <a:rPr lang="en-US" altLang="ko-KR" dirty="0"/>
              <a:t>int</a:t>
            </a:r>
            <a:r>
              <a:rPr lang="ko-KR" altLang="en-US" dirty="0"/>
              <a:t>로 바꿔주는 작업이 사라짐 </a:t>
            </a:r>
            <a:r>
              <a:rPr lang="en-US" altLang="ko-KR" dirty="0"/>
              <a:t>(</a:t>
            </a:r>
            <a:r>
              <a:rPr lang="ko-KR" altLang="en-US" dirty="0" err="1"/>
              <a:t>형변환</a:t>
            </a:r>
            <a:r>
              <a:rPr lang="ko-KR" altLang="en-US" dirty="0"/>
              <a:t> 작업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개발자가 원하는 변수만을 가져오기 때문에 작업량이 줄고 </a:t>
            </a:r>
            <a:endParaRPr lang="en-US" altLang="ko-KR" dirty="0"/>
          </a:p>
          <a:p>
            <a:r>
              <a:rPr lang="ko-KR" altLang="en-US" dirty="0"/>
              <a:t>코드가 훨씬 </a:t>
            </a:r>
            <a:r>
              <a:rPr lang="ko-KR" altLang="en-US" dirty="0" err="1"/>
              <a:t>간결해진다는</a:t>
            </a:r>
            <a:r>
              <a:rPr lang="ko-KR" altLang="en-US" dirty="0"/>
              <a:t> 말이야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year,month,day</a:t>
            </a:r>
            <a:r>
              <a:rPr lang="ko-KR" altLang="en-US" dirty="0"/>
              <a:t>를 매개변수로 가져온 이유는 프로그램 내부에서 필요한 변수이기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참고로 매개변수로 </a:t>
            </a:r>
            <a:r>
              <a:rPr lang="en-US" altLang="ko-KR" dirty="0"/>
              <a:t>year</a:t>
            </a:r>
            <a:r>
              <a:rPr lang="ko-KR" altLang="en-US" dirty="0"/>
              <a:t>라고 했으면 해당 메서드 내에서 </a:t>
            </a:r>
            <a:r>
              <a:rPr lang="en-US" altLang="ko-KR" dirty="0"/>
              <a:t>year</a:t>
            </a:r>
            <a:r>
              <a:rPr lang="ko-KR" altLang="en-US" dirty="0"/>
              <a:t>변수의 값을 가져오려면 </a:t>
            </a:r>
            <a:endParaRPr lang="en-US" altLang="ko-KR" dirty="0"/>
          </a:p>
          <a:p>
            <a:r>
              <a:rPr lang="ko-KR" altLang="en-US" dirty="0"/>
              <a:t>그냥 </a:t>
            </a:r>
            <a:r>
              <a:rPr lang="en-US" altLang="ko-KR" dirty="0"/>
              <a:t>year</a:t>
            </a:r>
            <a:r>
              <a:rPr lang="ko-KR" altLang="en-US" dirty="0"/>
              <a:t>를 치면 </a:t>
            </a:r>
            <a:r>
              <a:rPr lang="en-US" altLang="ko-KR" dirty="0"/>
              <a:t>year</a:t>
            </a:r>
            <a:r>
              <a:rPr lang="ko-KR" altLang="en-US" dirty="0"/>
              <a:t>값이 나옴 </a:t>
            </a:r>
            <a:r>
              <a:rPr lang="en-US" altLang="ko-KR" dirty="0"/>
              <a:t>(</a:t>
            </a:r>
            <a:r>
              <a:rPr lang="ko-KR" altLang="en-US" dirty="0" err="1"/>
              <a:t>뭔말인지</a:t>
            </a:r>
            <a:r>
              <a:rPr lang="ko-KR" altLang="en-US" dirty="0"/>
              <a:t> 알지</a:t>
            </a:r>
            <a:r>
              <a:rPr lang="en-US" altLang="ko-KR" dirty="0"/>
              <a:t>?)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80C416-968C-EE57-2E1F-690B47559A51}"/>
              </a:ext>
            </a:extLst>
          </p:cNvPr>
          <p:cNvGrpSpPr/>
          <p:nvPr/>
        </p:nvGrpSpPr>
        <p:grpSpPr>
          <a:xfrm>
            <a:off x="465604" y="4499432"/>
            <a:ext cx="7245722" cy="1994002"/>
            <a:chOff x="1251311" y="3429000"/>
            <a:chExt cx="7245722" cy="19940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C7C25DE-EA07-6B4C-6D1E-76B86FAE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311" y="3429000"/>
              <a:ext cx="7245722" cy="19940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570F6E-8B24-0917-9553-53D4523C9B9C}"/>
                </a:ext>
              </a:extLst>
            </p:cNvPr>
            <p:cNvSpPr/>
            <p:nvPr/>
          </p:nvSpPr>
          <p:spPr>
            <a:xfrm>
              <a:off x="1384312" y="3917729"/>
              <a:ext cx="3282281" cy="1434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29349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598600" y="2367171"/>
            <a:ext cx="6994800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ch02-10(02:20~)</a:t>
            </a:r>
          </a:p>
          <a:p>
            <a:pPr algn="ctr"/>
            <a:r>
              <a:rPr lang="en-US" altLang="ko-KR" sz="4400" b="1" dirty="0"/>
              <a:t>@RequsetMapping(“</a:t>
            </a:r>
            <a:r>
              <a:rPr lang="ko-KR" altLang="en-US" sz="4400" b="1" dirty="0"/>
              <a:t>값</a:t>
            </a:r>
            <a:r>
              <a:rPr lang="en-US" altLang="ko-KR" sz="4400" b="1" dirty="0"/>
              <a:t>”) </a:t>
            </a:r>
          </a:p>
          <a:p>
            <a:pPr algn="ctr"/>
            <a:r>
              <a:rPr lang="ko-KR" altLang="en-US" sz="4400" b="1" dirty="0"/>
              <a:t>값은 중복되면 안된다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66569117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88526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당연한 말이겠지만 </a:t>
            </a:r>
            <a:r>
              <a:rPr lang="en-US" altLang="ko-KR" dirty="0"/>
              <a:t>URL</a:t>
            </a:r>
            <a:r>
              <a:rPr lang="ko-KR" altLang="en-US" dirty="0" err="1"/>
              <a:t>맵핑값이</a:t>
            </a:r>
            <a:r>
              <a:rPr lang="ko-KR" altLang="en-US" dirty="0"/>
              <a:t> 중복되면 안돼 </a:t>
            </a:r>
            <a:endParaRPr lang="en-US" altLang="ko-KR" dirty="0"/>
          </a:p>
          <a:p>
            <a:r>
              <a:rPr lang="ko-KR" altLang="en-US" dirty="0" err="1"/>
              <a:t>충돌난다</a:t>
            </a:r>
            <a:endParaRPr lang="en-US" altLang="ko-KR" dirty="0"/>
          </a:p>
          <a:p>
            <a:r>
              <a:rPr lang="en-US" altLang="ko-KR" dirty="0" err="1"/>
              <a:t>RequestMapping</a:t>
            </a:r>
            <a:r>
              <a:rPr lang="en-US" altLang="ko-KR" dirty="0"/>
              <a:t>(“</a:t>
            </a:r>
            <a:r>
              <a:rPr lang="ko-KR" altLang="en-US" dirty="0"/>
              <a:t>값</a:t>
            </a:r>
            <a:r>
              <a:rPr lang="en-US" altLang="ko-KR" dirty="0"/>
              <a:t>”)</a:t>
            </a:r>
            <a:r>
              <a:rPr lang="ko-KR" altLang="en-US" dirty="0"/>
              <a:t>에서 값은 하나여야 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사용자가 </a:t>
            </a:r>
            <a:r>
              <a:rPr lang="en-US" altLang="ko-KR" dirty="0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AAAA</a:t>
            </a:r>
            <a:r>
              <a:rPr lang="ko-KR" altLang="en-US" dirty="0"/>
              <a:t>라고 쳤다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WAS</a:t>
            </a:r>
            <a:r>
              <a:rPr lang="ko-KR" altLang="en-US" dirty="0"/>
              <a:t>가 </a:t>
            </a:r>
            <a:r>
              <a:rPr lang="en-US" altLang="ko-KR" dirty="0"/>
              <a:t>AAAA</a:t>
            </a:r>
            <a:r>
              <a:rPr lang="ko-KR" altLang="en-US" dirty="0"/>
              <a:t>와 </a:t>
            </a:r>
            <a:r>
              <a:rPr lang="ko-KR" altLang="en-US" dirty="0" err="1"/>
              <a:t>맵핑된</a:t>
            </a:r>
            <a:r>
              <a:rPr lang="ko-KR" altLang="en-US" dirty="0"/>
              <a:t> 프로그램을 찾는다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와</a:t>
            </a:r>
            <a:r>
              <a:rPr lang="en-US" altLang="ko-KR" dirty="0"/>
              <a:t>! AAAA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개네</a:t>
            </a:r>
            <a:r>
              <a:rPr lang="en-US" altLang="ko-KR" dirty="0"/>
              <a:t>? </a:t>
            </a:r>
            <a:r>
              <a:rPr lang="ko-KR" altLang="en-US" dirty="0"/>
              <a:t>그러면 </a:t>
            </a:r>
            <a:r>
              <a:rPr lang="en-US" altLang="ko-KR" dirty="0"/>
              <a:t>WAS</a:t>
            </a:r>
            <a:r>
              <a:rPr lang="ko-KR" altLang="en-US" dirty="0"/>
              <a:t>는 어떤 프로그램을 사용자에게 보여줘야 할까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&gt;&gt; </a:t>
            </a:r>
            <a:r>
              <a:rPr lang="ko-KR" altLang="en-US" dirty="0"/>
              <a:t>이렇기 때문에 </a:t>
            </a:r>
            <a:r>
              <a:rPr lang="ko-KR" altLang="en-US" dirty="0" err="1"/>
              <a:t>프로그랭</a:t>
            </a:r>
            <a:r>
              <a:rPr lang="ko-KR" altLang="en-US" dirty="0"/>
              <a:t> 등록을 하는 </a:t>
            </a:r>
            <a:r>
              <a:rPr lang="en-US" altLang="ko-KR" dirty="0"/>
              <a:t>@RequestMapping</a:t>
            </a:r>
            <a:r>
              <a:rPr lang="ko-KR" altLang="en-US" dirty="0"/>
              <a:t>의 값은 중복되면 안됨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80C416-968C-EE57-2E1F-690B47559A51}"/>
              </a:ext>
            </a:extLst>
          </p:cNvPr>
          <p:cNvGrpSpPr/>
          <p:nvPr/>
        </p:nvGrpSpPr>
        <p:grpSpPr>
          <a:xfrm>
            <a:off x="746815" y="3632328"/>
            <a:ext cx="7245722" cy="1994002"/>
            <a:chOff x="1251311" y="3429000"/>
            <a:chExt cx="7245722" cy="19940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C7C25DE-EA07-6B4C-6D1E-76B86FAE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311" y="3429000"/>
              <a:ext cx="7245722" cy="19940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570F6E-8B24-0917-9553-53D4523C9B9C}"/>
                </a:ext>
              </a:extLst>
            </p:cNvPr>
            <p:cNvSpPr/>
            <p:nvPr/>
          </p:nvSpPr>
          <p:spPr>
            <a:xfrm>
              <a:off x="2416954" y="3429001"/>
              <a:ext cx="925336" cy="2696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456721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790722" y="2367171"/>
            <a:ext cx="4610558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ch02-10(02:20~)</a:t>
            </a:r>
          </a:p>
          <a:p>
            <a:pPr algn="ctr"/>
            <a:r>
              <a:rPr lang="ko-KR" altLang="en-US" sz="4400" b="1" dirty="0" err="1"/>
              <a:t>쓸일이</a:t>
            </a:r>
            <a:r>
              <a:rPr lang="ko-KR" altLang="en-US" sz="4400" b="1" dirty="0"/>
              <a:t> 있을까</a:t>
            </a:r>
            <a:r>
              <a:rPr lang="en-US" altLang="ko-KR" sz="4400" b="1" dirty="0"/>
              <a:t>? </a:t>
            </a:r>
          </a:p>
          <a:p>
            <a:pPr algn="ctr"/>
            <a:r>
              <a:rPr lang="ko-KR" altLang="en-US" sz="4400" b="1" dirty="0"/>
              <a:t>캘린더 소스코드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6985201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5B58A1-4DC8-366E-7CB9-2E92725F5468}"/>
              </a:ext>
            </a:extLst>
          </p:cNvPr>
          <p:cNvSpPr txBox="1"/>
          <p:nvPr/>
        </p:nvSpPr>
        <p:spPr>
          <a:xfrm>
            <a:off x="605000" y="889129"/>
            <a:ext cx="108486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2.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처리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Calendar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year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month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- 1,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day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dayOfWeek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ko-KR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yoil</a:t>
            </a:r>
            <a:r>
              <a:rPr lang="ko-KR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ko-KR" altLang="en-US" sz="18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일월화수목금토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charAt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dayOfWeek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altLang="ko-KR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일요일</a:t>
            </a:r>
            <a:r>
              <a:rPr lang="en-US" altLang="ko-KR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:1, </a:t>
            </a:r>
            <a:r>
              <a:rPr lang="ko-KR" altLang="en-US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월요일</a:t>
            </a:r>
            <a:r>
              <a:rPr lang="en-US" altLang="ko-KR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:2, ... 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45E8BA-90E0-8F99-B06C-70D970D449CC}"/>
              </a:ext>
            </a:extLst>
          </p:cNvPr>
          <p:cNvGrpSpPr/>
          <p:nvPr/>
        </p:nvGrpSpPr>
        <p:grpSpPr>
          <a:xfrm>
            <a:off x="1474076" y="4036737"/>
            <a:ext cx="2978863" cy="369332"/>
            <a:chOff x="1474076" y="4036737"/>
            <a:chExt cx="2978863" cy="3693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BE8598-63C3-B711-0C3A-6D1FCCDA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8427" y="4036737"/>
              <a:ext cx="2184512" cy="355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67AFF-70F4-C81E-8CDE-6222C5B25825}"/>
                </a:ext>
              </a:extLst>
            </p:cNvPr>
            <p:cNvSpPr txBox="1"/>
            <p:nvPr/>
          </p:nvSpPr>
          <p:spPr>
            <a:xfrm>
              <a:off x="1474076" y="403673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4356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790721" y="2705725"/>
            <a:ext cx="461055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ch02-10(05:50~)</a:t>
            </a:r>
          </a:p>
          <a:p>
            <a:pPr algn="ctr"/>
            <a:r>
              <a:rPr lang="en-US" altLang="ko-KR" sz="4400" b="1" dirty="0"/>
              <a:t>EL?</a:t>
            </a:r>
          </a:p>
        </p:txBody>
      </p:sp>
    </p:spTree>
    <p:extLst>
      <p:ext uri="{BB962C8B-B14F-4D97-AF65-F5344CB8AC3E}">
        <p14:creationId xmlns:p14="http://schemas.microsoft.com/office/powerpoint/2010/main" val="342816045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95510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확장자 </a:t>
            </a:r>
            <a:r>
              <a:rPr lang="en-US" altLang="ko-KR" dirty="0" err="1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${ } </a:t>
            </a:r>
            <a:r>
              <a:rPr lang="ko-KR" altLang="en-US" dirty="0"/>
              <a:t>이런 식으로 돼있는 부분을 </a:t>
            </a:r>
            <a:r>
              <a:rPr lang="en-US" altLang="ko-KR" dirty="0"/>
              <a:t>EL</a:t>
            </a:r>
            <a:r>
              <a:rPr lang="ko-KR" altLang="en-US" dirty="0"/>
              <a:t>태그라고 하는데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Expression(</a:t>
            </a:r>
            <a:r>
              <a:rPr lang="ko-KR" altLang="en-US" dirty="0"/>
              <a:t>표현</a:t>
            </a:r>
            <a:r>
              <a:rPr lang="en-US" altLang="ko-KR" dirty="0"/>
              <a:t>) Language</a:t>
            </a:r>
            <a:r>
              <a:rPr lang="ko-KR" altLang="en-US" dirty="0"/>
              <a:t>의 약자이다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en-US" altLang="ko-KR" dirty="0"/>
              <a:t>(View)</a:t>
            </a:r>
            <a:r>
              <a:rPr lang="ko-KR" altLang="en-US" dirty="0"/>
              <a:t>에서 </a:t>
            </a:r>
            <a:r>
              <a:rPr lang="en-US" altLang="ko-KR" dirty="0"/>
              <a:t>Model </a:t>
            </a:r>
            <a:r>
              <a:rPr lang="ko-KR" altLang="en-US" dirty="0"/>
              <a:t>객체가 가지고 있는 값이 </a:t>
            </a:r>
            <a:endParaRPr lang="en-US" altLang="ko-KR" dirty="0"/>
          </a:p>
          <a:p>
            <a:r>
              <a:rPr lang="ko-KR" altLang="en-US" dirty="0"/>
              <a:t>들어갈 수 있도록 해주는 문법이다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{ } &lt;&lt; </a:t>
            </a:r>
            <a:r>
              <a:rPr lang="ko-KR" altLang="en-US" dirty="0"/>
              <a:t>이걸 </a:t>
            </a:r>
            <a:r>
              <a:rPr lang="en-US" altLang="ko-KR" dirty="0" err="1"/>
              <a:t>jsp</a:t>
            </a:r>
            <a:r>
              <a:rPr lang="ko-KR" altLang="en-US" dirty="0"/>
              <a:t>가 발견하면 </a:t>
            </a:r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는 </a:t>
            </a:r>
            <a:r>
              <a:rPr lang="en-US" altLang="ko-KR" dirty="0"/>
              <a:t>Model</a:t>
            </a:r>
            <a:r>
              <a:rPr lang="ko-KR" altLang="en-US" dirty="0"/>
              <a:t>객체에 접근해서 </a:t>
            </a:r>
            <a:r>
              <a:rPr lang="en-US" altLang="ko-KR" dirty="0"/>
              <a:t>${ } </a:t>
            </a:r>
            <a:r>
              <a:rPr lang="ko-KR" altLang="en-US" dirty="0"/>
              <a:t>내부에 있는 변수명을 확인하고 </a:t>
            </a:r>
            <a:endParaRPr lang="en-US" altLang="ko-KR" dirty="0"/>
          </a:p>
          <a:p>
            <a:r>
              <a:rPr lang="ko-KR" altLang="en-US" dirty="0"/>
              <a:t>그 이름에 맞는 값을 가져온다 </a:t>
            </a:r>
            <a:r>
              <a:rPr lang="en-US" altLang="ko-KR" dirty="0"/>
              <a:t>(</a:t>
            </a:r>
            <a:r>
              <a:rPr lang="en-US" altLang="ko-KR" dirty="0" err="1"/>
              <a:t>key:value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&gt;&gt; Model</a:t>
            </a:r>
            <a:r>
              <a:rPr lang="ko-KR" altLang="en-US" dirty="0"/>
              <a:t>객체에 접근해서 </a:t>
            </a:r>
            <a:r>
              <a:rPr lang="en-US" altLang="ko-KR" dirty="0"/>
              <a:t>${</a:t>
            </a:r>
            <a:r>
              <a:rPr lang="ko-KR" altLang="en-US" dirty="0" err="1"/>
              <a:t>변수명</a:t>
            </a:r>
            <a:r>
              <a:rPr lang="en-US" altLang="ko-KR" dirty="0"/>
              <a:t>}</a:t>
            </a:r>
            <a:r>
              <a:rPr lang="ko-KR" altLang="en-US" dirty="0"/>
              <a:t>과 동일한 변수명을 찾고</a:t>
            </a:r>
            <a:r>
              <a:rPr lang="en-US" altLang="ko-KR" dirty="0"/>
              <a:t>, </a:t>
            </a:r>
            <a:r>
              <a:rPr lang="ko-KR" altLang="en-US" dirty="0"/>
              <a:t>값을 가져와 </a:t>
            </a:r>
            <a:r>
              <a:rPr lang="en-US" altLang="ko-KR" dirty="0"/>
              <a:t>view</a:t>
            </a:r>
            <a:r>
              <a:rPr lang="ko-KR" altLang="en-US" dirty="0"/>
              <a:t>에 출력함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06A9E9-EA21-C42A-0425-671EE85D8E4D}"/>
              </a:ext>
            </a:extLst>
          </p:cNvPr>
          <p:cNvGrpSpPr/>
          <p:nvPr/>
        </p:nvGrpSpPr>
        <p:grpSpPr>
          <a:xfrm>
            <a:off x="595057" y="4641929"/>
            <a:ext cx="7817252" cy="1200212"/>
            <a:chOff x="744829" y="4042839"/>
            <a:chExt cx="7817252" cy="12002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43159E-1419-3BFF-EC84-1AFAAE6C6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829" y="4042839"/>
              <a:ext cx="7817252" cy="12002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2C2C683-5306-1633-2B9E-6C427FEB9027}"/>
                </a:ext>
              </a:extLst>
            </p:cNvPr>
            <p:cNvSpPr/>
            <p:nvPr/>
          </p:nvSpPr>
          <p:spPr>
            <a:xfrm>
              <a:off x="1108416" y="4830508"/>
              <a:ext cx="334129" cy="2854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1266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B6D3360-4521-8588-71F8-F8C7EB44CDE0}"/>
              </a:ext>
            </a:extLst>
          </p:cNvPr>
          <p:cNvGrpSpPr/>
          <p:nvPr/>
        </p:nvGrpSpPr>
        <p:grpSpPr>
          <a:xfrm>
            <a:off x="926526" y="1860290"/>
            <a:ext cx="3810330" cy="2232853"/>
            <a:chOff x="926526" y="1860290"/>
            <a:chExt cx="3810330" cy="22328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9C063A-56F2-0693-B80A-C47446BA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1860290"/>
              <a:ext cx="3810330" cy="2232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A55BAD-A659-431D-9CE7-66D0F4C93175}"/>
                </a:ext>
              </a:extLst>
            </p:cNvPr>
            <p:cNvSpPr/>
            <p:nvPr/>
          </p:nvSpPr>
          <p:spPr>
            <a:xfrm>
              <a:off x="1186086" y="3168827"/>
              <a:ext cx="1911075" cy="2601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1C09E363-C9C2-FE15-D216-AA1702FEAFF6}"/>
              </a:ext>
            </a:extLst>
          </p:cNvPr>
          <p:cNvSpPr/>
          <p:nvPr/>
        </p:nvSpPr>
        <p:spPr>
          <a:xfrm>
            <a:off x="5181600" y="2812026"/>
            <a:ext cx="1022555" cy="4621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2A716-3AC2-4493-2904-E96962544C4C}"/>
              </a:ext>
            </a:extLst>
          </p:cNvPr>
          <p:cNvSpPr txBox="1"/>
          <p:nvPr/>
        </p:nvSpPr>
        <p:spPr>
          <a:xfrm>
            <a:off x="6648899" y="2099553"/>
            <a:ext cx="42867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</a:t>
            </a:r>
            <a:r>
              <a:rPr lang="ko-KR" altLang="en-US" dirty="0" err="1"/>
              <a:t>이따구로</a:t>
            </a:r>
            <a:r>
              <a:rPr lang="ko-KR" altLang="en-US" dirty="0"/>
              <a:t> 선언하고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원격에서 호출이 가능한 이유는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옆에 있는 저 인스턴스 메서드의 객체를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누군가 생성해 줬다는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누가</a:t>
            </a:r>
            <a:r>
              <a:rPr lang="en-US" altLang="ko-KR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21602377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352540" y="2367171"/>
            <a:ext cx="7486921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ch02-10(05:50~)</a:t>
            </a:r>
          </a:p>
          <a:p>
            <a:pPr algn="ctr"/>
            <a:r>
              <a:rPr lang="en-US" altLang="ko-KR" sz="4400" b="1" dirty="0"/>
              <a:t>Controller</a:t>
            </a:r>
            <a:r>
              <a:rPr lang="ko-KR" altLang="en-US" sz="4400" b="1" dirty="0"/>
              <a:t>에서 </a:t>
            </a:r>
            <a:r>
              <a:rPr lang="en-US" altLang="ko-KR" sz="4400" b="1" dirty="0"/>
              <a:t>View(</a:t>
            </a:r>
            <a:r>
              <a:rPr lang="en-US" altLang="ko-KR" sz="4400" b="1" dirty="0" err="1"/>
              <a:t>jsp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로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이동하는 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68121611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55894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@RequestMapping</a:t>
            </a:r>
            <a:r>
              <a:rPr lang="ko-KR" altLang="en-US" dirty="0"/>
              <a:t>과 연동된 메서드 마지막 부분에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이동하고 싶은 </a:t>
            </a:r>
            <a:r>
              <a:rPr lang="en-US" altLang="ko-KR" dirty="0" err="1"/>
              <a:t>jsp</a:t>
            </a:r>
            <a:r>
              <a:rPr lang="ko-KR" altLang="en-US" dirty="0"/>
              <a:t>파일의 이름을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Return +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파일명으로 같이 적어준다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 메서드가 끝나면</a:t>
            </a:r>
            <a:r>
              <a:rPr lang="en-US" altLang="ko-KR" dirty="0"/>
              <a:t>, </a:t>
            </a:r>
            <a:r>
              <a:rPr lang="en-US" altLang="ko-KR" dirty="0" err="1"/>
              <a:t>yoil.jsp</a:t>
            </a:r>
            <a:r>
              <a:rPr lang="ko-KR" altLang="en-US" dirty="0"/>
              <a:t>로 이동해 라는 뜻이다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1D0C49-E659-B04B-14DC-F7B29D38C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04" y="3192516"/>
            <a:ext cx="3200410" cy="1371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64292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319967" y="2367171"/>
            <a:ext cx="755206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ch02-10(07:30~)</a:t>
            </a:r>
          </a:p>
          <a:p>
            <a:pPr algn="ctr"/>
            <a:r>
              <a:rPr lang="ko-KR" altLang="en-US" sz="4400" b="1" dirty="0"/>
              <a:t>메서드 반환타입 정하는 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46576873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65604" y="680658"/>
            <a:ext cx="42429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return </a:t>
            </a:r>
            <a:r>
              <a:rPr lang="ko-KR" altLang="en-US" dirty="0"/>
              <a:t>하고 뒤에 </a:t>
            </a:r>
            <a:r>
              <a:rPr lang="en-US" altLang="ko-KR" dirty="0" err="1"/>
              <a:t>jsp</a:t>
            </a:r>
            <a:r>
              <a:rPr lang="ko-KR" altLang="en-US" dirty="0"/>
              <a:t>명을 </a:t>
            </a:r>
            <a:r>
              <a:rPr lang="ko-KR" altLang="en-US" dirty="0" err="1"/>
              <a:t>적는것</a:t>
            </a:r>
            <a:r>
              <a:rPr lang="ko-KR" altLang="en-US" dirty="0"/>
              <a:t> 알지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명을 </a:t>
            </a:r>
            <a:r>
              <a:rPr lang="en-US" altLang="ko-KR" dirty="0"/>
              <a:t>“ “ &lt;&lt; </a:t>
            </a:r>
            <a:r>
              <a:rPr lang="ko-KR" altLang="en-US" dirty="0"/>
              <a:t>따옴표 안에 </a:t>
            </a:r>
            <a:r>
              <a:rPr lang="ko-KR" altLang="en-US" dirty="0" err="1"/>
              <a:t>넣잖아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en-US" altLang="ko-KR" dirty="0"/>
              <a:t>“ “ &lt;&lt; </a:t>
            </a:r>
            <a:r>
              <a:rPr lang="ko-KR" altLang="en-US" dirty="0"/>
              <a:t>이거 </a:t>
            </a:r>
            <a:r>
              <a:rPr lang="ko-KR" altLang="en-US" dirty="0" err="1"/>
              <a:t>뭐야</a:t>
            </a:r>
            <a:r>
              <a:rPr lang="ko-KR" altLang="en-US" dirty="0"/>
              <a:t> </a:t>
            </a:r>
            <a:r>
              <a:rPr lang="en-US" altLang="ko-KR" dirty="0"/>
              <a:t>String</a:t>
            </a:r>
            <a:r>
              <a:rPr lang="ko-KR" altLang="en-US" dirty="0"/>
              <a:t>이잖아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그러면 반환타입</a:t>
            </a:r>
            <a:r>
              <a:rPr lang="en-US" altLang="ko-KR" dirty="0"/>
              <a:t>? </a:t>
            </a:r>
            <a:r>
              <a:rPr lang="ko-KR" altLang="en-US" dirty="0"/>
              <a:t>당연히 </a:t>
            </a:r>
            <a:r>
              <a:rPr lang="en-US" altLang="ko-KR" dirty="0"/>
              <a:t>String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77129A-093B-576A-478E-DF804D5267F5}"/>
              </a:ext>
            </a:extLst>
          </p:cNvPr>
          <p:cNvGrpSpPr/>
          <p:nvPr/>
        </p:nvGrpSpPr>
        <p:grpSpPr>
          <a:xfrm>
            <a:off x="591728" y="3649716"/>
            <a:ext cx="9503091" cy="1371602"/>
            <a:chOff x="591728" y="3649716"/>
            <a:chExt cx="9503091" cy="137160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67032FC-053F-4F92-27A8-57B07CE20F31}"/>
                </a:ext>
              </a:extLst>
            </p:cNvPr>
            <p:cNvGrpSpPr/>
            <p:nvPr/>
          </p:nvGrpSpPr>
          <p:grpSpPr>
            <a:xfrm>
              <a:off x="591728" y="3649716"/>
              <a:ext cx="9503091" cy="1371602"/>
              <a:chOff x="591728" y="3649716"/>
              <a:chExt cx="9503091" cy="137160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31D0C49-E659-B04B-14DC-F7B29D38C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728" y="3649716"/>
                <a:ext cx="3200410" cy="137160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E6633E61-1A70-973D-F217-BFD44562C51B}"/>
                  </a:ext>
                </a:extLst>
              </p:cNvPr>
              <p:cNvSpPr/>
              <p:nvPr/>
            </p:nvSpPr>
            <p:spPr>
              <a:xfrm>
                <a:off x="4130566" y="4075386"/>
                <a:ext cx="346841" cy="2837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80A5924-A9A5-465C-9742-293FCAE6A171}"/>
                  </a:ext>
                </a:extLst>
              </p:cNvPr>
              <p:cNvGrpSpPr/>
              <p:nvPr/>
            </p:nvGrpSpPr>
            <p:grpSpPr>
              <a:xfrm>
                <a:off x="5155693" y="3758642"/>
                <a:ext cx="4939126" cy="917268"/>
                <a:chOff x="5155693" y="3758642"/>
                <a:chExt cx="4939126" cy="917268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65AEB3FA-C2CE-89CF-9C12-E02C550A84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55693" y="3758642"/>
                  <a:ext cx="4939126" cy="91726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48AA245-114D-4B20-B6CC-4FF83908E37D}"/>
                    </a:ext>
                  </a:extLst>
                </p:cNvPr>
                <p:cNvSpPr/>
                <p:nvPr/>
              </p:nvSpPr>
              <p:spPr>
                <a:xfrm>
                  <a:off x="6894360" y="4144708"/>
                  <a:ext cx="1106639" cy="37999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20D44D-E8A9-FFB2-860E-C4FBB87AD9E3}"/>
                </a:ext>
              </a:extLst>
            </p:cNvPr>
            <p:cNvSpPr/>
            <p:nvPr/>
          </p:nvSpPr>
          <p:spPr>
            <a:xfrm>
              <a:off x="2191932" y="4065068"/>
              <a:ext cx="1260347" cy="6108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392973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790721" y="2705725"/>
            <a:ext cx="461055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ch02-10(09:10~)</a:t>
            </a:r>
          </a:p>
          <a:p>
            <a:pPr algn="ctr"/>
            <a:r>
              <a:rPr lang="en-US" altLang="ko-KR" sz="4400" b="1" dirty="0"/>
              <a:t>!</a:t>
            </a:r>
            <a:r>
              <a:rPr lang="en-US" altLang="ko-KR" sz="4400" b="1" dirty="0" err="1"/>
              <a:t>isValid</a:t>
            </a:r>
            <a:r>
              <a:rPr lang="en-US" altLang="ko-KR" sz="4400" b="1" dirty="0"/>
              <a:t>(</a:t>
            </a:r>
            <a:r>
              <a:rPr lang="ko-KR" altLang="en-US" sz="4400" b="1" dirty="0" err="1"/>
              <a:t>변수명</a:t>
            </a:r>
            <a:r>
              <a:rPr lang="en-US" altLang="ko-KR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819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86321" y="362605"/>
            <a:ext cx="81230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isValid</a:t>
            </a:r>
            <a:r>
              <a:rPr lang="en-US" altLang="ko-KR" dirty="0"/>
              <a:t> &lt;&lt; </a:t>
            </a:r>
            <a:r>
              <a:rPr lang="ko-KR" altLang="en-US" dirty="0"/>
              <a:t>이거 유효성 검사라고 하는데   </a:t>
            </a:r>
            <a:r>
              <a:rPr lang="en-US" altLang="ko-KR" dirty="0"/>
              <a:t>(</a:t>
            </a:r>
            <a:r>
              <a:rPr lang="en-US" altLang="ko-KR" dirty="0" err="1"/>
              <a:t>isValid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값이 있다면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개발자가 원하지 않는 상황이 일어났을 경우 대처방안을 강구해야 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위와 같은 </a:t>
            </a:r>
            <a:r>
              <a:rPr lang="en-US" altLang="ko-KR" dirty="0" err="1"/>
              <a:t>yoil</a:t>
            </a:r>
            <a:r>
              <a:rPr lang="ko-KR" altLang="en-US" dirty="0"/>
              <a:t>프로그램에 경우</a:t>
            </a:r>
            <a:r>
              <a:rPr lang="en-US" altLang="ko-KR" dirty="0"/>
              <a:t>,  </a:t>
            </a:r>
          </a:p>
          <a:p>
            <a:r>
              <a:rPr lang="en-US" altLang="ko-KR" dirty="0"/>
              <a:t>year, month, day</a:t>
            </a:r>
            <a:r>
              <a:rPr lang="ko-KR" altLang="en-US" dirty="0"/>
              <a:t>중 값이 하나라도 </a:t>
            </a:r>
            <a:r>
              <a:rPr lang="en-US" altLang="ko-KR" dirty="0"/>
              <a:t>null </a:t>
            </a:r>
            <a:r>
              <a:rPr lang="ko-KR" altLang="en-US" dirty="0" err="1"/>
              <a:t>인것이</a:t>
            </a:r>
            <a:r>
              <a:rPr lang="ko-KR" altLang="en-US" dirty="0"/>
              <a:t> 있다면 이를 에러로 치부하고 </a:t>
            </a:r>
            <a:endParaRPr lang="en-US" altLang="ko-KR" dirty="0"/>
          </a:p>
          <a:p>
            <a:r>
              <a:rPr lang="en-US" altLang="ko-KR" dirty="0"/>
              <a:t>True</a:t>
            </a:r>
            <a:r>
              <a:rPr lang="ko-KR" altLang="en-US" dirty="0"/>
              <a:t>를 반환하여 에러 발생 </a:t>
            </a:r>
            <a:r>
              <a:rPr lang="en-US" altLang="ko-KR" dirty="0"/>
              <a:t>&gt;&gt; </a:t>
            </a:r>
            <a:r>
              <a:rPr lang="ko-KR" altLang="en-US" dirty="0"/>
              <a:t>그리고 에러 페이지로 </a:t>
            </a:r>
            <a:r>
              <a:rPr lang="ko-KR" altLang="en-US" dirty="0" err="1"/>
              <a:t>보내버림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유효성 검사는 모든 프로그램마다 반드시 들어가야 하며 </a:t>
            </a:r>
            <a:endParaRPr lang="en-US" altLang="ko-KR" dirty="0"/>
          </a:p>
          <a:p>
            <a:r>
              <a:rPr lang="en-US" altLang="ko-KR" dirty="0" err="1"/>
              <a:t>isValid</a:t>
            </a:r>
            <a:r>
              <a:rPr lang="ko-KR" altLang="en-US" dirty="0"/>
              <a:t>라는 메서드는 존재하지 않는 메서드이므로 추후 만들어야 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만드는 방법은 나중에 설명예정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C8F9C5-DB45-1926-263D-E7894F2F6599}"/>
              </a:ext>
            </a:extLst>
          </p:cNvPr>
          <p:cNvGrpSpPr/>
          <p:nvPr/>
        </p:nvGrpSpPr>
        <p:grpSpPr>
          <a:xfrm>
            <a:off x="765149" y="4575530"/>
            <a:ext cx="6838988" cy="2033754"/>
            <a:chOff x="808293" y="3429000"/>
            <a:chExt cx="6838988" cy="20337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BD05C2-E437-62B2-ABA5-64BF3294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293" y="3429000"/>
              <a:ext cx="6838988" cy="20337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FED74D-48BD-D461-9F5D-788901FB93AE}"/>
                </a:ext>
              </a:extLst>
            </p:cNvPr>
            <p:cNvSpPr/>
            <p:nvPr/>
          </p:nvSpPr>
          <p:spPr>
            <a:xfrm>
              <a:off x="1739036" y="4160474"/>
              <a:ext cx="1847619" cy="5534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34445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809938" y="2705725"/>
            <a:ext cx="10572125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ch02-10(09:50~)</a:t>
            </a:r>
          </a:p>
          <a:p>
            <a:pPr algn="ctr"/>
            <a:r>
              <a:rPr lang="ko-KR" altLang="en-US" sz="4400" b="1" dirty="0"/>
              <a:t>내가 작성한 프로그램 메서드로 추출하기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167305887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7256A24-6F6A-2510-A826-79E392DE39D3}"/>
              </a:ext>
            </a:extLst>
          </p:cNvPr>
          <p:cNvGrpSpPr/>
          <p:nvPr/>
        </p:nvGrpSpPr>
        <p:grpSpPr>
          <a:xfrm>
            <a:off x="158562" y="524387"/>
            <a:ext cx="7302875" cy="5620039"/>
            <a:chOff x="505403" y="343084"/>
            <a:chExt cx="7302875" cy="56200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8A3DD72-5A22-7DBE-EBD6-F42F5AFED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03" y="343084"/>
              <a:ext cx="7302875" cy="56200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889C28-A6CA-8E5A-CF10-AC9D04E431FE}"/>
                </a:ext>
              </a:extLst>
            </p:cNvPr>
            <p:cNvSpPr/>
            <p:nvPr/>
          </p:nvSpPr>
          <p:spPr>
            <a:xfrm>
              <a:off x="1576552" y="4877806"/>
              <a:ext cx="930165" cy="182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ACE469-E269-ABF7-A707-24CDCBC0DC29}"/>
                </a:ext>
              </a:extLst>
            </p:cNvPr>
            <p:cNvSpPr/>
            <p:nvPr/>
          </p:nvSpPr>
          <p:spPr>
            <a:xfrm>
              <a:off x="4614042" y="5384930"/>
              <a:ext cx="1124606" cy="2275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D807FAF-F443-3695-07E5-DA3456C06798}"/>
              </a:ext>
            </a:extLst>
          </p:cNvPr>
          <p:cNvSpPr txBox="1"/>
          <p:nvPr/>
        </p:nvSpPr>
        <p:spPr>
          <a:xfrm>
            <a:off x="7639286" y="740979"/>
            <a:ext cx="4394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내가 작성한 코드 드래그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Refactor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Extract(</a:t>
            </a:r>
            <a:r>
              <a:rPr lang="ko-KR" altLang="en-US" dirty="0"/>
              <a:t>추출하다</a:t>
            </a:r>
            <a:r>
              <a:rPr lang="en-US" altLang="ko-KR" dirty="0"/>
              <a:t>/</a:t>
            </a:r>
            <a:r>
              <a:rPr lang="ko-KR" altLang="en-US" dirty="0"/>
              <a:t>뽑다</a:t>
            </a:r>
            <a:r>
              <a:rPr lang="en-US" altLang="ko-KR" dirty="0"/>
              <a:t>) Method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61798109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D807FAF-F443-3695-07E5-DA3456C06798}"/>
              </a:ext>
            </a:extLst>
          </p:cNvPr>
          <p:cNvSpPr txBox="1"/>
          <p:nvPr/>
        </p:nvSpPr>
        <p:spPr>
          <a:xfrm>
            <a:off x="4832130" y="1237593"/>
            <a:ext cx="5407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메소드 이름 적어주고 </a:t>
            </a:r>
            <a:r>
              <a:rPr lang="en-US" altLang="ko-KR" dirty="0"/>
              <a:t>ok</a:t>
            </a:r>
            <a:r>
              <a:rPr lang="ko-KR" altLang="en-US" dirty="0"/>
              <a:t> 누르면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내가 만들었던 프로그램과 동일한 기능을 가진 </a:t>
            </a:r>
            <a:br>
              <a:rPr lang="en-US" altLang="ko-KR" dirty="0"/>
            </a:br>
            <a:r>
              <a:rPr lang="ko-KR" altLang="en-US" dirty="0"/>
              <a:t>메서드가 </a:t>
            </a:r>
            <a:r>
              <a:rPr lang="en-US" altLang="ko-KR" dirty="0"/>
              <a:t>private</a:t>
            </a:r>
            <a:r>
              <a:rPr lang="ko-KR" altLang="en-US" dirty="0"/>
              <a:t>으로 자동 생성됨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FA394C7-984B-00FD-2405-900FF51FB311}"/>
              </a:ext>
            </a:extLst>
          </p:cNvPr>
          <p:cNvGrpSpPr/>
          <p:nvPr/>
        </p:nvGrpSpPr>
        <p:grpSpPr>
          <a:xfrm>
            <a:off x="250283" y="1020238"/>
            <a:ext cx="11208548" cy="4667490"/>
            <a:chOff x="250283" y="1020238"/>
            <a:chExt cx="11208548" cy="466749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5DE820C-0740-271D-468D-A2399E252C3F}"/>
                </a:ext>
              </a:extLst>
            </p:cNvPr>
            <p:cNvGrpSpPr/>
            <p:nvPr/>
          </p:nvGrpSpPr>
          <p:grpSpPr>
            <a:xfrm>
              <a:off x="250283" y="1020238"/>
              <a:ext cx="11208548" cy="4667490"/>
              <a:chOff x="250283" y="1020238"/>
              <a:chExt cx="11208548" cy="466749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D6CA0DE-B58A-CA8B-6E61-5EEF82FA2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283" y="1020238"/>
                <a:ext cx="4045158" cy="46674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D829D22-8510-73D0-2889-C1C8F3C68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0837" y="3490515"/>
                <a:ext cx="5727994" cy="219721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ADAF31DB-6877-32F6-5E73-F51B8943234A}"/>
                  </a:ext>
                </a:extLst>
              </p:cNvPr>
              <p:cNvSpPr/>
              <p:nvPr/>
            </p:nvSpPr>
            <p:spPr>
              <a:xfrm>
                <a:off x="4832130" y="4431465"/>
                <a:ext cx="299545" cy="31531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DE51B3E-7246-11A6-8068-8030E22192CE}"/>
                </a:ext>
              </a:extLst>
            </p:cNvPr>
            <p:cNvSpPr/>
            <p:nvPr/>
          </p:nvSpPr>
          <p:spPr>
            <a:xfrm>
              <a:off x="6277304" y="3579777"/>
              <a:ext cx="2031124" cy="2512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FDC7D2-0262-39F2-A545-BFF31035C717}"/>
                </a:ext>
              </a:extLst>
            </p:cNvPr>
            <p:cNvSpPr/>
            <p:nvPr/>
          </p:nvSpPr>
          <p:spPr>
            <a:xfrm>
              <a:off x="6096000" y="4305843"/>
              <a:ext cx="5207876" cy="12278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110470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153015" y="2705725"/>
            <a:ext cx="5885971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ch02-10(10:50~)</a:t>
            </a:r>
          </a:p>
          <a:p>
            <a:pPr algn="ctr"/>
            <a:r>
              <a:rPr lang="en-US" altLang="ko-KR" sz="4400" b="1" dirty="0" err="1"/>
              <a:t>isValid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메서드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만들기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663613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B6D3360-4521-8588-71F8-F8C7EB44CDE0}"/>
              </a:ext>
            </a:extLst>
          </p:cNvPr>
          <p:cNvGrpSpPr/>
          <p:nvPr/>
        </p:nvGrpSpPr>
        <p:grpSpPr>
          <a:xfrm>
            <a:off x="926526" y="1860290"/>
            <a:ext cx="3810330" cy="2232853"/>
            <a:chOff x="926526" y="1860290"/>
            <a:chExt cx="3810330" cy="22328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69C063A-56F2-0693-B80A-C47446BA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1860290"/>
              <a:ext cx="3810330" cy="22328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A55BAD-A659-431D-9CE7-66D0F4C93175}"/>
                </a:ext>
              </a:extLst>
            </p:cNvPr>
            <p:cNvSpPr/>
            <p:nvPr/>
          </p:nvSpPr>
          <p:spPr>
            <a:xfrm>
              <a:off x="1186086" y="3168827"/>
              <a:ext cx="1911075" cy="2601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1C09E363-C9C2-FE15-D216-AA1702FEAFF6}"/>
              </a:ext>
            </a:extLst>
          </p:cNvPr>
          <p:cNvSpPr/>
          <p:nvPr/>
        </p:nvSpPr>
        <p:spPr>
          <a:xfrm>
            <a:off x="5181600" y="2812026"/>
            <a:ext cx="1022555" cy="4621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2A716-3AC2-4493-2904-E96962544C4C}"/>
              </a:ext>
            </a:extLst>
          </p:cNvPr>
          <p:cNvSpPr txBox="1"/>
          <p:nvPr/>
        </p:nvSpPr>
        <p:spPr>
          <a:xfrm>
            <a:off x="6648899" y="2099553"/>
            <a:ext cx="3581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정답은 </a:t>
            </a:r>
            <a:r>
              <a:rPr lang="en-US" altLang="ko-KR" dirty="0"/>
              <a:t>was (</a:t>
            </a:r>
            <a:r>
              <a:rPr lang="ko-KR" altLang="en-US" dirty="0"/>
              <a:t>웹 프로그래밍 서버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톰캣이라고</a:t>
            </a:r>
            <a:r>
              <a:rPr lang="ko-KR" altLang="en-US" dirty="0"/>
              <a:t> 하죠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 </a:t>
            </a:r>
            <a:r>
              <a:rPr lang="ko-KR" altLang="en-US" dirty="0"/>
              <a:t>서버라고도 부르고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446182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D807FAF-F443-3695-07E5-DA3456C06798}"/>
              </a:ext>
            </a:extLst>
          </p:cNvPr>
          <p:cNvSpPr txBox="1"/>
          <p:nvPr/>
        </p:nvSpPr>
        <p:spPr>
          <a:xfrm>
            <a:off x="549828" y="2270234"/>
            <a:ext cx="91259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isValid</a:t>
            </a:r>
            <a:r>
              <a:rPr lang="ko-KR" altLang="en-US" dirty="0"/>
              <a:t>라는 메서드는 애초에 없는 메서드이니까 마우스 </a:t>
            </a:r>
            <a:r>
              <a:rPr lang="ko-KR" altLang="en-US" dirty="0" err="1"/>
              <a:t>올려두면</a:t>
            </a:r>
            <a:r>
              <a:rPr lang="ko-KR" altLang="en-US" dirty="0"/>
              <a:t> 위와 같은 화면이 뜸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Create </a:t>
            </a:r>
            <a:r>
              <a:rPr lang="ko-KR" altLang="en-US" dirty="0"/>
              <a:t>누르면 바로 메서드가 생성됨 </a:t>
            </a:r>
            <a:r>
              <a:rPr lang="en-US" altLang="ko-KR" dirty="0"/>
              <a:t>(</a:t>
            </a:r>
            <a:r>
              <a:rPr lang="ko-KR" altLang="en-US" dirty="0"/>
              <a:t>아래 사진처럼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660160-1405-61A9-A092-70598D704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8" y="627961"/>
            <a:ext cx="4045158" cy="12192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773824-586D-7708-0F87-998B34BDD9E7}"/>
              </a:ext>
            </a:extLst>
          </p:cNvPr>
          <p:cNvGrpSpPr/>
          <p:nvPr/>
        </p:nvGrpSpPr>
        <p:grpSpPr>
          <a:xfrm>
            <a:off x="549828" y="3809397"/>
            <a:ext cx="4781796" cy="2140060"/>
            <a:chOff x="596462" y="3604446"/>
            <a:chExt cx="4781796" cy="21400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986004-5BB0-6060-377C-E7801C581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462" y="3604446"/>
              <a:ext cx="4781796" cy="21400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6CC25B-F595-BDE6-5E2F-40EE00520B96}"/>
                </a:ext>
              </a:extLst>
            </p:cNvPr>
            <p:cNvSpPr/>
            <p:nvPr/>
          </p:nvSpPr>
          <p:spPr>
            <a:xfrm>
              <a:off x="888124" y="5002185"/>
              <a:ext cx="4251435" cy="673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6826D78-C9E9-C9D3-0E25-650B7CA35639}"/>
                </a:ext>
              </a:extLst>
            </p:cNvPr>
            <p:cNvSpPr/>
            <p:nvPr/>
          </p:nvSpPr>
          <p:spPr>
            <a:xfrm>
              <a:off x="1545020" y="3629914"/>
              <a:ext cx="670035" cy="263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43375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D807FAF-F443-3695-07E5-DA3456C06798}"/>
              </a:ext>
            </a:extLst>
          </p:cNvPr>
          <p:cNvSpPr txBox="1"/>
          <p:nvPr/>
        </p:nvSpPr>
        <p:spPr>
          <a:xfrm>
            <a:off x="549828" y="2270234"/>
            <a:ext cx="526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이 강의에서 </a:t>
            </a:r>
            <a:r>
              <a:rPr lang="en-US" altLang="ko-KR" dirty="0" err="1"/>
              <a:t>isvalid</a:t>
            </a:r>
            <a:r>
              <a:rPr lang="en-US" altLang="ko-KR" dirty="0"/>
              <a:t> </a:t>
            </a:r>
            <a:r>
              <a:rPr lang="ko-KR" altLang="en-US" dirty="0"/>
              <a:t>이거 정의를 </a:t>
            </a:r>
            <a:r>
              <a:rPr lang="ko-KR" altLang="en-US" dirty="0" err="1"/>
              <a:t>안해줌</a:t>
            </a:r>
            <a:r>
              <a:rPr lang="ko-KR" altLang="en-US" dirty="0"/>
              <a:t> </a:t>
            </a:r>
            <a:r>
              <a:rPr lang="en-US" altLang="ko-KR" dirty="0"/>
              <a:t>;; </a:t>
            </a:r>
          </a:p>
          <a:p>
            <a:r>
              <a:rPr lang="ko-KR" altLang="en-US" dirty="0"/>
              <a:t>나중에 정의해주면 그때 확인하기 </a:t>
            </a:r>
          </a:p>
        </p:txBody>
      </p:sp>
    </p:spTree>
    <p:extLst>
      <p:ext uri="{BB962C8B-B14F-4D97-AF65-F5344CB8AC3E}">
        <p14:creationId xmlns:p14="http://schemas.microsoft.com/office/powerpoint/2010/main" val="117857758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829173" y="2367171"/>
            <a:ext cx="10533654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ch02-10(12:10~)</a:t>
            </a:r>
          </a:p>
          <a:p>
            <a:pPr algn="ctr"/>
            <a:r>
              <a:rPr lang="ko-KR" altLang="en-US" sz="4400" b="1" dirty="0"/>
              <a:t>화면에 </a:t>
            </a:r>
            <a:r>
              <a:rPr lang="en-US" altLang="ko-KR" sz="4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ë…„ ì›” ì¼ì€</a:t>
            </a:r>
          </a:p>
          <a:p>
            <a:pPr algn="ctr"/>
            <a:r>
              <a:rPr lang="ko-KR" altLang="en-US" sz="4400" b="1" dirty="0" err="1"/>
              <a:t>이런식으로</a:t>
            </a:r>
            <a:r>
              <a:rPr lang="ko-KR" altLang="en-US" sz="4400" b="1" dirty="0"/>
              <a:t> 글자가 깨질 경우 해결방법 </a:t>
            </a:r>
            <a:r>
              <a:rPr lang="en-US" altLang="ko-KR" sz="4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782863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D807FAF-F443-3695-07E5-DA3456C06798}"/>
              </a:ext>
            </a:extLst>
          </p:cNvPr>
          <p:cNvSpPr txBox="1"/>
          <p:nvPr/>
        </p:nvSpPr>
        <p:spPr>
          <a:xfrm>
            <a:off x="549828" y="2270234"/>
            <a:ext cx="79480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 사진 한글만 깨져 보이는 모습 </a:t>
            </a:r>
            <a:endParaRPr lang="en-US" altLang="ko-KR" dirty="0"/>
          </a:p>
          <a:p>
            <a:r>
              <a:rPr lang="ko-KR" altLang="en-US" dirty="0"/>
              <a:t>이를 해결하기 위한 첫 번째 방법 </a:t>
            </a:r>
            <a:r>
              <a:rPr lang="en-US" altLang="ko-KR" dirty="0"/>
              <a:t> &gt;&gt; </a:t>
            </a:r>
            <a:r>
              <a:rPr lang="en-US" altLang="ko-KR" dirty="0" err="1"/>
              <a:t>jsp</a:t>
            </a:r>
            <a:r>
              <a:rPr lang="ko-KR" altLang="en-US" dirty="0"/>
              <a:t>파일 맨 위에다 인코딩 정보 넣기 </a:t>
            </a:r>
            <a:endParaRPr lang="en-US" altLang="ko-KR" dirty="0"/>
          </a:p>
          <a:p>
            <a:endParaRPr lang="en-US" altLang="ko-KR" dirty="0"/>
          </a:p>
          <a:p>
            <a:r>
              <a:rPr lang="fr-FR" altLang="ko-KR" sz="1800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fr-FR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page </a:t>
            </a:r>
            <a:r>
              <a:rPr lang="fr-FR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contentType</a:t>
            </a:r>
            <a:r>
              <a:rPr lang="fr-FR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"Text/html;charset=utf-8" </a:t>
            </a:r>
            <a:r>
              <a:rPr lang="fr-FR" altLang="ko-KR" sz="18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</a:p>
          <a:p>
            <a:endParaRPr lang="fr-FR" altLang="ko-KR" i="1" dirty="0">
              <a:solidFill>
                <a:srgbClr val="BF5F3F"/>
              </a:solidFill>
              <a:latin typeface="Consolas" panose="020B0609020204030204" pitchFamily="49" charset="0"/>
            </a:endParaRPr>
          </a:p>
          <a:p>
            <a:r>
              <a:rPr lang="ko-KR" altLang="en-US" dirty="0"/>
              <a:t>이거 넣으면 해결됨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인코딩 관련 해결방법은 추가될 때마다 </a:t>
            </a:r>
            <a:r>
              <a:rPr lang="ko-KR" altLang="en-US" dirty="0" err="1"/>
              <a:t>넣을예정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6B049A-99F6-FEFA-D11C-6C2325A2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94" y="760117"/>
            <a:ext cx="1962251" cy="844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1F443D4-8DA8-FB95-F10B-CE967B295032}"/>
              </a:ext>
            </a:extLst>
          </p:cNvPr>
          <p:cNvSpPr/>
          <p:nvPr/>
        </p:nvSpPr>
        <p:spPr>
          <a:xfrm>
            <a:off x="3358055" y="1072055"/>
            <a:ext cx="465083" cy="275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A30174-E1CF-D29B-ABD2-0D0B4092E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150" y="658511"/>
            <a:ext cx="1936850" cy="946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53559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983496" y="3044280"/>
            <a:ext cx="8225329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ch02-10(13:20~)</a:t>
            </a:r>
          </a:p>
          <a:p>
            <a:pPr algn="ctr"/>
            <a:r>
              <a:rPr lang="en-US" altLang="ko-KR" sz="4400" b="1" dirty="0"/>
              <a:t>Model</a:t>
            </a:r>
            <a:r>
              <a:rPr lang="ko-KR" altLang="en-US" sz="4400" b="1" dirty="0"/>
              <a:t>객체를 사용하여 </a:t>
            </a:r>
            <a:r>
              <a:rPr lang="en-US" altLang="ko-KR" sz="4400" b="1" dirty="0"/>
              <a:t>view</a:t>
            </a:r>
            <a:r>
              <a:rPr lang="ko-KR" altLang="en-US" sz="4400" b="1" dirty="0"/>
              <a:t>에 </a:t>
            </a:r>
            <a:endParaRPr lang="en-US" altLang="ko-KR" sz="4400" b="1" dirty="0"/>
          </a:p>
          <a:p>
            <a:pPr algn="ctr"/>
            <a:r>
              <a:rPr lang="ko-KR" altLang="en-US" sz="4400" b="1" dirty="0" err="1"/>
              <a:t>변수값</a:t>
            </a:r>
            <a:r>
              <a:rPr lang="ko-KR" altLang="en-US" sz="4400" b="1" dirty="0"/>
              <a:t> 뿌리기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86807502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89CCD89-724B-6172-59C2-BE461CEE03B1}"/>
              </a:ext>
            </a:extLst>
          </p:cNvPr>
          <p:cNvGrpSpPr/>
          <p:nvPr/>
        </p:nvGrpSpPr>
        <p:grpSpPr>
          <a:xfrm>
            <a:off x="567473" y="2052258"/>
            <a:ext cx="7588640" cy="3659295"/>
            <a:chOff x="567473" y="2052258"/>
            <a:chExt cx="7588640" cy="36592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8E5A33-F83C-0F1D-1584-911B5CFB46D2}"/>
                </a:ext>
              </a:extLst>
            </p:cNvPr>
            <p:cNvSpPr txBox="1"/>
            <p:nvPr/>
          </p:nvSpPr>
          <p:spPr>
            <a:xfrm>
              <a:off x="725735" y="2052258"/>
              <a:ext cx="374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아래처럼 잘 작성했다고 하더라도 </a:t>
              </a:r>
              <a:endParaRPr lang="en-US" altLang="ko-KR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5491549-1F6D-2776-F6BC-551328DF4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473" y="3527041"/>
              <a:ext cx="7588640" cy="21845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819199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725735" y="2052258"/>
            <a:ext cx="7456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브라우저에서 띄워보니 </a:t>
            </a:r>
            <a:r>
              <a:rPr lang="en-US" altLang="ko-KR" dirty="0"/>
              <a:t>year / month / day / </a:t>
            </a:r>
            <a:r>
              <a:rPr lang="en-US" altLang="ko-KR" dirty="0" err="1"/>
              <a:t>yoil</a:t>
            </a:r>
            <a:r>
              <a:rPr lang="en-US" altLang="ko-KR" dirty="0"/>
              <a:t> </a:t>
            </a:r>
            <a:r>
              <a:rPr lang="ko-KR" altLang="en-US" dirty="0"/>
              <a:t>값이 </a:t>
            </a:r>
            <a:r>
              <a:rPr lang="ko-KR" altLang="en-US" dirty="0" err="1"/>
              <a:t>안들어온</a:t>
            </a:r>
            <a:r>
              <a:rPr lang="ko-KR" altLang="en-US" dirty="0"/>
              <a:t> 모습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14166B-6478-FDF7-BECD-EC32EBC87BEF}"/>
              </a:ext>
            </a:extLst>
          </p:cNvPr>
          <p:cNvGrpSpPr/>
          <p:nvPr/>
        </p:nvGrpSpPr>
        <p:grpSpPr>
          <a:xfrm>
            <a:off x="926557" y="3945401"/>
            <a:ext cx="4064209" cy="1111307"/>
            <a:chOff x="926557" y="3945401"/>
            <a:chExt cx="4064209" cy="11113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C1D429-CD47-66C9-AA26-59883CDDD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557" y="3945401"/>
              <a:ext cx="4064209" cy="11113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70CD9B-3958-E739-E0C2-4D7157F02B6E}"/>
                </a:ext>
              </a:extLst>
            </p:cNvPr>
            <p:cNvSpPr/>
            <p:nvPr/>
          </p:nvSpPr>
          <p:spPr>
            <a:xfrm>
              <a:off x="3240914" y="4152591"/>
              <a:ext cx="1654280" cy="403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41B12-49E8-1BA4-72E1-BEBA28A2C72D}"/>
                </a:ext>
              </a:extLst>
            </p:cNvPr>
            <p:cNvSpPr/>
            <p:nvPr/>
          </p:nvSpPr>
          <p:spPr>
            <a:xfrm>
              <a:off x="926557" y="4485289"/>
              <a:ext cx="1193905" cy="2995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5867795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5705991-12DC-CBD0-FCF1-7A5CC7CE1F88}"/>
              </a:ext>
            </a:extLst>
          </p:cNvPr>
          <p:cNvGrpSpPr/>
          <p:nvPr/>
        </p:nvGrpSpPr>
        <p:grpSpPr>
          <a:xfrm>
            <a:off x="567473" y="2052258"/>
            <a:ext cx="10376124" cy="3659295"/>
            <a:chOff x="567473" y="2052258"/>
            <a:chExt cx="10376124" cy="365929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89CCD89-724B-6172-59C2-BE461CEE03B1}"/>
                </a:ext>
              </a:extLst>
            </p:cNvPr>
            <p:cNvGrpSpPr/>
            <p:nvPr/>
          </p:nvGrpSpPr>
          <p:grpSpPr>
            <a:xfrm>
              <a:off x="567473" y="2052258"/>
              <a:ext cx="10376124" cy="3659295"/>
              <a:chOff x="567473" y="2052258"/>
              <a:chExt cx="10376124" cy="365929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8E5A33-F83C-0F1D-1584-911B5CFB46D2}"/>
                  </a:ext>
                </a:extLst>
              </p:cNvPr>
              <p:cNvSpPr txBox="1"/>
              <p:nvPr/>
            </p:nvSpPr>
            <p:spPr>
              <a:xfrm>
                <a:off x="725735" y="2052258"/>
                <a:ext cx="1021786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이유는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객체를 매개변수에 넣지 않아서 발생한 원인인데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Model</a:t>
                </a:r>
                <a:r>
                  <a:rPr lang="ko-KR" altLang="en-US" dirty="0"/>
                  <a:t>객체를 사용하지 </a:t>
                </a:r>
                <a:r>
                  <a:rPr lang="ko-KR" altLang="en-US" dirty="0" err="1"/>
                  <a:t>않다보니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jsp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EL</a:t>
                </a:r>
                <a:r>
                  <a:rPr lang="ko-KR" altLang="en-US" dirty="0"/>
                  <a:t>태그를 사용해서 </a:t>
                </a:r>
                <a:r>
                  <a:rPr lang="en-US" altLang="ko-KR" dirty="0"/>
                  <a:t>Model</a:t>
                </a:r>
                <a:r>
                  <a:rPr lang="ko-KR" altLang="en-US" dirty="0"/>
                  <a:t>객체에 접근한다고 하더라도 </a:t>
                </a:r>
                <a:endParaRPr lang="en-US" altLang="ko-KR" dirty="0"/>
              </a:p>
              <a:p>
                <a:r>
                  <a:rPr lang="ko-KR" altLang="en-US" dirty="0"/>
                  <a:t>꺼낼 변수가 없어서 값이 </a:t>
                </a:r>
                <a:r>
                  <a:rPr lang="ko-KR" altLang="en-US" dirty="0" err="1"/>
                  <a:t>안나오는</a:t>
                </a:r>
                <a:r>
                  <a:rPr lang="ko-KR" altLang="en-US" dirty="0"/>
                  <a:t> 것임 </a:t>
                </a:r>
                <a:endParaRPr lang="en-US" altLang="ko-KR" dirty="0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5491549-1F6D-2776-F6BC-551328DF4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73" y="3527041"/>
                <a:ext cx="7588640" cy="21845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AA369F-A65D-F759-9351-102ACEDE0E1C}"/>
                </a:ext>
              </a:extLst>
            </p:cNvPr>
            <p:cNvSpPr/>
            <p:nvPr/>
          </p:nvSpPr>
          <p:spPr>
            <a:xfrm>
              <a:off x="2487343" y="3917729"/>
              <a:ext cx="4094760" cy="3153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26478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0117B96-5E94-3391-1732-BACD7565FEF2}"/>
              </a:ext>
            </a:extLst>
          </p:cNvPr>
          <p:cNvGrpSpPr/>
          <p:nvPr/>
        </p:nvGrpSpPr>
        <p:grpSpPr>
          <a:xfrm>
            <a:off x="725735" y="2052258"/>
            <a:ext cx="7292142" cy="2486700"/>
            <a:chOff x="725735" y="2052258"/>
            <a:chExt cx="7292142" cy="24867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01BF37-41BA-7792-6700-9B1E7391B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569" y="3611810"/>
              <a:ext cx="6966308" cy="927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5705991-12DC-CBD0-FCF1-7A5CC7CE1F88}"/>
                </a:ext>
              </a:extLst>
            </p:cNvPr>
            <p:cNvGrpSpPr/>
            <p:nvPr/>
          </p:nvGrpSpPr>
          <p:grpSpPr>
            <a:xfrm>
              <a:off x="725735" y="2052258"/>
              <a:ext cx="5630003" cy="2070425"/>
              <a:chOff x="725735" y="2052258"/>
              <a:chExt cx="5630003" cy="207042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8E5A33-F83C-0F1D-1584-911B5CFB46D2}"/>
                  </a:ext>
                </a:extLst>
              </p:cNvPr>
              <p:cNvSpPr txBox="1"/>
              <p:nvPr/>
            </p:nvSpPr>
            <p:spPr>
              <a:xfrm>
                <a:off x="725735" y="2052258"/>
                <a:ext cx="56300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이럴 경우 </a:t>
                </a:r>
                <a:r>
                  <a:rPr lang="en-US" altLang="ko-KR" dirty="0"/>
                  <a:t>Controller</a:t>
                </a:r>
                <a:r>
                  <a:rPr lang="ko-KR" altLang="en-US" dirty="0"/>
                  <a:t>와 </a:t>
                </a:r>
                <a:r>
                  <a:rPr lang="ko-KR" altLang="en-US" dirty="0" err="1"/>
                  <a:t>맵핑된</a:t>
                </a:r>
                <a:r>
                  <a:rPr lang="ko-KR" altLang="en-US" dirty="0"/>
                  <a:t> 메서드의 매개변수에 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Model </a:t>
                </a:r>
                <a:r>
                  <a:rPr lang="en-US" altLang="ko-KR" dirty="0" err="1"/>
                  <a:t>model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객체를 넣어주고</a:t>
                </a:r>
                <a:endParaRPr lang="en-US" altLang="ko-KR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0AA369F-A65D-F759-9351-102ACEDE0E1C}"/>
                  </a:ext>
                </a:extLst>
              </p:cNvPr>
              <p:cNvSpPr/>
              <p:nvPr/>
            </p:nvSpPr>
            <p:spPr>
              <a:xfrm>
                <a:off x="4465915" y="3917728"/>
                <a:ext cx="910126" cy="20495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597227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749383" y="1198881"/>
            <a:ext cx="89149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</a:t>
            </a:r>
            <a:r>
              <a:rPr lang="ko-KR" altLang="en-US" dirty="0"/>
              <a:t>변수에다가 값들을 넣어줘야지 </a:t>
            </a:r>
            <a:endParaRPr lang="en-US" altLang="ko-KR" dirty="0"/>
          </a:p>
          <a:p>
            <a:r>
              <a:rPr lang="en-US" altLang="ko-KR" dirty="0" err="1"/>
              <a:t>Model.addAtrribute</a:t>
            </a:r>
            <a:r>
              <a:rPr lang="en-US" altLang="ko-KR" dirty="0"/>
              <a:t>(“key”,</a:t>
            </a:r>
            <a:r>
              <a:rPr lang="ko-KR" altLang="en-US" dirty="0"/>
              <a:t> </a:t>
            </a:r>
            <a:r>
              <a:rPr lang="ko-KR" altLang="en-US" dirty="0" err="1"/>
              <a:t>변수명</a:t>
            </a:r>
            <a:r>
              <a:rPr lang="en-US" altLang="ko-KR" dirty="0"/>
              <a:t>) </a:t>
            </a:r>
            <a:r>
              <a:rPr lang="ko-KR" altLang="en-US" dirty="0" err="1"/>
              <a:t>이런식으로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이러면 화면에서도 잘 </a:t>
            </a:r>
            <a:r>
              <a:rPr lang="ko-KR" altLang="en-US" dirty="0" err="1"/>
              <a:t>보일거야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중점은 브라우저에 값을 전달하려면 </a:t>
            </a:r>
            <a:r>
              <a:rPr lang="en-US" altLang="ko-KR" dirty="0"/>
              <a:t>java</a:t>
            </a:r>
            <a:r>
              <a:rPr lang="ko-KR" altLang="en-US" dirty="0"/>
              <a:t>에서 </a:t>
            </a:r>
            <a:r>
              <a:rPr lang="en-US" altLang="ko-KR" dirty="0"/>
              <a:t>Model</a:t>
            </a:r>
            <a:r>
              <a:rPr lang="ko-KR" altLang="en-US" dirty="0"/>
              <a:t>객체를 사용해야 한다는 것</a:t>
            </a:r>
            <a:r>
              <a:rPr lang="en-US" altLang="ko-KR" dirty="0"/>
              <a:t>!!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394ABB-70DC-B53B-AD06-97F02D6E913E}"/>
              </a:ext>
            </a:extLst>
          </p:cNvPr>
          <p:cNvGrpSpPr/>
          <p:nvPr/>
        </p:nvGrpSpPr>
        <p:grpSpPr>
          <a:xfrm>
            <a:off x="853005" y="3138039"/>
            <a:ext cx="7537837" cy="2521080"/>
            <a:chOff x="853005" y="3138039"/>
            <a:chExt cx="7537837" cy="252108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477AA64-C344-3BEC-750D-9E7CE78BF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005" y="3138039"/>
              <a:ext cx="7537837" cy="2521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0AA369F-A65D-F759-9351-102ACEDE0E1C}"/>
                </a:ext>
              </a:extLst>
            </p:cNvPr>
            <p:cNvSpPr/>
            <p:nvPr/>
          </p:nvSpPr>
          <p:spPr>
            <a:xfrm>
              <a:off x="1438935" y="4887307"/>
              <a:ext cx="2565505" cy="771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046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6239B2F-04FE-C55D-46E0-5E5D143BC29C}"/>
              </a:ext>
            </a:extLst>
          </p:cNvPr>
          <p:cNvGrpSpPr/>
          <p:nvPr/>
        </p:nvGrpSpPr>
        <p:grpSpPr>
          <a:xfrm>
            <a:off x="1579288" y="538648"/>
            <a:ext cx="7593605" cy="5965370"/>
            <a:chOff x="1579288" y="538648"/>
            <a:chExt cx="7593605" cy="596537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B5D7C6D-A16E-C377-4972-8AF6B42A3E21}"/>
                </a:ext>
              </a:extLst>
            </p:cNvPr>
            <p:cNvGrpSpPr/>
            <p:nvPr/>
          </p:nvGrpSpPr>
          <p:grpSpPr>
            <a:xfrm>
              <a:off x="1579288" y="1031711"/>
              <a:ext cx="7512112" cy="4937851"/>
              <a:chOff x="1579288" y="1031711"/>
              <a:chExt cx="7512112" cy="4937851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119D6B7-2311-4D61-EAFE-BBC8970461D1}"/>
                  </a:ext>
                </a:extLst>
              </p:cNvPr>
              <p:cNvGrpSpPr/>
              <p:nvPr/>
            </p:nvGrpSpPr>
            <p:grpSpPr>
              <a:xfrm>
                <a:off x="1579288" y="1031711"/>
                <a:ext cx="7374460" cy="1996613"/>
                <a:chOff x="1579288" y="1031711"/>
                <a:chExt cx="7374460" cy="1996613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AC6FBCA9-6411-D28A-C832-3B3F2FA7A6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79288" y="1181644"/>
                  <a:ext cx="1488375" cy="1696749"/>
                </a:xfrm>
                <a:prstGeom prst="rect">
                  <a:avLst/>
                </a:prstGeom>
              </p:spPr>
            </p:pic>
            <p:sp>
              <p:nvSpPr>
                <p:cNvPr id="11" name="화살표: 오른쪽 10">
                  <a:extLst>
                    <a:ext uri="{FF2B5EF4-FFF2-40B4-BE49-F238E27FC236}">
                      <a16:creationId xmlns:a16="http://schemas.microsoft.com/office/drawing/2014/main" id="{36528E5F-A48C-D223-2921-CBE0147CCC77}"/>
                    </a:ext>
                  </a:extLst>
                </p:cNvPr>
                <p:cNvSpPr/>
                <p:nvPr/>
              </p:nvSpPr>
              <p:spPr>
                <a:xfrm>
                  <a:off x="3677265" y="1656735"/>
                  <a:ext cx="1317522" cy="50144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8E52E158-0030-D7A2-A937-3281AA6585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6000" y="1031711"/>
                  <a:ext cx="2857748" cy="1996613"/>
                </a:xfrm>
                <a:prstGeom prst="rect">
                  <a:avLst/>
                </a:prstGeom>
              </p:spPr>
            </p:pic>
          </p:grp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BD6BC71-9E9D-77B9-8E9B-841DBBE3C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2058" y="4229528"/>
                <a:ext cx="2969342" cy="17400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6" name="화살표: 아래쪽 15">
                <a:extLst>
                  <a:ext uri="{FF2B5EF4-FFF2-40B4-BE49-F238E27FC236}">
                    <a16:creationId xmlns:a16="http://schemas.microsoft.com/office/drawing/2014/main" id="{61D52537-A945-0BE7-F173-E0C1058C2F3A}"/>
                  </a:ext>
                </a:extLst>
              </p:cNvPr>
              <p:cNvSpPr/>
              <p:nvPr/>
            </p:nvSpPr>
            <p:spPr>
              <a:xfrm>
                <a:off x="7344697" y="3429000"/>
                <a:ext cx="422787" cy="553065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302467-8440-9F1C-5E64-B97BC06CA68F}"/>
                </a:ext>
              </a:extLst>
            </p:cNvPr>
            <p:cNvSpPr txBox="1"/>
            <p:nvPr/>
          </p:nvSpPr>
          <p:spPr>
            <a:xfrm>
              <a:off x="6122058" y="538648"/>
              <a:ext cx="3050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요청 프로그램의 객체 생성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319EAA-68E1-40C7-F7F4-406020C00BD5}"/>
                </a:ext>
              </a:extLst>
            </p:cNvPr>
            <p:cNvSpPr txBox="1"/>
            <p:nvPr/>
          </p:nvSpPr>
          <p:spPr>
            <a:xfrm>
              <a:off x="4012860" y="11816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요청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45D2A3-F588-AF95-E54C-D00B04F741DE}"/>
                </a:ext>
              </a:extLst>
            </p:cNvPr>
            <p:cNvSpPr txBox="1"/>
            <p:nvPr/>
          </p:nvSpPr>
          <p:spPr>
            <a:xfrm>
              <a:off x="8307417" y="34290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호출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078FAC-FBB4-8D4E-FF09-9D58BF9F541F}"/>
                </a:ext>
              </a:extLst>
            </p:cNvPr>
            <p:cNvSpPr txBox="1"/>
            <p:nvPr/>
          </p:nvSpPr>
          <p:spPr>
            <a:xfrm>
              <a:off x="7344697" y="613468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07740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855098" y="3044280"/>
            <a:ext cx="8482129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ch02-10(15:30~)</a:t>
            </a:r>
          </a:p>
          <a:p>
            <a:pPr algn="ctr"/>
            <a:r>
              <a:rPr lang="en-US" altLang="ko-KR" sz="4400" b="1" dirty="0"/>
              <a:t>Spring</a:t>
            </a:r>
            <a:r>
              <a:rPr lang="ko-KR" altLang="en-US" sz="4400" b="1" dirty="0"/>
              <a:t>에서 </a:t>
            </a:r>
            <a:r>
              <a:rPr lang="en-US" altLang="ko-KR" sz="4400" b="1" dirty="0"/>
              <a:t>View</a:t>
            </a:r>
            <a:r>
              <a:rPr lang="ko-KR" altLang="en-US" sz="4400" b="1" dirty="0"/>
              <a:t>의 경로를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설정하는 파일 </a:t>
            </a:r>
            <a:r>
              <a:rPr lang="en-US" altLang="ko-KR" sz="4400" b="1" dirty="0"/>
              <a:t>– servlet-context</a:t>
            </a:r>
          </a:p>
        </p:txBody>
      </p:sp>
    </p:spTree>
    <p:extLst>
      <p:ext uri="{BB962C8B-B14F-4D97-AF65-F5344CB8AC3E}">
        <p14:creationId xmlns:p14="http://schemas.microsoft.com/office/powerpoint/2010/main" val="136464950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829271" y="1800224"/>
            <a:ext cx="66050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Prefix </a:t>
            </a:r>
            <a:r>
              <a:rPr lang="ko-KR" altLang="en-US" dirty="0"/>
              <a:t>검색하면 나옴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Servlet-context.xml </a:t>
            </a:r>
            <a:r>
              <a:rPr lang="ko-KR" altLang="en-US" dirty="0"/>
              <a:t>파일에서 </a:t>
            </a:r>
            <a:endParaRPr lang="en-US" altLang="ko-KR" dirty="0"/>
          </a:p>
          <a:p>
            <a:r>
              <a:rPr lang="en-US" altLang="ko-KR" dirty="0"/>
              <a:t>@Controller </a:t>
            </a:r>
            <a:r>
              <a:rPr lang="ko-KR" altLang="en-US" dirty="0"/>
              <a:t>에서 반환하는 </a:t>
            </a:r>
            <a:r>
              <a:rPr lang="en-US" altLang="ko-KR" dirty="0"/>
              <a:t>return </a:t>
            </a:r>
            <a:r>
              <a:rPr lang="ko-KR" altLang="en-US" dirty="0"/>
              <a:t>파일명의 </a:t>
            </a:r>
            <a:endParaRPr lang="en-US" altLang="ko-KR" dirty="0"/>
          </a:p>
          <a:p>
            <a:r>
              <a:rPr lang="ko-KR" altLang="en-US" dirty="0"/>
              <a:t>경로 </a:t>
            </a:r>
            <a:r>
              <a:rPr lang="en-US" altLang="ko-KR" dirty="0"/>
              <a:t>/ </a:t>
            </a:r>
            <a:r>
              <a:rPr lang="ko-KR" altLang="en-US" dirty="0"/>
              <a:t>확장자를 생략 가능하게 해주기 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return</a:t>
            </a:r>
            <a:r>
              <a:rPr lang="ko-KR" altLang="en-US" dirty="0"/>
              <a:t>값에 </a:t>
            </a:r>
            <a:r>
              <a:rPr lang="en-US" altLang="ko-KR" dirty="0" err="1"/>
              <a:t>jsp</a:t>
            </a:r>
            <a:r>
              <a:rPr lang="ko-KR" altLang="en-US" dirty="0"/>
              <a:t>명을 줄 때 </a:t>
            </a:r>
            <a:endParaRPr lang="en-US" altLang="ko-KR" dirty="0"/>
          </a:p>
          <a:p>
            <a:r>
              <a:rPr lang="ko-KR" altLang="en-US" dirty="0"/>
              <a:t>뒤에 확장자 </a:t>
            </a:r>
            <a:r>
              <a:rPr lang="en-US" altLang="ko-KR" dirty="0"/>
              <a:t>.</a:t>
            </a:r>
            <a:r>
              <a:rPr lang="en-US" altLang="ko-KR" dirty="0" err="1"/>
              <a:t>jsp</a:t>
            </a:r>
            <a:r>
              <a:rPr lang="ko-KR" altLang="en-US" dirty="0"/>
              <a:t>를 </a:t>
            </a:r>
            <a:r>
              <a:rPr lang="ko-KR" altLang="en-US" dirty="0" err="1"/>
              <a:t>안붙여도</a:t>
            </a:r>
            <a:r>
              <a:rPr lang="ko-KR" altLang="en-US" dirty="0"/>
              <a:t> </a:t>
            </a:r>
            <a:r>
              <a:rPr lang="en-US" altLang="ko-KR" dirty="0" err="1"/>
              <a:t>yoil</a:t>
            </a:r>
            <a:r>
              <a:rPr lang="ko-KR" altLang="en-US" dirty="0"/>
              <a:t>이라는 </a:t>
            </a:r>
            <a:r>
              <a:rPr lang="en-US" altLang="ko-KR" dirty="0" err="1"/>
              <a:t>jsp</a:t>
            </a:r>
            <a:r>
              <a:rPr lang="ko-KR" altLang="en-US" dirty="0"/>
              <a:t>를 찾아갔던 이유임</a:t>
            </a:r>
            <a:endParaRPr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9997D9E-AC2D-592B-9161-8100CE05B1BC}"/>
              </a:ext>
            </a:extLst>
          </p:cNvPr>
          <p:cNvGrpSpPr/>
          <p:nvPr/>
        </p:nvGrpSpPr>
        <p:grpSpPr>
          <a:xfrm>
            <a:off x="829271" y="4861664"/>
            <a:ext cx="6655142" cy="1028753"/>
            <a:chOff x="1089402" y="3695016"/>
            <a:chExt cx="6655142" cy="102875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3FBAF9D-608A-FB5C-7F6F-BDAA982B8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402" y="3695016"/>
              <a:ext cx="6655142" cy="10287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18F2BE-FBBD-F80C-2F73-067098F80457}"/>
                </a:ext>
              </a:extLst>
            </p:cNvPr>
            <p:cNvSpPr/>
            <p:nvPr/>
          </p:nvSpPr>
          <p:spPr>
            <a:xfrm>
              <a:off x="2495225" y="4130563"/>
              <a:ext cx="2865051" cy="4020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580A4B-C5CA-CC1C-EC1C-12A62899C5FE}"/>
              </a:ext>
            </a:extLst>
          </p:cNvPr>
          <p:cNvGrpSpPr/>
          <p:nvPr/>
        </p:nvGrpSpPr>
        <p:grpSpPr>
          <a:xfrm>
            <a:off x="7772400" y="3105808"/>
            <a:ext cx="3287641" cy="1466192"/>
            <a:chOff x="7993638" y="1734206"/>
            <a:chExt cx="3200410" cy="13716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8BAC421-499D-1EFB-CFB4-9126721DE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3638" y="1734206"/>
              <a:ext cx="3200410" cy="13716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573B88-F9A6-72E4-4908-A6E063732666}"/>
                </a:ext>
              </a:extLst>
            </p:cNvPr>
            <p:cNvSpPr/>
            <p:nvPr/>
          </p:nvSpPr>
          <p:spPr>
            <a:xfrm>
              <a:off x="9467714" y="2155933"/>
              <a:ext cx="1449907" cy="5163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939780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840599" y="3044280"/>
            <a:ext cx="2511137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Pom.xml</a:t>
            </a:r>
          </a:p>
        </p:txBody>
      </p:sp>
    </p:spTree>
    <p:extLst>
      <p:ext uri="{BB962C8B-B14F-4D97-AF65-F5344CB8AC3E}">
        <p14:creationId xmlns:p14="http://schemas.microsoft.com/office/powerpoint/2010/main" val="119518691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829271" y="1800224"/>
            <a:ext cx="86196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Pom.xml </a:t>
            </a:r>
            <a:r>
              <a:rPr lang="ko-KR" altLang="en-US" dirty="0"/>
              <a:t>파일을 수정할 경우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Maven Update </a:t>
            </a:r>
            <a:r>
              <a:rPr lang="ko-KR" altLang="en-US" dirty="0"/>
              <a:t>필수로 진행해 주어야 오류가 </a:t>
            </a:r>
            <a:r>
              <a:rPr lang="ko-KR" altLang="en-US" dirty="0" err="1"/>
              <a:t>안남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프레임워크가 마찬가지겠지만 안정적이지 않아서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오류가 났을 경우 개발자가 아니라 프레임워크가 문제가 있는지 확인해 </a:t>
            </a:r>
            <a:r>
              <a:rPr lang="ko-KR" altLang="en-US" dirty="0" err="1"/>
              <a:t>봐야한다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Maven Update / clean / </a:t>
            </a:r>
            <a:r>
              <a:rPr lang="ko-KR" altLang="en-US" dirty="0" err="1"/>
              <a:t>오류난</a:t>
            </a:r>
            <a:r>
              <a:rPr lang="ko-KR" altLang="en-US" dirty="0"/>
              <a:t> 소스코드 지웠다 동일하게 작성해보기 등등 </a:t>
            </a:r>
            <a:r>
              <a:rPr lang="en-US" altLang="ko-KR" dirty="0"/>
              <a:t>.. . </a:t>
            </a:r>
          </a:p>
        </p:txBody>
      </p:sp>
    </p:spTree>
    <p:extLst>
      <p:ext uri="{BB962C8B-B14F-4D97-AF65-F5344CB8AC3E}">
        <p14:creationId xmlns:p14="http://schemas.microsoft.com/office/powerpoint/2010/main" val="370371252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829271" y="1800224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Pom.xml = maven</a:t>
            </a:r>
            <a:r>
              <a:rPr lang="ko-KR" altLang="en-US" dirty="0"/>
              <a:t>설정파일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481197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180535" y="3044280"/>
            <a:ext cx="5831275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Ch02-11</a:t>
            </a:r>
            <a:r>
              <a:rPr lang="ko-KR" altLang="en-US" sz="3200" b="1" dirty="0"/>
              <a:t>강 </a:t>
            </a:r>
            <a:r>
              <a:rPr lang="en-US" altLang="ko-KR" sz="3200" b="1" dirty="0"/>
              <a:t>(0:20~)</a:t>
            </a:r>
          </a:p>
          <a:p>
            <a:pPr algn="ctr"/>
            <a:r>
              <a:rPr lang="en-US" altLang="ko-KR" sz="3200" b="1" dirty="0"/>
              <a:t>Spring MVC</a:t>
            </a:r>
            <a:r>
              <a:rPr lang="ko-KR" altLang="en-US" sz="3200" b="1" dirty="0"/>
              <a:t>패턴의 동작 원리 </a:t>
            </a:r>
            <a:endParaRPr lang="en-US" altLang="ko-KR" sz="3200" b="1" dirty="0"/>
          </a:p>
          <a:p>
            <a:pPr algn="ctr"/>
            <a:r>
              <a:rPr lang="en-US" altLang="ko-KR" sz="32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55039078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735592" y="3044280"/>
            <a:ext cx="4721164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Ch02-11</a:t>
            </a:r>
            <a:r>
              <a:rPr lang="ko-KR" altLang="en-US" sz="3200" b="1" dirty="0"/>
              <a:t>강 </a:t>
            </a:r>
            <a:r>
              <a:rPr lang="en-US" altLang="ko-KR" sz="3200" b="1" dirty="0"/>
              <a:t>(6:00~)</a:t>
            </a:r>
          </a:p>
          <a:p>
            <a:pPr algn="ctr"/>
            <a:r>
              <a:rPr lang="ko-KR" altLang="en-US" sz="3200" b="1" dirty="0"/>
              <a:t>매개변수 이름 저장하기 </a:t>
            </a:r>
            <a:endParaRPr lang="en-US" altLang="ko-KR" sz="3200" b="1" dirty="0"/>
          </a:p>
          <a:p>
            <a:pPr algn="ctr"/>
            <a:r>
              <a:rPr lang="en-US" altLang="ko-KR" sz="3200" b="1" dirty="0"/>
              <a:t>(JDK </a:t>
            </a:r>
            <a:r>
              <a:rPr lang="ko-KR" altLang="en-US" sz="3200" b="1" dirty="0"/>
              <a:t>버전 변경방법</a:t>
            </a:r>
            <a:r>
              <a:rPr lang="en-US" altLang="ko-KR" sz="3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302609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8491310" y="936907"/>
            <a:ext cx="356347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버전이 </a:t>
            </a:r>
            <a:r>
              <a:rPr lang="en-US" altLang="ko-KR" dirty="0"/>
              <a:t>1.8 </a:t>
            </a:r>
            <a:r>
              <a:rPr lang="ko-KR" altLang="en-US" dirty="0"/>
              <a:t>이상이어야 </a:t>
            </a:r>
            <a:endParaRPr lang="en-US" altLang="ko-KR" dirty="0"/>
          </a:p>
          <a:p>
            <a:r>
              <a:rPr lang="en-US" altLang="ko-KR" dirty="0"/>
              <a:t>Parameter </a:t>
            </a:r>
            <a:r>
              <a:rPr lang="ko-KR" altLang="en-US" dirty="0"/>
              <a:t>저장기능 활성화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en-US" altLang="ko-KR" dirty="0"/>
              <a:t>jdk11</a:t>
            </a:r>
            <a:r>
              <a:rPr lang="ko-KR" altLang="en-US" dirty="0"/>
              <a:t>을 사용하니까</a:t>
            </a:r>
            <a:endParaRPr lang="en-US" altLang="ko-KR" dirty="0"/>
          </a:p>
          <a:p>
            <a:r>
              <a:rPr lang="en-US" altLang="ko-KR" dirty="0"/>
              <a:t>11</a:t>
            </a:r>
            <a:r>
              <a:rPr lang="ko-KR" altLang="en-US" dirty="0"/>
              <a:t>로 변경하고 </a:t>
            </a:r>
            <a:endParaRPr lang="en-US" altLang="ko-KR" dirty="0"/>
          </a:p>
          <a:p>
            <a:r>
              <a:rPr lang="ko-KR" altLang="en-US" dirty="0"/>
              <a:t>체크하면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이건 전체적인 </a:t>
            </a:r>
            <a:endParaRPr lang="en-US" altLang="ko-KR" dirty="0"/>
          </a:p>
          <a:p>
            <a:r>
              <a:rPr lang="en-US" altLang="ko-KR" dirty="0" err="1"/>
              <a:t>jdk</a:t>
            </a:r>
            <a:r>
              <a:rPr lang="ko-KR" altLang="en-US" dirty="0"/>
              <a:t>버전을 변경하는 방법이고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프로젝트 개별 또한 </a:t>
            </a:r>
            <a:endParaRPr lang="en-US" altLang="ko-KR" dirty="0"/>
          </a:p>
          <a:p>
            <a:r>
              <a:rPr lang="en-US" altLang="ko-KR" dirty="0" err="1"/>
              <a:t>jdk</a:t>
            </a:r>
            <a:r>
              <a:rPr lang="ko-KR" altLang="en-US" dirty="0"/>
              <a:t>를 변경해야 한다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7E3B2D-CC34-5B1C-8BBA-855830849C70}"/>
              </a:ext>
            </a:extLst>
          </p:cNvPr>
          <p:cNvGrpSpPr/>
          <p:nvPr/>
        </p:nvGrpSpPr>
        <p:grpSpPr>
          <a:xfrm>
            <a:off x="788947" y="748275"/>
            <a:ext cx="7467041" cy="5156465"/>
            <a:chOff x="788947" y="748275"/>
            <a:chExt cx="7467041" cy="51564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62C956B-B69C-548F-9120-A6D179C646F7}"/>
                </a:ext>
              </a:extLst>
            </p:cNvPr>
            <p:cNvGrpSpPr/>
            <p:nvPr/>
          </p:nvGrpSpPr>
          <p:grpSpPr>
            <a:xfrm>
              <a:off x="788947" y="748275"/>
              <a:ext cx="1257973" cy="1530429"/>
              <a:chOff x="615527" y="614268"/>
              <a:chExt cx="1257973" cy="153042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32B6772-710D-8DB0-0D58-89D483EB4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237" y="614268"/>
                <a:ext cx="1219263" cy="153042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5BE2BDC-67D4-B27D-3273-28FD8A8C98E5}"/>
                  </a:ext>
                </a:extLst>
              </p:cNvPr>
              <p:cNvSpPr/>
              <p:nvPr/>
            </p:nvSpPr>
            <p:spPr>
              <a:xfrm>
                <a:off x="615527" y="614268"/>
                <a:ext cx="527474" cy="2364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E0F89B7-BCA8-6C79-1CF7-A4C4F6663997}"/>
                  </a:ext>
                </a:extLst>
              </p:cNvPr>
              <p:cNvSpPr/>
              <p:nvPr/>
            </p:nvSpPr>
            <p:spPr>
              <a:xfrm>
                <a:off x="654236" y="1908198"/>
                <a:ext cx="1072087" cy="2364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D398A25-89A5-E501-074A-A5C43B5E0488}"/>
                </a:ext>
              </a:extLst>
            </p:cNvPr>
            <p:cNvGrpSpPr/>
            <p:nvPr/>
          </p:nvGrpSpPr>
          <p:grpSpPr>
            <a:xfrm>
              <a:off x="3440890" y="748275"/>
              <a:ext cx="4815098" cy="5156465"/>
              <a:chOff x="4259941" y="748275"/>
              <a:chExt cx="4815098" cy="515646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D491F21-6C13-EF78-20F1-992FF25BD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7842" y="748275"/>
                <a:ext cx="4807197" cy="51564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D2E39DD-FE45-6831-8DD6-361B50B86AA6}"/>
                  </a:ext>
                </a:extLst>
              </p:cNvPr>
              <p:cNvSpPr/>
              <p:nvPr/>
            </p:nvSpPr>
            <p:spPr>
              <a:xfrm>
                <a:off x="4259941" y="984774"/>
                <a:ext cx="527474" cy="2364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E834B84-E397-E60C-E063-4923971E6770}"/>
                  </a:ext>
                </a:extLst>
              </p:cNvPr>
              <p:cNvSpPr/>
              <p:nvPr/>
            </p:nvSpPr>
            <p:spPr>
              <a:xfrm>
                <a:off x="4523678" y="1514060"/>
                <a:ext cx="527474" cy="15708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E597E88-E1C7-4CE3-A088-AC6F6386152E}"/>
                  </a:ext>
                </a:extLst>
              </p:cNvPr>
              <p:cNvSpPr/>
              <p:nvPr/>
            </p:nvSpPr>
            <p:spPr>
              <a:xfrm>
                <a:off x="8332076" y="1592602"/>
                <a:ext cx="596388" cy="2519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EA5D528-016D-4B8C-0D84-D15B4F9E773F}"/>
                  </a:ext>
                </a:extLst>
              </p:cNvPr>
              <p:cNvSpPr/>
              <p:nvPr/>
            </p:nvSpPr>
            <p:spPr>
              <a:xfrm>
                <a:off x="5499612" y="4220922"/>
                <a:ext cx="3037416" cy="19342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6C44ACA4-398A-B082-7D09-7CC9513952F3}"/>
                </a:ext>
              </a:extLst>
            </p:cNvPr>
            <p:cNvSpPr/>
            <p:nvPr/>
          </p:nvSpPr>
          <p:spPr>
            <a:xfrm>
              <a:off x="2491657" y="1300654"/>
              <a:ext cx="504496" cy="4256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485231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553372" y="3901965"/>
            <a:ext cx="64524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프로젝트 전체 </a:t>
            </a:r>
            <a:r>
              <a:rPr lang="en-US" altLang="ko-KR" dirty="0" err="1"/>
              <a:t>jdk</a:t>
            </a:r>
            <a:r>
              <a:rPr lang="ko-KR" altLang="en-US" dirty="0"/>
              <a:t>버전을 변경했지만</a:t>
            </a:r>
            <a:endParaRPr lang="en-US" altLang="ko-KR" dirty="0"/>
          </a:p>
          <a:p>
            <a:r>
              <a:rPr lang="ko-KR" altLang="en-US" dirty="0"/>
              <a:t>기존에 만들어져 있던 프로젝트의 </a:t>
            </a:r>
            <a:r>
              <a:rPr lang="en-US" altLang="ko-KR" dirty="0" err="1"/>
              <a:t>jdk</a:t>
            </a:r>
            <a:r>
              <a:rPr lang="ko-KR" altLang="en-US" dirty="0"/>
              <a:t>버전은 아직 </a:t>
            </a:r>
            <a:r>
              <a:rPr lang="en-US" altLang="ko-KR" dirty="0"/>
              <a:t>1.6</a:t>
            </a:r>
            <a:r>
              <a:rPr lang="ko-KR" altLang="en-US" dirty="0"/>
              <a:t>인 모습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프로젝트의 개별 </a:t>
            </a:r>
            <a:r>
              <a:rPr lang="en-US" altLang="ko-KR" dirty="0" err="1"/>
              <a:t>jdk</a:t>
            </a:r>
            <a:r>
              <a:rPr lang="ko-KR" altLang="en-US" dirty="0"/>
              <a:t>버전은 </a:t>
            </a:r>
            <a:r>
              <a:rPr lang="en-US" altLang="ko-KR" dirty="0"/>
              <a:t>pom.xml</a:t>
            </a:r>
            <a:r>
              <a:rPr lang="ko-KR" altLang="en-US" dirty="0"/>
              <a:t>에서 설정 가능하다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이후 설명에 자세하게 작성 예정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C1EC8D1-1314-C25F-C6E1-73727EE2AAEB}"/>
              </a:ext>
            </a:extLst>
          </p:cNvPr>
          <p:cNvGrpSpPr/>
          <p:nvPr/>
        </p:nvGrpSpPr>
        <p:grpSpPr>
          <a:xfrm>
            <a:off x="553372" y="512419"/>
            <a:ext cx="1790792" cy="2711589"/>
            <a:chOff x="731080" y="512419"/>
            <a:chExt cx="1790792" cy="27115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AD3DE1-5160-724B-086D-1EAA8936C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080" y="512419"/>
              <a:ext cx="1790792" cy="27115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22A2E5-D7FE-DE5B-C587-128F5C966347}"/>
                </a:ext>
              </a:extLst>
            </p:cNvPr>
            <p:cNvSpPr/>
            <p:nvPr/>
          </p:nvSpPr>
          <p:spPr>
            <a:xfrm>
              <a:off x="961663" y="2633413"/>
              <a:ext cx="1560209" cy="188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155647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652506" y="3044280"/>
            <a:ext cx="6887334" cy="12618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Ch02-11</a:t>
            </a:r>
            <a:r>
              <a:rPr lang="ko-KR" altLang="en-US" sz="3200" b="1" dirty="0"/>
              <a:t>강 </a:t>
            </a:r>
            <a:r>
              <a:rPr lang="en-US" altLang="ko-KR" sz="3200" b="1" dirty="0"/>
              <a:t>(7:50)</a:t>
            </a:r>
          </a:p>
          <a:p>
            <a:pPr algn="ctr"/>
            <a:r>
              <a:rPr lang="en-US" altLang="ko-KR" sz="4400" b="1" dirty="0"/>
              <a:t>Pom.xml</a:t>
            </a:r>
            <a:r>
              <a:rPr lang="ko-KR" altLang="en-US" sz="4400" b="1" dirty="0"/>
              <a:t>에서 </a:t>
            </a:r>
            <a:r>
              <a:rPr lang="en-US" altLang="ko-KR" sz="4400" b="1" dirty="0"/>
              <a:t>EL </a:t>
            </a:r>
            <a:r>
              <a:rPr lang="ko-KR" altLang="en-US" sz="4400" b="1" dirty="0"/>
              <a:t>사용하기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688028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647253" y="2705725"/>
            <a:ext cx="4920706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/>
              <a:t>메소드 </a:t>
            </a:r>
            <a:r>
              <a:rPr lang="ko-KR" altLang="en-US" sz="4400" b="1" dirty="0" err="1"/>
              <a:t>선언부</a:t>
            </a:r>
            <a:r>
              <a:rPr lang="ko-KR" altLang="en-US" sz="4400" b="1" dirty="0"/>
              <a:t>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자세히 들여다보기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public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3903385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79498" y="925238"/>
            <a:ext cx="96391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Pom.xml </a:t>
            </a:r>
            <a:r>
              <a:rPr lang="ko-KR" altLang="en-US" dirty="0"/>
              <a:t>에 작성된 한 부분이다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아래 사진은 개별 프로젝트의 </a:t>
            </a:r>
            <a:r>
              <a:rPr lang="en-US" altLang="ko-KR" dirty="0" err="1"/>
              <a:t>jdk</a:t>
            </a:r>
            <a:r>
              <a:rPr lang="ko-KR" altLang="en-US" dirty="0"/>
              <a:t>의 버전을 관리할 수 있는 태그 </a:t>
            </a:r>
            <a:r>
              <a:rPr lang="en-US" altLang="ko-KR" dirty="0"/>
              <a:t>&lt;java-version&gt;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&lt;java-version&gt;</a:t>
            </a:r>
            <a:r>
              <a:rPr lang="ko-KR" altLang="en-US" dirty="0"/>
              <a:t>태그의 버전을 변경하면 개별 프로젝트의 </a:t>
            </a:r>
            <a:r>
              <a:rPr lang="en-US" altLang="ko-KR" dirty="0" err="1"/>
              <a:t>jdk</a:t>
            </a:r>
            <a:r>
              <a:rPr lang="ko-KR" altLang="en-US" dirty="0"/>
              <a:t>버전이 변경된다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jdk</a:t>
            </a:r>
            <a:r>
              <a:rPr lang="ko-KR" altLang="en-US" dirty="0"/>
              <a:t>의 버전을 변경하는 이유는 </a:t>
            </a:r>
            <a:r>
              <a:rPr lang="en-US" altLang="ko-KR" dirty="0" err="1"/>
              <a:t>jdk</a:t>
            </a:r>
            <a:r>
              <a:rPr lang="ko-KR" altLang="en-US" dirty="0"/>
              <a:t>의 버전에 따른 신기능을 사용해야 할 경우 변경해야 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추가적으로 아래 </a:t>
            </a:r>
            <a:r>
              <a:rPr lang="en-US" altLang="ko-KR" dirty="0"/>
              <a:t>java-version </a:t>
            </a:r>
            <a:r>
              <a:rPr lang="ko-KR" altLang="en-US" dirty="0"/>
              <a:t>태그를 보면</a:t>
            </a:r>
            <a:endParaRPr lang="en-US" altLang="ko-KR" dirty="0"/>
          </a:p>
          <a:p>
            <a:r>
              <a:rPr lang="ko-KR" altLang="en-US" dirty="0"/>
              <a:t>저 부분을 </a:t>
            </a:r>
            <a:r>
              <a:rPr lang="en-US" altLang="ko-KR" dirty="0"/>
              <a:t>pom.xml </a:t>
            </a:r>
            <a:r>
              <a:rPr lang="ko-KR" altLang="en-US" dirty="0"/>
              <a:t>내부에서만 </a:t>
            </a:r>
            <a:r>
              <a:rPr lang="en-US" altLang="ko-KR" dirty="0"/>
              <a:t>EL</a:t>
            </a:r>
            <a:r>
              <a:rPr lang="ko-KR" altLang="en-US" dirty="0"/>
              <a:t>태그를 사용하여 다른 곳에 적용할 수 있다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060357-3B1B-F1DF-91E0-7B6675C131EF}"/>
              </a:ext>
            </a:extLst>
          </p:cNvPr>
          <p:cNvGrpSpPr/>
          <p:nvPr/>
        </p:nvGrpSpPr>
        <p:grpSpPr>
          <a:xfrm>
            <a:off x="829271" y="4354686"/>
            <a:ext cx="9124362" cy="1578076"/>
            <a:chOff x="829271" y="3429000"/>
            <a:chExt cx="9124362" cy="15780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48CF92C-3F16-40F4-6152-50738DF40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271" y="3429000"/>
              <a:ext cx="9124362" cy="15780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9EFD910-6635-67F6-E668-92E498C3AE9B}"/>
                </a:ext>
              </a:extLst>
            </p:cNvPr>
            <p:cNvSpPr/>
            <p:nvPr/>
          </p:nvSpPr>
          <p:spPr>
            <a:xfrm>
              <a:off x="1615661" y="3733883"/>
              <a:ext cx="3654429" cy="3170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06586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615851" y="147575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아래처럼 돼있던 것을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21D099-E650-E830-0AB5-7732EE8F5DBD}"/>
              </a:ext>
            </a:extLst>
          </p:cNvPr>
          <p:cNvGrpSpPr/>
          <p:nvPr/>
        </p:nvGrpSpPr>
        <p:grpSpPr>
          <a:xfrm>
            <a:off x="1366684" y="3330679"/>
            <a:ext cx="5270090" cy="2418734"/>
            <a:chOff x="1366684" y="3330679"/>
            <a:chExt cx="5270090" cy="241873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9493B08-31FE-51BB-4571-4C945A61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684" y="3330679"/>
              <a:ext cx="5270090" cy="24187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9EFD910-6635-67F6-E668-92E498C3AE9B}"/>
                </a:ext>
              </a:extLst>
            </p:cNvPr>
            <p:cNvSpPr/>
            <p:nvPr/>
          </p:nvSpPr>
          <p:spPr>
            <a:xfrm>
              <a:off x="2333417" y="4286865"/>
              <a:ext cx="1874790" cy="3342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639785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10901" y="868787"/>
            <a:ext cx="602812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사진처럼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저렇게 해주면 위에 </a:t>
            </a:r>
            <a:r>
              <a:rPr lang="en-US" altLang="ko-KR" dirty="0"/>
              <a:t>&lt;java-version&gt;</a:t>
            </a:r>
            <a:r>
              <a:rPr lang="ko-KR" altLang="en-US" dirty="0"/>
              <a:t>쪽만 수정해주면 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아래 </a:t>
            </a:r>
            <a:r>
              <a:rPr lang="en-US" altLang="ko-KR" dirty="0"/>
              <a:t>EL</a:t>
            </a:r>
            <a:r>
              <a:rPr lang="ko-KR" altLang="en-US" dirty="0"/>
              <a:t>태그들은 자동적으로 수정된다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sourc</a:t>
            </a:r>
            <a:r>
              <a:rPr lang="ko-KR" altLang="en-US" dirty="0"/>
              <a:t>태그와 </a:t>
            </a:r>
            <a:r>
              <a:rPr lang="en-US" altLang="ko-KR" dirty="0"/>
              <a:t>target</a:t>
            </a:r>
            <a:r>
              <a:rPr lang="ko-KR" altLang="en-US" dirty="0"/>
              <a:t>태그 모두 적용해야 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추가로 </a:t>
            </a:r>
            <a:r>
              <a:rPr lang="en-US" altLang="ko-KR" dirty="0"/>
              <a:t>pom.xml</a:t>
            </a:r>
            <a:r>
              <a:rPr lang="ko-KR" altLang="en-US" dirty="0"/>
              <a:t>을 수정하면 </a:t>
            </a:r>
            <a:endParaRPr lang="en-US" altLang="ko-KR" dirty="0"/>
          </a:p>
          <a:p>
            <a:r>
              <a:rPr lang="ko-KR" altLang="en-US" dirty="0"/>
              <a:t>프로젝트 </a:t>
            </a:r>
            <a:r>
              <a:rPr lang="en-US" altLang="ko-KR" dirty="0"/>
              <a:t>maven update</a:t>
            </a:r>
            <a:r>
              <a:rPr lang="ko-KR" altLang="en-US" dirty="0" err="1"/>
              <a:t>해야한다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하는 방법은 쉬우니 굳이 그림을 넣진 않겠다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6D6998-CF43-4337-A47F-0284160D23BD}"/>
              </a:ext>
            </a:extLst>
          </p:cNvPr>
          <p:cNvGrpSpPr/>
          <p:nvPr/>
        </p:nvGrpSpPr>
        <p:grpSpPr>
          <a:xfrm>
            <a:off x="6767265" y="2072733"/>
            <a:ext cx="3848298" cy="1733639"/>
            <a:chOff x="1615851" y="3602851"/>
            <a:chExt cx="3848298" cy="17336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1617D8-48F0-2A9E-6B4C-ADC85D50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5851" y="3602851"/>
              <a:ext cx="3848298" cy="17336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245A21-DACC-5DB4-A059-F1FF8E7F68D2}"/>
                </a:ext>
              </a:extLst>
            </p:cNvPr>
            <p:cNvSpPr/>
            <p:nvPr/>
          </p:nvSpPr>
          <p:spPr>
            <a:xfrm>
              <a:off x="2193500" y="4291285"/>
              <a:ext cx="2252375" cy="335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249514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410901" y="868787"/>
            <a:ext cx="4774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pom.xml 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 err="1"/>
              <a:t>메이븐</a:t>
            </a:r>
            <a:r>
              <a:rPr lang="ko-KR" altLang="en-US" dirty="0"/>
              <a:t> 업데이트를 진행하니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jdk</a:t>
            </a:r>
            <a:r>
              <a:rPr lang="en-US" altLang="ko-KR" dirty="0"/>
              <a:t> </a:t>
            </a:r>
            <a:r>
              <a:rPr lang="ko-KR" altLang="en-US" dirty="0"/>
              <a:t>버전 </a:t>
            </a:r>
            <a:r>
              <a:rPr lang="en-US" altLang="ko-KR" dirty="0"/>
              <a:t>1-6</a:t>
            </a:r>
            <a:r>
              <a:rPr lang="ko-KR" altLang="en-US" dirty="0"/>
              <a:t>에서 </a:t>
            </a:r>
            <a:r>
              <a:rPr lang="en-US" altLang="ko-KR" dirty="0"/>
              <a:t>11</a:t>
            </a:r>
            <a:r>
              <a:rPr lang="ko-KR" altLang="en-US" dirty="0"/>
              <a:t>으로 바뀐 모습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2C367A3-0BE4-ACCC-43F9-9DF65DB15BAA}"/>
              </a:ext>
            </a:extLst>
          </p:cNvPr>
          <p:cNvGrpSpPr/>
          <p:nvPr/>
        </p:nvGrpSpPr>
        <p:grpSpPr>
          <a:xfrm>
            <a:off x="1003359" y="2929113"/>
            <a:ext cx="1924149" cy="2863997"/>
            <a:chOff x="1003359" y="2929113"/>
            <a:chExt cx="1924149" cy="28639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7283E8-8F96-734D-2523-402D9EC98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359" y="2929113"/>
              <a:ext cx="1924149" cy="2863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9A7256-DA11-B424-4930-13AB00098DD0}"/>
                </a:ext>
              </a:extLst>
            </p:cNvPr>
            <p:cNvSpPr/>
            <p:nvPr/>
          </p:nvSpPr>
          <p:spPr>
            <a:xfrm>
              <a:off x="1214756" y="5010381"/>
              <a:ext cx="1496914" cy="2237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50908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109187" y="3044280"/>
            <a:ext cx="7973978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ch02-11 (11:30)</a:t>
            </a:r>
          </a:p>
          <a:p>
            <a:pPr algn="ctr"/>
            <a:r>
              <a:rPr lang="en-US" altLang="ko-KR" sz="4400" b="1" dirty="0"/>
              <a:t>Spring</a:t>
            </a:r>
            <a:r>
              <a:rPr lang="ko-KR" altLang="en-US" sz="4400" b="1" dirty="0"/>
              <a:t>이 메서드의 매개변수를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얻어오는 방법 </a:t>
            </a:r>
            <a:r>
              <a:rPr lang="en-US" altLang="ko-KR" sz="4400" b="1" dirty="0"/>
              <a:t>2</a:t>
            </a:r>
            <a:r>
              <a:rPr lang="ko-KR" altLang="en-US" sz="4400" b="1" dirty="0"/>
              <a:t>가지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39540330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1615851" y="1475759"/>
            <a:ext cx="100402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Reflection API (- parameters</a:t>
            </a:r>
            <a:r>
              <a:rPr lang="ko-KR" altLang="en-US" dirty="0"/>
              <a:t> 옵션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  &gt;&gt; </a:t>
            </a:r>
            <a:r>
              <a:rPr lang="ko-KR" altLang="en-US" dirty="0"/>
              <a:t>이거 시도하다가 실패하면 </a:t>
            </a:r>
            <a:r>
              <a:rPr lang="en-US" altLang="ko-KR" dirty="0" err="1"/>
              <a:t>classFIle</a:t>
            </a:r>
            <a:r>
              <a:rPr lang="ko-KR" altLang="en-US" dirty="0"/>
              <a:t>을 찾아봄</a:t>
            </a:r>
            <a:endParaRPr lang="en-US" altLang="ko-KR" dirty="0"/>
          </a:p>
          <a:p>
            <a:r>
              <a:rPr lang="en-US" altLang="ko-KR" dirty="0"/>
              <a:t>   &gt;&gt; </a:t>
            </a:r>
            <a:r>
              <a:rPr lang="ko-KR" altLang="en-US" dirty="0"/>
              <a:t>이건 </a:t>
            </a:r>
            <a:r>
              <a:rPr lang="en-US" altLang="ko-KR" dirty="0"/>
              <a:t>java8 / jdk1.8</a:t>
            </a:r>
            <a:r>
              <a:rPr lang="ko-KR" altLang="en-US" dirty="0"/>
              <a:t>버전 이상에서만 사용 가능 </a:t>
            </a:r>
            <a:r>
              <a:rPr lang="en-US" altLang="ko-KR" dirty="0"/>
              <a:t>(</a:t>
            </a:r>
            <a:r>
              <a:rPr lang="ko-KR" altLang="en-US" dirty="0"/>
              <a:t>프로젝트 버전이 낮으면 이거 사용불가능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2. Class File</a:t>
            </a:r>
          </a:p>
          <a:p>
            <a:endParaRPr lang="en-US" altLang="ko-KR" dirty="0"/>
          </a:p>
          <a:p>
            <a:r>
              <a:rPr lang="en-US" altLang="ko-KR" dirty="0"/>
              <a:t>&gt; </a:t>
            </a:r>
            <a:r>
              <a:rPr lang="ko-KR" altLang="en-US" dirty="0"/>
              <a:t>사용하는 방법 </a:t>
            </a:r>
            <a:r>
              <a:rPr lang="en-US" altLang="ko-KR" dirty="0"/>
              <a:t>=  ch02.11 (5:00~)</a:t>
            </a:r>
          </a:p>
        </p:txBody>
      </p:sp>
    </p:spTree>
    <p:extLst>
      <p:ext uri="{BB962C8B-B14F-4D97-AF65-F5344CB8AC3E}">
        <p14:creationId xmlns:p14="http://schemas.microsoft.com/office/powerpoint/2010/main" val="224282370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661956" y="3044280"/>
            <a:ext cx="8868454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Spring</a:t>
            </a:r>
            <a:r>
              <a:rPr lang="ko-KR" altLang="en-US" sz="4400" b="1" dirty="0"/>
              <a:t>에서 확장자 </a:t>
            </a:r>
            <a:r>
              <a:rPr lang="en-US" altLang="ko-KR" sz="4400" b="1" dirty="0"/>
              <a:t>class</a:t>
            </a:r>
            <a:r>
              <a:rPr lang="ko-KR" altLang="en-US" sz="4400" b="1" dirty="0"/>
              <a:t>파일 찾기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79858151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32626" y="2852276"/>
            <a:ext cx="6862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원래같으면</a:t>
            </a:r>
            <a:r>
              <a:rPr lang="ko-KR" altLang="en-US" dirty="0"/>
              <a:t> 프로젝트 내부에서 확장자 </a:t>
            </a:r>
            <a:r>
              <a:rPr lang="en-US" altLang="ko-KR" dirty="0"/>
              <a:t>class</a:t>
            </a:r>
            <a:r>
              <a:rPr lang="ko-KR" altLang="en-US" dirty="0"/>
              <a:t>파일을 찾을 수 없다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사진처럼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4166A4-20BC-258E-08E5-4ADD97973892}"/>
              </a:ext>
            </a:extLst>
          </p:cNvPr>
          <p:cNvGrpSpPr/>
          <p:nvPr/>
        </p:nvGrpSpPr>
        <p:grpSpPr>
          <a:xfrm>
            <a:off x="7934043" y="1108509"/>
            <a:ext cx="2819644" cy="4640982"/>
            <a:chOff x="7884882" y="1108509"/>
            <a:chExt cx="2819644" cy="46409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044F64A-A446-1844-8944-50658006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4882" y="1108509"/>
              <a:ext cx="2819644" cy="4640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F5137E4-76CF-C547-A183-6FA7A45E41D9}"/>
                </a:ext>
              </a:extLst>
            </p:cNvPr>
            <p:cNvSpPr/>
            <p:nvPr/>
          </p:nvSpPr>
          <p:spPr>
            <a:xfrm>
              <a:off x="9406140" y="1878168"/>
              <a:ext cx="455615" cy="3930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01089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32626" y="2852276"/>
            <a:ext cx="4368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이걸 찾게 해주는 방법이 있는데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2C5AE19-5BE2-A05A-8453-939595A6227C}"/>
              </a:ext>
            </a:extLst>
          </p:cNvPr>
          <p:cNvGrpSpPr/>
          <p:nvPr/>
        </p:nvGrpSpPr>
        <p:grpSpPr>
          <a:xfrm>
            <a:off x="5936768" y="1231398"/>
            <a:ext cx="4526672" cy="4945809"/>
            <a:chOff x="5936768" y="1231398"/>
            <a:chExt cx="4526672" cy="49458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32EBE6A-159C-6FAC-06D6-99B96516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6768" y="1231398"/>
              <a:ext cx="4526672" cy="49458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318CE1-D424-B6B7-A4AA-A613C7896E67}"/>
                </a:ext>
              </a:extLst>
            </p:cNvPr>
            <p:cNvSpPr/>
            <p:nvPr/>
          </p:nvSpPr>
          <p:spPr>
            <a:xfrm>
              <a:off x="6096000" y="1396181"/>
              <a:ext cx="609600" cy="245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DA5CC8-E104-AEA1-34BB-2893D164FAC2}"/>
                </a:ext>
              </a:extLst>
            </p:cNvPr>
            <p:cNvSpPr/>
            <p:nvPr/>
          </p:nvSpPr>
          <p:spPr>
            <a:xfrm>
              <a:off x="6095999" y="2231923"/>
              <a:ext cx="1474839" cy="3146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CB9192-C8A1-0AC0-653D-B9B4CC9242ED}"/>
                </a:ext>
              </a:extLst>
            </p:cNvPr>
            <p:cNvSpPr/>
            <p:nvPr/>
          </p:nvSpPr>
          <p:spPr>
            <a:xfrm>
              <a:off x="7570838" y="5852743"/>
              <a:ext cx="1474839" cy="3146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051765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5D2368-5CF9-1ACD-8426-145E2B147B20}"/>
              </a:ext>
            </a:extLst>
          </p:cNvPr>
          <p:cNvGrpSpPr/>
          <p:nvPr/>
        </p:nvGrpSpPr>
        <p:grpSpPr>
          <a:xfrm>
            <a:off x="373626" y="692991"/>
            <a:ext cx="11639737" cy="4945809"/>
            <a:chOff x="332381" y="562804"/>
            <a:chExt cx="11639737" cy="494580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1D23D05-B7C7-654B-CE8D-B1A860E7E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4887" y="608527"/>
              <a:ext cx="2667231" cy="34978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CF5CAF7-32C7-5F0A-4688-7499677F6AD2}"/>
                </a:ext>
              </a:extLst>
            </p:cNvPr>
            <p:cNvGrpSpPr/>
            <p:nvPr/>
          </p:nvGrpSpPr>
          <p:grpSpPr>
            <a:xfrm>
              <a:off x="332381" y="562804"/>
              <a:ext cx="9834174" cy="4945809"/>
              <a:chOff x="332381" y="562804"/>
              <a:chExt cx="9834174" cy="494580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A09C28C-8364-F33D-863C-98945BE49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7439" y="562804"/>
                <a:ext cx="2933954" cy="3589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5FD9CA0-4BCC-2CDA-48E7-0031EE01206D}"/>
                  </a:ext>
                </a:extLst>
              </p:cNvPr>
              <p:cNvGrpSpPr/>
              <p:nvPr/>
            </p:nvGrpSpPr>
            <p:grpSpPr>
              <a:xfrm>
                <a:off x="332381" y="562804"/>
                <a:ext cx="9834174" cy="4945809"/>
                <a:chOff x="5936768" y="1231398"/>
                <a:chExt cx="9834174" cy="4945809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63B6054B-D213-BB5A-6331-491736FB7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36768" y="1231398"/>
                  <a:ext cx="4526672" cy="494580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454BEBC-13E7-D7D6-F3BA-2F04BCAD48EC}"/>
                    </a:ext>
                  </a:extLst>
                </p:cNvPr>
                <p:cNvSpPr/>
                <p:nvPr/>
              </p:nvSpPr>
              <p:spPr>
                <a:xfrm>
                  <a:off x="6096000" y="1396181"/>
                  <a:ext cx="609600" cy="24580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D45DB8DF-1840-FB8C-5000-F76283FBEEB6}"/>
                    </a:ext>
                  </a:extLst>
                </p:cNvPr>
                <p:cNvSpPr/>
                <p:nvPr/>
              </p:nvSpPr>
              <p:spPr>
                <a:xfrm>
                  <a:off x="6095999" y="2231923"/>
                  <a:ext cx="1474839" cy="3146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75F2E9F-78E2-D41C-A58F-12DEB1741456}"/>
                    </a:ext>
                  </a:extLst>
                </p:cNvPr>
                <p:cNvSpPr/>
                <p:nvPr/>
              </p:nvSpPr>
              <p:spPr>
                <a:xfrm>
                  <a:off x="7570838" y="5852743"/>
                  <a:ext cx="1474839" cy="3146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38FFE8D-40C0-589C-BE6E-6C4C596C2FDF}"/>
                    </a:ext>
                  </a:extLst>
                </p:cNvPr>
                <p:cNvSpPr/>
                <p:nvPr/>
              </p:nvSpPr>
              <p:spPr>
                <a:xfrm>
                  <a:off x="11501826" y="1560962"/>
                  <a:ext cx="660677" cy="30716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7CDF209-7378-39B1-59DD-A7A4B13890C6}"/>
                    </a:ext>
                  </a:extLst>
                </p:cNvPr>
                <p:cNvSpPr/>
                <p:nvPr/>
              </p:nvSpPr>
              <p:spPr>
                <a:xfrm>
                  <a:off x="11832164" y="2078340"/>
                  <a:ext cx="1510210" cy="15358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7CE002C-F409-0AFE-14BE-0664E21E4700}"/>
                    </a:ext>
                  </a:extLst>
                </p:cNvPr>
                <p:cNvSpPr/>
                <p:nvPr/>
              </p:nvSpPr>
              <p:spPr>
                <a:xfrm>
                  <a:off x="15143827" y="1838133"/>
                  <a:ext cx="627115" cy="24020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91973320-91BB-6DDA-9DD8-EC02BD8AFEA3}"/>
                  </a:ext>
                </a:extLst>
              </p:cNvPr>
              <p:cNvSpPr/>
              <p:nvPr/>
            </p:nvSpPr>
            <p:spPr>
              <a:xfrm>
                <a:off x="5092578" y="2182761"/>
                <a:ext cx="618527" cy="4326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7839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86559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외부에서 호출하겠다는 용도로 </a:t>
            </a:r>
            <a:r>
              <a:rPr lang="en-US" altLang="ko-KR" dirty="0"/>
              <a:t>@RequesMapping</a:t>
            </a:r>
            <a:r>
              <a:rPr lang="ko-KR" altLang="en-US" dirty="0"/>
              <a:t>을 </a:t>
            </a:r>
            <a:r>
              <a:rPr lang="ko-KR" altLang="en-US" dirty="0" err="1"/>
              <a:t>써놨는데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왜 </a:t>
            </a:r>
            <a:r>
              <a:rPr lang="en-US" altLang="ko-KR" dirty="0"/>
              <a:t>private</a:t>
            </a:r>
            <a:r>
              <a:rPr lang="ko-KR" altLang="en-US" dirty="0"/>
              <a:t>로 굳이 선언하려고 하나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그냥 </a:t>
            </a:r>
            <a:r>
              <a:rPr lang="en-US" altLang="ko-KR" dirty="0"/>
              <a:t>Public</a:t>
            </a:r>
            <a:r>
              <a:rPr lang="ko-KR" altLang="en-US" dirty="0"/>
              <a:t>으로 선언해라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 </a:t>
            </a:r>
            <a:r>
              <a:rPr lang="en-US" altLang="ko-KR" dirty="0"/>
              <a:t>: @RequestMapping</a:t>
            </a:r>
            <a:r>
              <a:rPr lang="ko-KR" altLang="en-US" dirty="0"/>
              <a:t>을 붙인 순간 해당 메서드의 접근제어자가 뭐든 상관없이</a:t>
            </a:r>
            <a:endParaRPr lang="en-US" altLang="ko-KR" dirty="0"/>
          </a:p>
          <a:p>
            <a:r>
              <a:rPr lang="ko-KR" altLang="en-US" dirty="0"/>
              <a:t>외부에서 호출 가능하긴 하다 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26114E-DA50-819D-D71E-A09DEC2EE088}"/>
              </a:ext>
            </a:extLst>
          </p:cNvPr>
          <p:cNvGrpSpPr/>
          <p:nvPr/>
        </p:nvGrpSpPr>
        <p:grpSpPr>
          <a:xfrm>
            <a:off x="755691" y="3128144"/>
            <a:ext cx="4755292" cy="2568163"/>
            <a:chOff x="1030994" y="2036763"/>
            <a:chExt cx="4755292" cy="25681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2F5D73-13A4-963D-C31E-B8F4A0D52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994" y="2036763"/>
              <a:ext cx="4755292" cy="2568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A858A9-772E-1796-FF12-A1143B8207D6}"/>
                </a:ext>
              </a:extLst>
            </p:cNvPr>
            <p:cNvSpPr/>
            <p:nvPr/>
          </p:nvSpPr>
          <p:spPr>
            <a:xfrm>
              <a:off x="1510039" y="3645310"/>
              <a:ext cx="623562" cy="2187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5293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875596" y="3044280"/>
            <a:ext cx="6441186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Class</a:t>
            </a:r>
            <a:r>
              <a:rPr lang="ko-KR" altLang="en-US" sz="4400" b="1" dirty="0"/>
              <a:t>파일 </a:t>
            </a:r>
            <a:r>
              <a:rPr lang="ko-KR" altLang="en-US" sz="4400" b="1" dirty="0" err="1"/>
              <a:t>더블클릭하면</a:t>
            </a:r>
            <a:r>
              <a:rPr lang="ko-KR" altLang="en-US" sz="4400" b="1" dirty="0"/>
              <a:t> 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Not found </a:t>
            </a:r>
            <a:r>
              <a:rPr lang="ko-KR" altLang="en-US" sz="4400" b="1" dirty="0"/>
              <a:t>뜨는데</a:t>
            </a:r>
            <a:r>
              <a:rPr lang="en-US" altLang="ko-KR" sz="4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774225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5FCAE6-2160-12F2-6BE1-B169F1A81BA2}"/>
              </a:ext>
            </a:extLst>
          </p:cNvPr>
          <p:cNvSpPr txBox="1"/>
          <p:nvPr/>
        </p:nvSpPr>
        <p:spPr>
          <a:xfrm>
            <a:off x="914400" y="2169226"/>
            <a:ext cx="46891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정상임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원래 </a:t>
            </a:r>
            <a:r>
              <a:rPr lang="en-US" altLang="ko-KR" dirty="0"/>
              <a:t>class</a:t>
            </a:r>
            <a:r>
              <a:rPr lang="ko-KR" altLang="en-US" dirty="0"/>
              <a:t>파일은 바이너리 파일이기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우리가 </a:t>
            </a:r>
            <a:r>
              <a:rPr lang="ko-KR" altLang="en-US" dirty="0" err="1"/>
              <a:t>못읽음</a:t>
            </a:r>
            <a:r>
              <a:rPr lang="ko-KR" altLang="en-US" dirty="0"/>
              <a:t>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4EBE18-1D78-96FA-FEC6-4D2364648302}"/>
              </a:ext>
            </a:extLst>
          </p:cNvPr>
          <p:cNvGrpSpPr/>
          <p:nvPr/>
        </p:nvGrpSpPr>
        <p:grpSpPr>
          <a:xfrm>
            <a:off x="5920936" y="1311362"/>
            <a:ext cx="4977227" cy="3193057"/>
            <a:chOff x="5920936" y="1311362"/>
            <a:chExt cx="4977227" cy="319305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C167BAE-929F-DBD2-978A-012E56BD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3320" y="1311362"/>
              <a:ext cx="4884843" cy="31930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C3688CB-5B23-7213-1B73-7E4E6E2D3B3C}"/>
                </a:ext>
              </a:extLst>
            </p:cNvPr>
            <p:cNvSpPr/>
            <p:nvPr/>
          </p:nvSpPr>
          <p:spPr>
            <a:xfrm>
              <a:off x="5920936" y="1927123"/>
              <a:ext cx="1354936" cy="2776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827963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5FCAE6-2160-12F2-6BE1-B169F1A81BA2}"/>
              </a:ext>
            </a:extLst>
          </p:cNvPr>
          <p:cNvSpPr txBox="1"/>
          <p:nvPr/>
        </p:nvSpPr>
        <p:spPr>
          <a:xfrm>
            <a:off x="609600" y="2670671"/>
            <a:ext cx="4979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그리고 아래에 보면 </a:t>
            </a:r>
            <a:endParaRPr lang="en-US" altLang="ko-KR" dirty="0"/>
          </a:p>
          <a:p>
            <a:r>
              <a:rPr lang="ko-KR" altLang="en-US" dirty="0"/>
              <a:t>바이너리 파일을 잘 해석해서 </a:t>
            </a:r>
            <a:r>
              <a:rPr lang="ko-KR" altLang="en-US" dirty="0" err="1"/>
              <a:t>우리한테</a:t>
            </a:r>
            <a:r>
              <a:rPr lang="ko-KR" altLang="en-US" dirty="0"/>
              <a:t> 보여줌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4EBE18-1D78-96FA-FEC6-4D2364648302}"/>
              </a:ext>
            </a:extLst>
          </p:cNvPr>
          <p:cNvGrpSpPr/>
          <p:nvPr/>
        </p:nvGrpSpPr>
        <p:grpSpPr>
          <a:xfrm>
            <a:off x="6052648" y="1720473"/>
            <a:ext cx="4884844" cy="3193057"/>
            <a:chOff x="6013319" y="1311362"/>
            <a:chExt cx="4884844" cy="319305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C167BAE-929F-DBD2-978A-012E56BD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3320" y="1311362"/>
              <a:ext cx="4884843" cy="31930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C3688CB-5B23-7213-1B73-7E4E6E2D3B3C}"/>
                </a:ext>
              </a:extLst>
            </p:cNvPr>
            <p:cNvSpPr/>
            <p:nvPr/>
          </p:nvSpPr>
          <p:spPr>
            <a:xfrm>
              <a:off x="6013319" y="2445889"/>
              <a:ext cx="4884843" cy="20585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98014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8AA4458-50BC-E276-0F33-CBE65072A3D2}"/>
              </a:ext>
            </a:extLst>
          </p:cNvPr>
          <p:cNvGrpSpPr/>
          <p:nvPr/>
        </p:nvGrpSpPr>
        <p:grpSpPr>
          <a:xfrm>
            <a:off x="465221" y="643155"/>
            <a:ext cx="10488741" cy="4426498"/>
            <a:chOff x="465221" y="633323"/>
            <a:chExt cx="10488741" cy="44264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5FCAE6-2160-12F2-6BE1-B169F1A81BA2}"/>
                </a:ext>
              </a:extLst>
            </p:cNvPr>
            <p:cNvSpPr txBox="1"/>
            <p:nvPr/>
          </p:nvSpPr>
          <p:spPr>
            <a:xfrm>
              <a:off x="465221" y="633323"/>
              <a:ext cx="2289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+ </a:t>
              </a:r>
              <a:r>
                <a:rPr lang="ko-KR" altLang="en-US" dirty="0"/>
                <a:t>실제 경로도 같음 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45FB3F4-92EC-E091-B30D-419361324A96}"/>
                </a:ext>
              </a:extLst>
            </p:cNvPr>
            <p:cNvGrpSpPr/>
            <p:nvPr/>
          </p:nvGrpSpPr>
          <p:grpSpPr>
            <a:xfrm>
              <a:off x="945965" y="1798178"/>
              <a:ext cx="2728196" cy="3261643"/>
              <a:chOff x="945965" y="1798178"/>
              <a:chExt cx="2728196" cy="326164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ED271B5-DEAE-81DC-E25F-6F954249F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965" y="1798178"/>
                <a:ext cx="2728196" cy="3261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448DAE7-2EE9-C9C0-6F72-644A71E89A76}"/>
                  </a:ext>
                </a:extLst>
              </p:cNvPr>
              <p:cNvSpPr/>
              <p:nvPr/>
            </p:nvSpPr>
            <p:spPr>
              <a:xfrm>
                <a:off x="945965" y="1798178"/>
                <a:ext cx="1808665" cy="14562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561F326-6354-AF08-9A37-E48DABA15C61}"/>
                </a:ext>
              </a:extLst>
            </p:cNvPr>
            <p:cNvGrpSpPr/>
            <p:nvPr/>
          </p:nvGrpSpPr>
          <p:grpSpPr>
            <a:xfrm>
              <a:off x="4159045" y="2954593"/>
              <a:ext cx="1189703" cy="599767"/>
              <a:chOff x="4257368" y="2448232"/>
              <a:chExt cx="2615380" cy="599767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B70D747-2BED-3B63-6A05-DA036F252281}"/>
                  </a:ext>
                </a:extLst>
              </p:cNvPr>
              <p:cNvCxnSpPr/>
              <p:nvPr/>
            </p:nvCxnSpPr>
            <p:spPr>
              <a:xfrm>
                <a:off x="4257368" y="2448232"/>
                <a:ext cx="261538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72B94018-072C-8190-CBBF-05E4656CFF92}"/>
                  </a:ext>
                </a:extLst>
              </p:cNvPr>
              <p:cNvCxnSpPr/>
              <p:nvPr/>
            </p:nvCxnSpPr>
            <p:spPr>
              <a:xfrm>
                <a:off x="4257368" y="3047999"/>
                <a:ext cx="261538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ADE62A-BFA6-B862-A795-556DCFE6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632" y="2135096"/>
              <a:ext cx="5120330" cy="182797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FE6E03-4C70-53E1-58EF-0996CA30ED24}"/>
                </a:ext>
              </a:extLst>
            </p:cNvPr>
            <p:cNvSpPr/>
            <p:nvPr/>
          </p:nvSpPr>
          <p:spPr>
            <a:xfrm>
              <a:off x="6427449" y="2700850"/>
              <a:ext cx="4388035" cy="11632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532131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066357" y="3044280"/>
            <a:ext cx="6059672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ch02-11 (19:00)</a:t>
            </a:r>
          </a:p>
          <a:p>
            <a:pPr algn="ctr"/>
            <a:r>
              <a:rPr lang="en-US" altLang="ko-KR" sz="4400" b="1" dirty="0" err="1"/>
              <a:t>hashMap</a:t>
            </a:r>
            <a:r>
              <a:rPr lang="ko-KR" altLang="en-US" sz="4400" b="1" dirty="0"/>
              <a:t>에 대한 설명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48388570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235846" y="3044280"/>
            <a:ext cx="3720699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ch02-12 pass</a:t>
            </a:r>
          </a:p>
        </p:txBody>
      </p:sp>
    </p:spTree>
    <p:extLst>
      <p:ext uri="{BB962C8B-B14F-4D97-AF65-F5344CB8AC3E}">
        <p14:creationId xmlns:p14="http://schemas.microsoft.com/office/powerpoint/2010/main" val="75086065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790887" y="3044280"/>
            <a:ext cx="461055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ch02-11(02:00~)</a:t>
            </a:r>
          </a:p>
          <a:p>
            <a:pPr algn="ctr"/>
            <a:r>
              <a:rPr lang="en-US" altLang="ko-KR" sz="4400" b="1" dirty="0"/>
              <a:t>@WebServlet?</a:t>
            </a:r>
          </a:p>
        </p:txBody>
      </p:sp>
    </p:spTree>
    <p:extLst>
      <p:ext uri="{BB962C8B-B14F-4D97-AF65-F5344CB8AC3E}">
        <p14:creationId xmlns:p14="http://schemas.microsoft.com/office/powerpoint/2010/main" val="4117998680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238064" y="292021"/>
            <a:ext cx="934024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우리가 </a:t>
            </a:r>
            <a:r>
              <a:rPr lang="en-US" altLang="ko-KR" dirty="0"/>
              <a:t>@RequestMapping / @Controller</a:t>
            </a:r>
            <a:r>
              <a:rPr lang="ko-KR" altLang="en-US" dirty="0"/>
              <a:t>는 정말 많이 봤는데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@WebServlet(“</a:t>
            </a:r>
            <a:r>
              <a:rPr lang="ko-KR" altLang="en-US" dirty="0"/>
              <a:t>경로</a:t>
            </a:r>
            <a:r>
              <a:rPr lang="en-US" altLang="ko-KR" dirty="0"/>
              <a:t>”) &gt;&gt; </a:t>
            </a:r>
            <a:r>
              <a:rPr lang="ko-KR" altLang="en-US" dirty="0"/>
              <a:t>이건 </a:t>
            </a:r>
            <a:r>
              <a:rPr lang="ko-KR" altLang="en-US" dirty="0" err="1"/>
              <a:t>뭘까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정답은 </a:t>
            </a:r>
            <a:r>
              <a:rPr lang="ko-KR" altLang="en-US" dirty="0" err="1"/>
              <a:t>서블릿에서만</a:t>
            </a:r>
            <a:r>
              <a:rPr lang="ko-KR" altLang="en-US" dirty="0"/>
              <a:t> 사용하는 </a:t>
            </a:r>
            <a:r>
              <a:rPr lang="ko-KR" altLang="en-US" dirty="0" err="1"/>
              <a:t>어노테이션임과</a:t>
            </a:r>
            <a:r>
              <a:rPr lang="ko-KR" altLang="en-US" dirty="0"/>
              <a:t> 동시에 </a:t>
            </a:r>
            <a:endParaRPr lang="en-US" altLang="ko-KR" dirty="0"/>
          </a:p>
          <a:p>
            <a:r>
              <a:rPr lang="en-US" altLang="ko-KR" dirty="0"/>
              <a:t>@RequestMapping + @Controller </a:t>
            </a:r>
            <a:r>
              <a:rPr lang="ko-KR" altLang="en-US" dirty="0" err="1"/>
              <a:t>한거다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컨트롤러 작성하는 곳과 같은 위치인</a:t>
            </a:r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/>
              <a:t>이름 위에다 작성하며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하나의 클래스에 하나의 메서드만 존재할 경우 </a:t>
            </a:r>
            <a:endParaRPr lang="en-US" altLang="ko-KR" dirty="0"/>
          </a:p>
          <a:p>
            <a:r>
              <a:rPr lang="en-US" altLang="ko-KR" dirty="0"/>
              <a:t>@WebServlet(“</a:t>
            </a:r>
            <a:r>
              <a:rPr lang="ko-KR" altLang="en-US" dirty="0"/>
              <a:t>경로</a:t>
            </a:r>
            <a:r>
              <a:rPr lang="en-US" altLang="ko-KR" dirty="0"/>
              <a:t>”) </a:t>
            </a:r>
            <a:r>
              <a:rPr lang="ko-KR" altLang="en-US" dirty="0"/>
              <a:t>를 사용한다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둘을 </a:t>
            </a:r>
            <a:r>
              <a:rPr lang="ko-KR" altLang="en-US" dirty="0" err="1"/>
              <a:t>합친거라고</a:t>
            </a:r>
            <a:r>
              <a:rPr lang="ko-KR" altLang="en-US" dirty="0"/>
              <a:t> 해서 </a:t>
            </a:r>
            <a:r>
              <a:rPr lang="ko-KR" altLang="en-US" dirty="0" err="1"/>
              <a:t>좋은게</a:t>
            </a:r>
            <a:r>
              <a:rPr lang="ko-KR" altLang="en-US" dirty="0"/>
              <a:t> 아니라 그냥 </a:t>
            </a:r>
            <a:r>
              <a:rPr lang="ko-KR" altLang="en-US" dirty="0" err="1"/>
              <a:t>서블릿에선</a:t>
            </a:r>
            <a:r>
              <a:rPr lang="ko-KR" altLang="en-US" dirty="0"/>
              <a:t> </a:t>
            </a:r>
            <a:r>
              <a:rPr lang="en-US" altLang="ko-KR" dirty="0"/>
              <a:t>@WebServlet</a:t>
            </a:r>
            <a:r>
              <a:rPr lang="ko-KR" altLang="en-US" dirty="0"/>
              <a:t>을 사용하는 것이고 </a:t>
            </a:r>
            <a:endParaRPr lang="en-US" altLang="ko-KR" dirty="0"/>
          </a:p>
          <a:p>
            <a:r>
              <a:rPr lang="ko-KR" altLang="en-US" dirty="0"/>
              <a:t>오히려 </a:t>
            </a:r>
            <a:r>
              <a:rPr lang="en-US" altLang="ko-KR" dirty="0"/>
              <a:t>@WebServlet</a:t>
            </a:r>
            <a:r>
              <a:rPr lang="ko-KR" altLang="en-US" dirty="0"/>
              <a:t>가 더 구식 </a:t>
            </a:r>
            <a:endParaRPr lang="en-US" altLang="ko-KR" dirty="0"/>
          </a:p>
          <a:p>
            <a:r>
              <a:rPr lang="en-US" altLang="ko-KR" dirty="0"/>
              <a:t>@RequestMapping / @Controller</a:t>
            </a:r>
            <a:r>
              <a:rPr lang="ko-KR" altLang="en-US" dirty="0"/>
              <a:t>로 분리한 것이 더 최신식이다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897452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829271" y="1096062"/>
            <a:ext cx="87908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@WebServlet</a:t>
            </a:r>
            <a:r>
              <a:rPr lang="ko-KR" altLang="en-US" dirty="0"/>
              <a:t>를 사용하려면 몇가지 조건이 더 필요하다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클래스 이름 옆에 </a:t>
            </a:r>
            <a:r>
              <a:rPr lang="en-US" altLang="ko-KR" dirty="0"/>
              <a:t>extends </a:t>
            </a:r>
            <a:r>
              <a:rPr lang="en-US" altLang="ko-KR" dirty="0" err="1"/>
              <a:t>HttpServlet</a:t>
            </a:r>
            <a:r>
              <a:rPr lang="ko-KR" altLang="en-US" dirty="0"/>
              <a:t>을 상속 받아야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@Controller</a:t>
            </a:r>
            <a:r>
              <a:rPr lang="ko-KR" altLang="en-US" dirty="0"/>
              <a:t>는 상속 받을 필요는 없었지만</a:t>
            </a:r>
            <a:r>
              <a:rPr lang="en-US" altLang="ko-KR" dirty="0"/>
              <a:t>, @WebServlet</a:t>
            </a:r>
            <a:r>
              <a:rPr lang="ko-KR" altLang="en-US" dirty="0"/>
              <a:t>은 상속을 받아야 한다</a:t>
            </a: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메서드 이름은 </a:t>
            </a:r>
            <a:r>
              <a:rPr lang="en-US" altLang="ko-KR" dirty="0"/>
              <a:t>service( )</a:t>
            </a:r>
            <a:r>
              <a:rPr lang="ko-KR" altLang="en-US" dirty="0"/>
              <a:t>가 고정이고 </a:t>
            </a:r>
            <a:endParaRPr lang="en-US" altLang="ko-KR" dirty="0"/>
          </a:p>
          <a:p>
            <a:r>
              <a:rPr lang="en-US" altLang="ko-KR" dirty="0"/>
              <a:t>service( ) </a:t>
            </a:r>
            <a:r>
              <a:rPr lang="ko-KR" altLang="en-US" dirty="0"/>
              <a:t>의 매개변수로 </a:t>
            </a:r>
            <a:r>
              <a:rPr lang="en-US" altLang="ko-KR" dirty="0" err="1"/>
              <a:t>HttpServletRequest</a:t>
            </a:r>
            <a:r>
              <a:rPr lang="en-US" altLang="ko-KR" dirty="0"/>
              <a:t>/Response</a:t>
            </a:r>
            <a:r>
              <a:rPr lang="ko-KR" altLang="en-US" dirty="0"/>
              <a:t>가 무조건 들어가 줘야 한다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B5C1C2-5871-BC71-35B7-26D192582849}"/>
              </a:ext>
            </a:extLst>
          </p:cNvPr>
          <p:cNvGrpSpPr/>
          <p:nvPr/>
        </p:nvGrpSpPr>
        <p:grpSpPr>
          <a:xfrm>
            <a:off x="581014" y="3870348"/>
            <a:ext cx="8452962" cy="1380078"/>
            <a:chOff x="581014" y="3870348"/>
            <a:chExt cx="8452962" cy="13800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980E93-6462-9B67-A186-FA7C05DFE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14" y="3870348"/>
              <a:ext cx="8452962" cy="13800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9C5EF6B-8855-80B1-378C-CD71186C65F2}"/>
                </a:ext>
              </a:extLst>
            </p:cNvPr>
            <p:cNvSpPr/>
            <p:nvPr/>
          </p:nvSpPr>
          <p:spPr>
            <a:xfrm>
              <a:off x="4807495" y="4560387"/>
              <a:ext cx="3549924" cy="444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CD7BF5-4E1C-B4EF-B33E-647160FA55D2}"/>
                </a:ext>
              </a:extLst>
            </p:cNvPr>
            <p:cNvSpPr/>
            <p:nvPr/>
          </p:nvSpPr>
          <p:spPr>
            <a:xfrm>
              <a:off x="829271" y="4116155"/>
              <a:ext cx="3549924" cy="444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8520004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829271" y="1096062"/>
            <a:ext cx="66303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@WevServlet</a:t>
            </a:r>
            <a:r>
              <a:rPr lang="ko-KR" altLang="en-US" dirty="0"/>
              <a:t>이 불편한 점이 많아서 나온 것이</a:t>
            </a:r>
            <a:endParaRPr lang="en-US" altLang="ko-KR" dirty="0"/>
          </a:p>
          <a:p>
            <a:r>
              <a:rPr lang="en-US" altLang="ko-KR" dirty="0"/>
              <a:t>@RequestMapping + @Controller </a:t>
            </a:r>
            <a:r>
              <a:rPr lang="ko-KR" altLang="en-US" dirty="0"/>
              <a:t>이다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@Controller</a:t>
            </a:r>
            <a:r>
              <a:rPr lang="ko-KR" altLang="en-US" dirty="0"/>
              <a:t>는 상속도 </a:t>
            </a:r>
            <a:r>
              <a:rPr lang="ko-KR" altLang="en-US" dirty="0" err="1"/>
              <a:t>필요없고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하나의 클래스에 여러가지 </a:t>
            </a:r>
            <a:r>
              <a:rPr lang="en-US" altLang="ko-KR" dirty="0"/>
              <a:t>Mapping</a:t>
            </a:r>
            <a:r>
              <a:rPr lang="ko-KR" altLang="en-US" dirty="0"/>
              <a:t>도 가능하고</a:t>
            </a:r>
            <a:r>
              <a:rPr lang="en-US" altLang="ko-KR" dirty="0"/>
              <a:t>… </a:t>
            </a:r>
            <a:r>
              <a:rPr lang="ko-KR" altLang="en-US" dirty="0"/>
              <a:t>장점이 많다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서블릿으로</a:t>
            </a:r>
            <a:r>
              <a:rPr lang="ko-KR" altLang="en-US" dirty="0"/>
              <a:t> 코딩할 일은 없으니</a:t>
            </a:r>
            <a:r>
              <a:rPr lang="en-US" altLang="ko-KR" dirty="0"/>
              <a:t>, </a:t>
            </a:r>
            <a:r>
              <a:rPr lang="ko-KR" altLang="en-US" dirty="0"/>
              <a:t>일단 참고만 </a:t>
            </a:r>
            <a:r>
              <a:rPr lang="ko-KR" altLang="en-US" dirty="0" err="1"/>
              <a:t>해두자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B5C1C2-5871-BC71-35B7-26D192582849}"/>
              </a:ext>
            </a:extLst>
          </p:cNvPr>
          <p:cNvGrpSpPr/>
          <p:nvPr/>
        </p:nvGrpSpPr>
        <p:grpSpPr>
          <a:xfrm>
            <a:off x="581014" y="3870348"/>
            <a:ext cx="8452962" cy="1380078"/>
            <a:chOff x="581014" y="3870348"/>
            <a:chExt cx="8452962" cy="13800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980E93-6462-9B67-A186-FA7C05DFE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14" y="3870348"/>
              <a:ext cx="8452962" cy="13800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9C5EF6B-8855-80B1-378C-CD71186C65F2}"/>
                </a:ext>
              </a:extLst>
            </p:cNvPr>
            <p:cNvSpPr/>
            <p:nvPr/>
          </p:nvSpPr>
          <p:spPr>
            <a:xfrm>
              <a:off x="4807495" y="4560387"/>
              <a:ext cx="3549924" cy="444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CD7BF5-4E1C-B4EF-B33E-647160FA55D2}"/>
                </a:ext>
              </a:extLst>
            </p:cNvPr>
            <p:cNvSpPr/>
            <p:nvPr/>
          </p:nvSpPr>
          <p:spPr>
            <a:xfrm>
              <a:off x="829271" y="4116155"/>
              <a:ext cx="3549924" cy="444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3052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400117" y="2028617"/>
            <a:ext cx="7391767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Class </a:t>
            </a:r>
            <a:r>
              <a:rPr lang="ko-KR" altLang="en-US" sz="4400" b="1" dirty="0"/>
              <a:t>정보를 알 수 있는 </a:t>
            </a:r>
            <a:r>
              <a:rPr lang="en-US" altLang="ko-KR" sz="4400" b="1" dirty="0"/>
              <a:t>API</a:t>
            </a:r>
          </a:p>
          <a:p>
            <a:pPr algn="ctr"/>
            <a:endParaRPr lang="en-US" altLang="ko-KR" sz="4400" b="1" dirty="0"/>
          </a:p>
          <a:p>
            <a:pPr algn="ctr"/>
            <a:r>
              <a:rPr lang="en-US" altLang="ko-KR" sz="4400" b="1" dirty="0"/>
              <a:t>Reflection API</a:t>
            </a:r>
          </a:p>
        </p:txBody>
      </p:sp>
    </p:spTree>
    <p:extLst>
      <p:ext uri="{BB962C8B-B14F-4D97-AF65-F5344CB8AC3E}">
        <p14:creationId xmlns:p14="http://schemas.microsoft.com/office/powerpoint/2010/main" val="244631177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790888" y="3044280"/>
            <a:ext cx="461055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ch02-11(04:30~)</a:t>
            </a:r>
          </a:p>
          <a:p>
            <a:pPr algn="ctr"/>
            <a:r>
              <a:rPr lang="en-US" altLang="ko-KR" sz="4400" b="1" dirty="0"/>
              <a:t>Servlet </a:t>
            </a:r>
            <a:r>
              <a:rPr lang="ko-KR" altLang="en-US" sz="4400" b="1" dirty="0"/>
              <a:t>생명주기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027773892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734540" y="879690"/>
            <a:ext cx="51571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Servlet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개의 메서드로 </a:t>
            </a:r>
            <a:r>
              <a:rPr lang="ko-KR" altLang="en-US" dirty="0" err="1"/>
              <a:t>구성돼있다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init</a:t>
            </a:r>
            <a:r>
              <a:rPr lang="en-US" altLang="ko-KR" dirty="0"/>
              <a:t>( ) &gt; </a:t>
            </a:r>
            <a:r>
              <a:rPr lang="ko-KR" altLang="en-US" dirty="0"/>
              <a:t>생성 및 초기화 </a:t>
            </a:r>
            <a:r>
              <a:rPr lang="en-US" altLang="ko-KR" dirty="0"/>
              <a:t>/ </a:t>
            </a:r>
            <a:r>
              <a:rPr lang="ko-KR" altLang="en-US" dirty="0"/>
              <a:t>최초 </a:t>
            </a:r>
            <a:r>
              <a:rPr lang="en-US" altLang="ko-KR" dirty="0"/>
              <a:t>1</a:t>
            </a:r>
            <a:r>
              <a:rPr lang="ko-KR" altLang="en-US" dirty="0"/>
              <a:t>회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service( ) &gt; </a:t>
            </a:r>
            <a:r>
              <a:rPr lang="ko-KR" altLang="en-US" dirty="0"/>
              <a:t>처리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destroy( ) &gt; </a:t>
            </a:r>
            <a:r>
              <a:rPr lang="ko-KR" altLang="en-US" dirty="0"/>
              <a:t>프로그램 종료 시 최후 </a:t>
            </a:r>
            <a:r>
              <a:rPr lang="en-US" altLang="ko-KR" dirty="0"/>
              <a:t>1</a:t>
            </a:r>
            <a:r>
              <a:rPr lang="ko-KR" altLang="en-US" dirty="0"/>
              <a:t>회 실행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 err="1"/>
              <a:t>서블릿은</a:t>
            </a:r>
            <a:r>
              <a:rPr lang="ko-KR" altLang="en-US" dirty="0"/>
              <a:t> 사용할 일이 거의 </a:t>
            </a:r>
            <a:r>
              <a:rPr lang="ko-KR" altLang="en-US" dirty="0" err="1"/>
              <a:t>없을것</a:t>
            </a:r>
            <a:r>
              <a:rPr lang="ko-KR" altLang="en-US" dirty="0"/>
              <a:t> 같으니 </a:t>
            </a:r>
            <a:endParaRPr lang="en-US" altLang="ko-KR" dirty="0"/>
          </a:p>
          <a:p>
            <a:r>
              <a:rPr lang="ko-KR" altLang="en-US" dirty="0"/>
              <a:t>해당 부분의 자세한 내용은 </a:t>
            </a:r>
            <a:r>
              <a:rPr lang="en-US" altLang="ko-KR" dirty="0"/>
              <a:t>pass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70681-F5C3-A2C2-4439-777A1E43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79" y="569986"/>
            <a:ext cx="6202956" cy="35740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4691204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790884" y="3044280"/>
            <a:ext cx="461055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ch02-11(02:00~)</a:t>
            </a:r>
          </a:p>
          <a:p>
            <a:pPr algn="ctr"/>
            <a:r>
              <a:rPr lang="en-US" altLang="ko-KR" sz="4400" b="1" dirty="0"/>
              <a:t>JSP</a:t>
            </a:r>
          </a:p>
        </p:txBody>
      </p:sp>
    </p:spTree>
    <p:extLst>
      <p:ext uri="{BB962C8B-B14F-4D97-AF65-F5344CB8AC3E}">
        <p14:creationId xmlns:p14="http://schemas.microsoft.com/office/powerpoint/2010/main" val="358713629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584905" y="1303610"/>
            <a:ext cx="75777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JSP=</a:t>
            </a:r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거의 </a:t>
            </a:r>
            <a:r>
              <a:rPr lang="ko-KR" altLang="en-US" dirty="0" err="1"/>
              <a:t>같은것</a:t>
            </a:r>
            <a:r>
              <a:rPr lang="ko-KR" altLang="en-US" dirty="0"/>
              <a:t> 이라고 하는데 왜</a:t>
            </a:r>
            <a:r>
              <a:rPr lang="en-US" altLang="ko-KR" dirty="0"/>
              <a:t>? </a:t>
            </a:r>
            <a:r>
              <a:rPr lang="ko-KR" altLang="en-US" dirty="0"/>
              <a:t>같은 것으로 보는 것일까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정답은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가 컴파일 되면 </a:t>
            </a:r>
            <a:r>
              <a:rPr lang="en-US" altLang="ko-KR" dirty="0"/>
              <a:t>Servlet</a:t>
            </a:r>
            <a:r>
              <a:rPr lang="ko-KR" altLang="en-US" dirty="0"/>
              <a:t>파일이 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발전 순서는 아래와 같다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Servlet &gt; </a:t>
            </a:r>
            <a:r>
              <a:rPr lang="en-US" altLang="ko-KR" dirty="0" err="1"/>
              <a:t>jsp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6BDF36-3746-65A9-2DF1-D7A7074C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477" y="2618578"/>
            <a:ext cx="4584936" cy="12256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0022131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829271" y="1800224"/>
            <a:ext cx="7116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내부에 </a:t>
            </a:r>
            <a:r>
              <a:rPr lang="en-US" altLang="ko-KR" dirty="0"/>
              <a:t>java</a:t>
            </a:r>
            <a:r>
              <a:rPr lang="ko-KR" altLang="en-US" dirty="0"/>
              <a:t>코드를 쓸 수 있는 파일을 </a:t>
            </a:r>
            <a:r>
              <a:rPr lang="en-US" altLang="ko-KR" dirty="0" err="1"/>
              <a:t>jsp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&lt;% %&gt;   &lt;&lt; </a:t>
            </a:r>
            <a:r>
              <a:rPr lang="ko-KR" altLang="en-US" dirty="0"/>
              <a:t>여기 내부에 </a:t>
            </a:r>
            <a:r>
              <a:rPr lang="en-US" altLang="ko-KR" dirty="0"/>
              <a:t>java</a:t>
            </a:r>
            <a:r>
              <a:rPr lang="ko-KR" altLang="en-US" dirty="0"/>
              <a:t>코드가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r>
              <a:rPr lang="en-US" altLang="ko-KR" dirty="0"/>
              <a:t>&lt;%= %&gt; &lt;&lt;&lt; </a:t>
            </a:r>
            <a:r>
              <a:rPr lang="ko-KR" altLang="en-US" dirty="0"/>
              <a:t>이건 </a:t>
            </a:r>
            <a:r>
              <a:rPr lang="ko-KR" altLang="en-US" dirty="0" err="1"/>
              <a:t>변수값</a:t>
            </a:r>
            <a:r>
              <a:rPr lang="ko-KR" altLang="en-US" dirty="0"/>
              <a:t> 출력 </a:t>
            </a:r>
            <a:r>
              <a:rPr lang="en-US" altLang="ko-KR" dirty="0"/>
              <a:t>(</a:t>
            </a:r>
            <a:r>
              <a:rPr lang="ko-KR" altLang="en-US" dirty="0"/>
              <a:t>그래서 변수명이 저 안에 </a:t>
            </a:r>
            <a:r>
              <a:rPr lang="ko-KR" altLang="en-US" dirty="0" err="1"/>
              <a:t>들어감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6BDF36-3746-65A9-2DF1-D7A7074C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4" y="4234544"/>
            <a:ext cx="4584936" cy="12256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353066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55850" y="570513"/>
            <a:ext cx="5636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를 번역하면 </a:t>
            </a:r>
            <a:r>
              <a:rPr lang="ko-KR" altLang="en-US" dirty="0" err="1"/>
              <a:t>서블릿이</a:t>
            </a:r>
            <a:r>
              <a:rPr lang="ko-KR" altLang="en-US" dirty="0"/>
              <a:t> 만들어 진다고 했는데</a:t>
            </a:r>
            <a:endParaRPr lang="en-US" altLang="ko-KR" dirty="0"/>
          </a:p>
          <a:p>
            <a:r>
              <a:rPr lang="ko-KR" altLang="en-US" dirty="0"/>
              <a:t>이 사진과 같다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70DB8-7AC3-CEB7-4C46-0E0FC21E7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50" y="1860587"/>
            <a:ext cx="8233374" cy="47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8411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55850" y="570513"/>
            <a:ext cx="5636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를 번역하면 </a:t>
            </a:r>
            <a:r>
              <a:rPr lang="ko-KR" altLang="en-US" dirty="0" err="1"/>
              <a:t>서블릿이</a:t>
            </a:r>
            <a:r>
              <a:rPr lang="ko-KR" altLang="en-US" dirty="0"/>
              <a:t> 만들어 진다고 했는데</a:t>
            </a:r>
            <a:endParaRPr lang="en-US" altLang="ko-KR" dirty="0"/>
          </a:p>
          <a:p>
            <a:r>
              <a:rPr lang="ko-KR" altLang="en-US" dirty="0"/>
              <a:t>이 사진과 같다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70DB8-7AC3-CEB7-4C46-0E0FC21E7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50" y="1860587"/>
            <a:ext cx="8233374" cy="47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676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55850" y="570513"/>
            <a:ext cx="9560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왼쪽이 </a:t>
            </a:r>
            <a:r>
              <a:rPr lang="en-US" altLang="ko-KR" dirty="0" err="1"/>
              <a:t>jsp</a:t>
            </a:r>
            <a:r>
              <a:rPr lang="ko-KR" altLang="en-US" dirty="0"/>
              <a:t>파일이고 오른쪽이 변환된 </a:t>
            </a:r>
            <a:r>
              <a:rPr lang="ko-KR" altLang="en-US" dirty="0" err="1"/>
              <a:t>서블릿</a:t>
            </a:r>
            <a:r>
              <a:rPr lang="ko-KR" altLang="en-US" dirty="0"/>
              <a:t> 파일 </a:t>
            </a:r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에서 작성한 모든 것들은 </a:t>
            </a:r>
            <a:r>
              <a:rPr lang="en-US" altLang="ko-KR" dirty="0" err="1"/>
              <a:t>out.print</a:t>
            </a:r>
            <a:r>
              <a:rPr lang="en-US" altLang="ko-KR" dirty="0"/>
              <a:t>(“&lt;html&gt;”) </a:t>
            </a:r>
            <a:r>
              <a:rPr lang="ko-KR" altLang="en-US" dirty="0"/>
              <a:t>뭐 </a:t>
            </a:r>
            <a:r>
              <a:rPr lang="ko-KR" altLang="en-US" dirty="0" err="1"/>
              <a:t>이런식으로</a:t>
            </a:r>
            <a:r>
              <a:rPr lang="ko-KR" altLang="en-US" dirty="0"/>
              <a:t> 들어가 있다고 보아도 된다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70DB8-7AC3-CEB7-4C46-0E0FC21E7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50" y="1860587"/>
            <a:ext cx="8233374" cy="47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6320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55850" y="570513"/>
            <a:ext cx="9783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오른쪽 파일을 보면 메서드가 </a:t>
            </a:r>
            <a:r>
              <a:rPr lang="en-US" altLang="ko-KR" dirty="0"/>
              <a:t>service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서블릿의</a:t>
            </a:r>
            <a:r>
              <a:rPr lang="ko-KR" altLang="en-US" dirty="0"/>
              <a:t> 생명주기에서 최초 생성시에 </a:t>
            </a:r>
            <a:r>
              <a:rPr lang="en-US" altLang="ko-KR" dirty="0" err="1"/>
              <a:t>init</a:t>
            </a:r>
            <a:r>
              <a:rPr lang="en-US" altLang="ko-KR" dirty="0"/>
              <a:t>()</a:t>
            </a:r>
            <a:r>
              <a:rPr lang="ko-KR" altLang="en-US" dirty="0"/>
              <a:t>메서드가 호출되고 </a:t>
            </a:r>
            <a:endParaRPr lang="en-US" altLang="ko-KR" dirty="0"/>
          </a:p>
          <a:p>
            <a:r>
              <a:rPr lang="ko-KR" altLang="en-US" dirty="0"/>
              <a:t>이후 프로그램을 실행하면 </a:t>
            </a:r>
            <a:r>
              <a:rPr lang="en-US" altLang="ko-KR" dirty="0"/>
              <a:t>service </a:t>
            </a:r>
            <a:r>
              <a:rPr lang="ko-KR" altLang="en-US" dirty="0"/>
              <a:t>메서드가 실행되는데 </a:t>
            </a:r>
            <a:endParaRPr lang="en-US" altLang="ko-KR" dirty="0"/>
          </a:p>
          <a:p>
            <a:r>
              <a:rPr lang="ko-KR" altLang="en-US" dirty="0"/>
              <a:t>저 </a:t>
            </a:r>
            <a:r>
              <a:rPr lang="ko-KR" altLang="en-US" dirty="0" err="1"/>
              <a:t>서블릿의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r>
              <a:rPr lang="ko-KR" altLang="en-US" dirty="0"/>
              <a:t>메서드가 실행되는 것이다 </a:t>
            </a:r>
            <a:r>
              <a:rPr lang="en-US" altLang="ko-KR" dirty="0"/>
              <a:t>(</a:t>
            </a:r>
            <a:r>
              <a:rPr lang="ko-KR" altLang="en-US" dirty="0"/>
              <a:t>프로그램이 종료되면 </a:t>
            </a:r>
            <a:r>
              <a:rPr lang="en-US" altLang="ko-KR" dirty="0"/>
              <a:t>destroy</a:t>
            </a:r>
            <a:r>
              <a:rPr lang="ko-KR" altLang="en-US" dirty="0"/>
              <a:t>메서드가 실행됨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70DB8-7AC3-CEB7-4C46-0E0FC21E7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50" y="1860587"/>
            <a:ext cx="8233374" cy="4744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41017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168393" y="3044280"/>
            <a:ext cx="3855543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err="1"/>
              <a:t>Jsp</a:t>
            </a:r>
            <a:r>
              <a:rPr lang="en-US" altLang="ko-KR" sz="4400" b="1" dirty="0"/>
              <a:t> - &lt;%! %&gt;</a:t>
            </a:r>
          </a:p>
          <a:p>
            <a:pPr algn="ctr"/>
            <a:r>
              <a:rPr lang="ko-KR" altLang="en-US" sz="4400" b="1" dirty="0"/>
              <a:t>메서드 선언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217905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7534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나중에 알아보기 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/>
              <a:t>파일의 세부 정보를 가져와 보여줄 수 있는 </a:t>
            </a:r>
            <a:r>
              <a:rPr lang="en-US" altLang="ko-KR" dirty="0"/>
              <a:t>API </a:t>
            </a:r>
          </a:p>
          <a:p>
            <a:endParaRPr lang="en-US" altLang="ko-KR" dirty="0"/>
          </a:p>
          <a:p>
            <a:r>
              <a:rPr lang="ko-KR" altLang="en-US" dirty="0"/>
              <a:t>메소드 이름 </a:t>
            </a:r>
            <a:r>
              <a:rPr lang="en-US" altLang="ko-KR" dirty="0"/>
              <a:t>/ </a:t>
            </a:r>
            <a:r>
              <a:rPr lang="ko-KR" altLang="en-US" dirty="0"/>
              <a:t>접근제어자 </a:t>
            </a:r>
            <a:r>
              <a:rPr lang="en-US" altLang="ko-KR" dirty="0"/>
              <a:t>/ </a:t>
            </a:r>
            <a:r>
              <a:rPr lang="ko-KR" altLang="en-US" dirty="0" err="1"/>
              <a:t>변수명</a:t>
            </a:r>
            <a:r>
              <a:rPr lang="ko-KR" altLang="en-US" dirty="0"/>
              <a:t> 등등 </a:t>
            </a:r>
            <a:endParaRPr lang="en-US" altLang="ko-KR" dirty="0"/>
          </a:p>
          <a:p>
            <a:r>
              <a:rPr lang="ko-KR" altLang="en-US" dirty="0"/>
              <a:t>파일을 열지 않고도 가져올 수 </a:t>
            </a:r>
            <a:r>
              <a:rPr lang="ko-KR" altLang="en-US" dirty="0" err="1"/>
              <a:t>있는것으로</a:t>
            </a:r>
            <a:r>
              <a:rPr lang="ko-KR" altLang="en-US" dirty="0"/>
              <a:t> 추정됨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나중에 프로그램 분석할 때에 요긴하게 </a:t>
            </a:r>
            <a:r>
              <a:rPr lang="ko-KR" altLang="en-US" dirty="0" err="1"/>
              <a:t>사용될듯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Ch02.01 (22:00~~ </a:t>
            </a:r>
            <a:r>
              <a:rPr lang="ko-KR" altLang="en-US" dirty="0"/>
              <a:t>보면 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827479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55850" y="570513"/>
            <a:ext cx="7720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&lt;%! %&gt; </a:t>
            </a:r>
            <a:r>
              <a:rPr lang="ko-KR" altLang="en-US" dirty="0"/>
              <a:t>내부에 들어가는 코드는 </a:t>
            </a:r>
            <a:r>
              <a:rPr lang="ko-KR" altLang="en-US" dirty="0" err="1"/>
              <a:t>서블릿의</a:t>
            </a:r>
            <a:r>
              <a:rPr lang="ko-KR" altLang="en-US" dirty="0"/>
              <a:t> </a:t>
            </a:r>
            <a:r>
              <a:rPr lang="en-US" altLang="ko-KR" dirty="0"/>
              <a:t>service</a:t>
            </a:r>
            <a:r>
              <a:rPr lang="ko-KR" altLang="en-US" dirty="0"/>
              <a:t>메서드 내부가 아니라 </a:t>
            </a:r>
            <a:endParaRPr lang="en-US" altLang="ko-KR" dirty="0"/>
          </a:p>
          <a:p>
            <a:r>
              <a:rPr lang="en-US" altLang="ko-KR" dirty="0"/>
              <a:t>Class</a:t>
            </a:r>
            <a:r>
              <a:rPr lang="ko-KR" altLang="en-US" dirty="0"/>
              <a:t>의 전역변수로 들어가게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&lt;%! %&gt;</a:t>
            </a:r>
            <a:r>
              <a:rPr lang="ko-KR" altLang="en-US" dirty="0"/>
              <a:t>표시 </a:t>
            </a:r>
            <a:r>
              <a:rPr lang="en-US" altLang="ko-KR" dirty="0"/>
              <a:t>= </a:t>
            </a:r>
            <a:r>
              <a:rPr lang="ko-KR" altLang="en-US" dirty="0"/>
              <a:t>메서드 </a:t>
            </a:r>
            <a:r>
              <a:rPr lang="ko-KR" altLang="en-US" dirty="0" err="1"/>
              <a:t>삽입칸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373A4-4A1F-81B7-3192-F5083E298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8" y="2850522"/>
            <a:ext cx="10776504" cy="31434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136302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122707" y="3044280"/>
            <a:ext cx="3946914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ch02-13</a:t>
            </a:r>
          </a:p>
          <a:p>
            <a:pPr algn="ctr"/>
            <a:r>
              <a:rPr lang="en-US" altLang="ko-KR" sz="4400" b="1" dirty="0"/>
              <a:t>JSP </a:t>
            </a:r>
            <a:r>
              <a:rPr lang="ko-KR" altLang="en-US" sz="4400" b="1" dirty="0"/>
              <a:t>기본 객체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087485214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55850" y="570513"/>
            <a:ext cx="74254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JSP </a:t>
            </a:r>
            <a:r>
              <a:rPr lang="ko-KR" altLang="en-US" dirty="0"/>
              <a:t>파일 내부에서 별도의 선언 없이 바로 사용할 수 있는 객체가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Request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Response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Session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pageConext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Application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Config</a:t>
            </a:r>
          </a:p>
          <a:p>
            <a:pPr marL="342900" indent="-342900">
              <a:buAutoNum type="arabicPeriod"/>
            </a:pPr>
            <a:r>
              <a:rPr lang="en-US" altLang="ko-KR" dirty="0"/>
              <a:t>Out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Page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B800F7-9CF0-A748-F0D6-DB75AD766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28" y="1348289"/>
            <a:ext cx="8140262" cy="3097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6523075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2AB58AB-FD13-BA1D-4366-1CC0A1110962}"/>
              </a:ext>
            </a:extLst>
          </p:cNvPr>
          <p:cNvGrpSpPr/>
          <p:nvPr/>
        </p:nvGrpSpPr>
        <p:grpSpPr>
          <a:xfrm>
            <a:off x="1936849" y="1354913"/>
            <a:ext cx="7894230" cy="4148174"/>
            <a:chOff x="1936849" y="1354913"/>
            <a:chExt cx="7894230" cy="414817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F014F6-443B-636A-670C-7547E4D835A6}"/>
                </a:ext>
              </a:extLst>
            </p:cNvPr>
            <p:cNvGrpSpPr/>
            <p:nvPr/>
          </p:nvGrpSpPr>
          <p:grpSpPr>
            <a:xfrm>
              <a:off x="1936849" y="1354913"/>
              <a:ext cx="7894230" cy="4148174"/>
              <a:chOff x="529810" y="386292"/>
              <a:chExt cx="7894230" cy="414817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5BBFB0B-5A73-447C-3B65-21F0DFEC5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810" y="386292"/>
                <a:ext cx="7894230" cy="36358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90A143-A5F9-3C09-C1B1-90E62FD0D72A}"/>
                  </a:ext>
                </a:extLst>
              </p:cNvPr>
              <p:cNvSpPr txBox="1"/>
              <p:nvPr/>
            </p:nvSpPr>
            <p:spPr>
              <a:xfrm>
                <a:off x="529810" y="4165134"/>
                <a:ext cx="6288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JSP </a:t>
                </a:r>
                <a:r>
                  <a:rPr lang="ko-KR" altLang="en-US" b="1" dirty="0"/>
                  <a:t>내에서 별도의 선언 없이 사용 가능한 객체들을 의미</a:t>
                </a:r>
                <a:endParaRPr lang="en-US" altLang="ko-KR" b="1" dirty="0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A78D64-90E2-7BF5-351D-6DAB75F37E3F}"/>
                </a:ext>
              </a:extLst>
            </p:cNvPr>
            <p:cNvSpPr/>
            <p:nvPr/>
          </p:nvSpPr>
          <p:spPr>
            <a:xfrm>
              <a:off x="1936849" y="1702676"/>
              <a:ext cx="1113779" cy="32880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164035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CB6F25-E376-9764-96FB-20CA94A28AAF}"/>
              </a:ext>
            </a:extLst>
          </p:cNvPr>
          <p:cNvSpPr txBox="1"/>
          <p:nvPr/>
        </p:nvSpPr>
        <p:spPr>
          <a:xfrm>
            <a:off x="1899178" y="1997839"/>
            <a:ext cx="8393643" cy="25545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ch02-13</a:t>
            </a:r>
          </a:p>
          <a:p>
            <a:pPr algn="ctr"/>
            <a:r>
              <a:rPr lang="en-US" altLang="ko-KR" sz="6000" b="1" dirty="0"/>
              <a:t>JSP </a:t>
            </a:r>
            <a:r>
              <a:rPr lang="ko-KR" altLang="en-US" sz="6000" b="1" dirty="0"/>
              <a:t>기본객체 선언 없이</a:t>
            </a:r>
            <a:endParaRPr lang="en-US" altLang="ko-KR" sz="6000" b="1" dirty="0"/>
          </a:p>
          <a:p>
            <a:pPr algn="ctr"/>
            <a:r>
              <a:rPr lang="ko-KR" altLang="en-US" sz="6000" b="1" dirty="0"/>
              <a:t>사용 가능한 이유</a:t>
            </a:r>
          </a:p>
        </p:txBody>
      </p:sp>
    </p:spTree>
    <p:extLst>
      <p:ext uri="{BB962C8B-B14F-4D97-AF65-F5344CB8AC3E}">
        <p14:creationId xmlns:p14="http://schemas.microsoft.com/office/powerpoint/2010/main" val="187939346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888A122-58DF-C84D-6C54-AD08B766EBAA}"/>
              </a:ext>
            </a:extLst>
          </p:cNvPr>
          <p:cNvGrpSpPr/>
          <p:nvPr/>
        </p:nvGrpSpPr>
        <p:grpSpPr>
          <a:xfrm>
            <a:off x="2148885" y="1077914"/>
            <a:ext cx="7894230" cy="4702172"/>
            <a:chOff x="529810" y="386292"/>
            <a:chExt cx="7894230" cy="470217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F752238-549C-07F4-971A-7244CD8C5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810" y="386292"/>
              <a:ext cx="7894230" cy="36358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44E447-C789-210B-0795-779861A8A458}"/>
                </a:ext>
              </a:extLst>
            </p:cNvPr>
            <p:cNvSpPr txBox="1"/>
            <p:nvPr/>
          </p:nvSpPr>
          <p:spPr>
            <a:xfrm>
              <a:off x="529810" y="4165134"/>
              <a:ext cx="38702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확장자 </a:t>
              </a:r>
              <a:r>
                <a:rPr lang="en-US" altLang="ko-KR" b="1" dirty="0"/>
                <a:t>JSP</a:t>
              </a:r>
              <a:r>
                <a:rPr lang="ko-KR" altLang="en-US" b="1" dirty="0"/>
                <a:t>파일들이</a:t>
              </a:r>
              <a:r>
                <a:rPr lang="en-US" altLang="ko-KR" b="1" dirty="0"/>
                <a:t> </a:t>
              </a:r>
              <a:r>
                <a:rPr lang="ko-KR" altLang="en-US" b="1" dirty="0"/>
                <a:t>컴파일이 되면 </a:t>
              </a:r>
              <a:endParaRPr lang="en-US" altLang="ko-KR" b="1" dirty="0"/>
            </a:p>
            <a:p>
              <a:r>
                <a:rPr lang="ko-KR" altLang="en-US" b="1" dirty="0"/>
                <a:t>클래스명</a:t>
              </a:r>
              <a:r>
                <a:rPr lang="en-US" altLang="ko-KR" b="1" dirty="0"/>
                <a:t>_jsp.java</a:t>
              </a:r>
            </a:p>
            <a:p>
              <a:r>
                <a:rPr lang="ko-KR" altLang="en-US" b="1" dirty="0"/>
                <a:t>즉</a:t>
              </a:r>
              <a:r>
                <a:rPr lang="en-US" altLang="ko-KR" b="1" dirty="0"/>
                <a:t>, java</a:t>
              </a:r>
              <a:r>
                <a:rPr lang="ko-KR" altLang="en-US" b="1" dirty="0"/>
                <a:t>파일로 컴파일이 되기 때문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8713425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EE77C83-BD9B-113C-12DE-7212620D46F4}"/>
              </a:ext>
            </a:extLst>
          </p:cNvPr>
          <p:cNvGrpSpPr/>
          <p:nvPr/>
        </p:nvGrpSpPr>
        <p:grpSpPr>
          <a:xfrm>
            <a:off x="726799" y="418490"/>
            <a:ext cx="10738402" cy="5978190"/>
            <a:chOff x="647971" y="649322"/>
            <a:chExt cx="10738402" cy="59781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F045CD-06A4-EF52-52FC-17B870A33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971" y="649322"/>
              <a:ext cx="10738402" cy="5054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EA4019-862F-7640-7C09-1D9DA49959BD}"/>
                </a:ext>
              </a:extLst>
            </p:cNvPr>
            <p:cNvSpPr txBox="1"/>
            <p:nvPr/>
          </p:nvSpPr>
          <p:spPr>
            <a:xfrm>
              <a:off x="647971" y="5704182"/>
              <a:ext cx="75818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왼쪽 </a:t>
              </a:r>
              <a:r>
                <a:rPr lang="en-US" altLang="ko-KR" b="1" dirty="0"/>
                <a:t>JSP</a:t>
              </a:r>
              <a:r>
                <a:rPr lang="ko-KR" altLang="en-US" b="1" dirty="0"/>
                <a:t>파일이 컴파일 되면 오른쪽 </a:t>
              </a:r>
              <a:r>
                <a:rPr lang="en-US" altLang="ko-KR" b="1" dirty="0"/>
                <a:t>java</a:t>
              </a:r>
              <a:r>
                <a:rPr lang="ko-KR" altLang="en-US" b="1" dirty="0"/>
                <a:t>파일처럼 변함 </a:t>
              </a:r>
              <a:r>
                <a:rPr lang="en-US" altLang="ko-KR" b="1" dirty="0"/>
                <a:t>(</a:t>
              </a:r>
              <a:r>
                <a:rPr lang="ko-KR" altLang="en-US" b="1" dirty="0"/>
                <a:t>이것이 </a:t>
              </a:r>
              <a:r>
                <a:rPr lang="ko-KR" altLang="en-US" b="1" dirty="0" err="1"/>
                <a:t>서블릿</a:t>
              </a:r>
              <a:r>
                <a:rPr lang="en-US" altLang="ko-KR" b="1" dirty="0"/>
                <a:t>)</a:t>
              </a:r>
            </a:p>
            <a:p>
              <a:r>
                <a:rPr lang="ko-KR" altLang="en-US" b="1" dirty="0"/>
                <a:t>변환된 </a:t>
              </a:r>
              <a:r>
                <a:rPr lang="en-US" altLang="ko-KR" b="1" dirty="0"/>
                <a:t>java </a:t>
              </a:r>
              <a:r>
                <a:rPr lang="ko-KR" altLang="en-US" b="1" dirty="0"/>
                <a:t>파일 내부에 이미 기본 객체 선언이 완료돼 있기 때문에 </a:t>
              </a:r>
              <a:endParaRPr lang="en-US" altLang="ko-KR" b="1" dirty="0"/>
            </a:p>
            <a:p>
              <a:r>
                <a:rPr lang="en-US" altLang="ko-KR" b="1" dirty="0" err="1"/>
                <a:t>jsp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내에서 기본객체 사용이 가능한 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01460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CB6F25-E376-9764-96FB-20CA94A28AAF}"/>
              </a:ext>
            </a:extLst>
          </p:cNvPr>
          <p:cNvSpPr txBox="1"/>
          <p:nvPr/>
        </p:nvSpPr>
        <p:spPr>
          <a:xfrm>
            <a:off x="4981246" y="2644170"/>
            <a:ext cx="2229521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13</a:t>
            </a:r>
            <a:r>
              <a:rPr lang="ko-KR" altLang="en-US" sz="3600" b="1" dirty="0"/>
              <a:t>강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pass</a:t>
            </a:r>
            <a:r>
              <a:rPr lang="ko-KR" altLang="en-US" sz="3600" b="1" dirty="0"/>
              <a:t>목록</a:t>
            </a:r>
            <a:r>
              <a:rPr lang="en-US" altLang="ko-KR" sz="3600" b="1" dirty="0"/>
              <a:t> 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74422148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6D95A9-32FC-D3BF-4C01-06850DE85D2D}"/>
              </a:ext>
            </a:extLst>
          </p:cNvPr>
          <p:cNvSpPr txBox="1"/>
          <p:nvPr/>
        </p:nvSpPr>
        <p:spPr>
          <a:xfrm>
            <a:off x="1119352" y="914400"/>
            <a:ext cx="101008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 컴파일 시 생성되는 </a:t>
            </a:r>
            <a:r>
              <a:rPr lang="en-US" altLang="ko-KR" dirty="0"/>
              <a:t>‘</a:t>
            </a:r>
            <a:r>
              <a:rPr lang="ko-KR" altLang="en-US" dirty="0"/>
              <a:t>파일명</a:t>
            </a:r>
            <a:r>
              <a:rPr lang="en-US" altLang="ko-KR" dirty="0"/>
              <a:t>_jsp.java’</a:t>
            </a:r>
            <a:r>
              <a:rPr lang="ko-KR" altLang="en-US" dirty="0"/>
              <a:t>파일 경로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jsp</a:t>
            </a:r>
            <a:r>
              <a:rPr lang="ko-KR" altLang="en-US" dirty="0"/>
              <a:t>파일을 컴파일 하면 </a:t>
            </a:r>
            <a:r>
              <a:rPr lang="ko-KR" altLang="en-US" dirty="0" err="1"/>
              <a:t>서블릿이</a:t>
            </a:r>
            <a:r>
              <a:rPr lang="ko-KR" altLang="en-US" dirty="0"/>
              <a:t> 되는 이유 </a:t>
            </a:r>
            <a:r>
              <a:rPr lang="en-US" altLang="ko-KR" dirty="0"/>
              <a:t>(</a:t>
            </a:r>
            <a:r>
              <a:rPr lang="ko-KR" altLang="en-US" dirty="0"/>
              <a:t>어디서 </a:t>
            </a:r>
            <a:r>
              <a:rPr lang="en-US" altLang="ko-KR" dirty="0" err="1"/>
              <a:t>jsp</a:t>
            </a:r>
            <a:r>
              <a:rPr lang="ko-KR" altLang="en-US" dirty="0"/>
              <a:t>를 </a:t>
            </a:r>
            <a:r>
              <a:rPr lang="ko-KR" altLang="en-US" dirty="0" err="1"/>
              <a:t>서블릿으로</a:t>
            </a:r>
            <a:r>
              <a:rPr lang="ko-KR" altLang="en-US" dirty="0"/>
              <a:t> 만들어 주는지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서블릿</a:t>
            </a:r>
            <a:r>
              <a:rPr lang="ko-KR" altLang="en-US" dirty="0"/>
              <a:t> 실행 순서 </a:t>
            </a:r>
            <a:r>
              <a:rPr lang="en-US" altLang="ko-KR" dirty="0"/>
              <a:t>(</a:t>
            </a:r>
            <a:r>
              <a:rPr lang="en-US" altLang="ko-KR" dirty="0" err="1"/>
              <a:t>init</a:t>
            </a:r>
            <a:r>
              <a:rPr lang="en-US" altLang="ko-KR" dirty="0"/>
              <a:t>()/service()/destroy())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init</a:t>
            </a:r>
            <a:r>
              <a:rPr lang="en-US" altLang="ko-KR" dirty="0"/>
              <a:t>()/service()/destroy() </a:t>
            </a:r>
            <a:r>
              <a:rPr lang="ko-KR" altLang="en-US" dirty="0"/>
              <a:t>각각의 역할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서블릿</a:t>
            </a:r>
            <a:r>
              <a:rPr lang="ko-KR" altLang="en-US" dirty="0"/>
              <a:t> 작성 시 필수 작성 조건 </a:t>
            </a:r>
            <a:r>
              <a:rPr lang="en-US" altLang="ko-KR" dirty="0"/>
              <a:t>(</a:t>
            </a:r>
            <a:r>
              <a:rPr lang="ko-KR" altLang="en-US" dirty="0"/>
              <a:t>사용해야 할 </a:t>
            </a:r>
            <a:r>
              <a:rPr lang="ko-KR" altLang="en-US" dirty="0" err="1"/>
              <a:t>어노테이션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필수 매개변수 </a:t>
            </a:r>
            <a:r>
              <a:rPr lang="en-US" altLang="ko-KR" dirty="0"/>
              <a:t>/ </a:t>
            </a:r>
            <a:r>
              <a:rPr lang="ko-KR" altLang="en-US" dirty="0"/>
              <a:t>필수 상속 등등</a:t>
            </a:r>
            <a:r>
              <a:rPr lang="en-US" altLang="ko-KR" dirty="0"/>
              <a:t>…)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init</a:t>
            </a:r>
            <a:r>
              <a:rPr lang="en-US" altLang="ko-KR" dirty="0"/>
              <a:t>()/service()/destroy() </a:t>
            </a:r>
            <a:r>
              <a:rPr lang="ko-KR" altLang="en-US" dirty="0"/>
              <a:t>확인방법 </a:t>
            </a:r>
            <a:r>
              <a:rPr lang="en-US" altLang="ko-KR" dirty="0"/>
              <a:t>(</a:t>
            </a:r>
            <a:r>
              <a:rPr lang="ko-KR" altLang="en-US" dirty="0" err="1"/>
              <a:t>오버라이딩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pass</a:t>
            </a:r>
            <a:r>
              <a:rPr lang="ko-KR" altLang="en-US" dirty="0"/>
              <a:t>함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448961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302501" y="3036397"/>
            <a:ext cx="7587334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Http</a:t>
            </a:r>
            <a:r>
              <a:rPr lang="ko-KR" altLang="en-US" sz="4400" b="1" dirty="0"/>
              <a:t>의 특징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-</a:t>
            </a:r>
            <a:r>
              <a:rPr lang="ko-KR" altLang="en-US" sz="4400" b="1" dirty="0"/>
              <a:t>상태정보를 저장하지 않는다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312061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31267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764628" y="945931"/>
            <a:ext cx="86132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이게 무슨 </a:t>
            </a:r>
            <a:r>
              <a:rPr lang="ko-KR" altLang="en-US" dirty="0" err="1"/>
              <a:t>말이냐면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니가</a:t>
            </a:r>
            <a:r>
              <a:rPr lang="ko-KR" altLang="en-US" dirty="0"/>
              <a:t> 로그인을 하고 다른 화면으로 넘어가면 </a:t>
            </a:r>
            <a:endParaRPr lang="en-US" altLang="ko-KR" dirty="0"/>
          </a:p>
          <a:p>
            <a:r>
              <a:rPr lang="ko-KR" altLang="en-US" dirty="0"/>
              <a:t>로그아웃이 되는 거야 </a:t>
            </a:r>
            <a:r>
              <a:rPr lang="en-US" altLang="ko-KR" dirty="0"/>
              <a:t>/ </a:t>
            </a:r>
            <a:r>
              <a:rPr lang="ko-KR" altLang="en-US" dirty="0"/>
              <a:t>상태 정보를 저장하지 않으니 로그인 유지가 </a:t>
            </a:r>
            <a:r>
              <a:rPr lang="ko-KR" altLang="en-US" dirty="0" err="1"/>
              <a:t>안되는거지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Http</a:t>
            </a:r>
            <a:r>
              <a:rPr lang="ko-KR" altLang="en-US" dirty="0"/>
              <a:t>에는 정보를 기억하는 저장소 자체가 없고</a:t>
            </a:r>
            <a:endParaRPr lang="en-US" altLang="ko-KR" dirty="0"/>
          </a:p>
          <a:p>
            <a:r>
              <a:rPr lang="ko-KR" altLang="en-US" dirty="0"/>
              <a:t>상태정보를 저장하지 않는다는 것을 영어로 </a:t>
            </a:r>
            <a:r>
              <a:rPr lang="en-US" altLang="ko-KR" dirty="0"/>
              <a:t>state less </a:t>
            </a:r>
            <a:r>
              <a:rPr lang="ko-KR" altLang="en-US" dirty="0"/>
              <a:t>라고 불러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8906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851338" y="930165"/>
            <a:ext cx="72282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이런 </a:t>
            </a:r>
            <a:r>
              <a:rPr lang="en-US" altLang="ko-KR" dirty="0"/>
              <a:t>Http</a:t>
            </a:r>
            <a:r>
              <a:rPr lang="ko-KR" altLang="en-US" dirty="0"/>
              <a:t>를 보완하기 위하여 </a:t>
            </a:r>
            <a:r>
              <a:rPr lang="en-US" altLang="ko-KR" dirty="0"/>
              <a:t>4</a:t>
            </a:r>
            <a:r>
              <a:rPr lang="ko-KR" altLang="en-US" dirty="0"/>
              <a:t>개의 저장소를 제공해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저장소는 각각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접근 범위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생존 기간 </a:t>
            </a:r>
            <a:endParaRPr lang="en-US" altLang="ko-KR" dirty="0"/>
          </a:p>
          <a:p>
            <a:r>
              <a:rPr lang="ko-KR" altLang="en-US" dirty="0"/>
              <a:t>이 달라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4</a:t>
            </a:r>
            <a:r>
              <a:rPr lang="ko-KR" altLang="en-US" dirty="0"/>
              <a:t>개의 저장소는 </a:t>
            </a:r>
            <a:r>
              <a:rPr lang="en-US" altLang="ko-KR" dirty="0"/>
              <a:t>Key : Value </a:t>
            </a:r>
            <a:r>
              <a:rPr lang="ko-KR" altLang="en-US" dirty="0"/>
              <a:t>형태 즉</a:t>
            </a:r>
            <a:r>
              <a:rPr lang="en-US" altLang="ko-KR" dirty="0"/>
              <a:t>, Map </a:t>
            </a:r>
            <a:r>
              <a:rPr lang="ko-KR" altLang="en-US" dirty="0"/>
              <a:t>방식으로 저장되고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Map</a:t>
            </a:r>
            <a:r>
              <a:rPr lang="ko-KR" altLang="en-US" dirty="0"/>
              <a:t>형태의 저장소에다가 우리가 원하는 데이터를 저장하면 된다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E9C733-B4EF-3583-6B9A-F1AC3526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42" y="4306795"/>
            <a:ext cx="2857647" cy="1460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798592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419535" y="3044280"/>
            <a:ext cx="7353295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ch02-14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(0:30)</a:t>
            </a:r>
          </a:p>
          <a:p>
            <a:pPr algn="ctr"/>
            <a:r>
              <a:rPr lang="en-US" altLang="ko-KR" sz="4400" b="1" dirty="0"/>
              <a:t>Http</a:t>
            </a:r>
            <a:r>
              <a:rPr lang="ko-KR" altLang="en-US" sz="4400" b="1" dirty="0"/>
              <a:t>의 특징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상태정보를 저장하지 않는다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519131243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806418" y="763892"/>
            <a:ext cx="63591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전문용어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상태정보를 저장하지 않는 것 </a:t>
            </a:r>
            <a:r>
              <a:rPr lang="en-US" altLang="ko-KR" dirty="0"/>
              <a:t>= </a:t>
            </a:r>
            <a:r>
              <a:rPr lang="en-US" altLang="ko-KR" b="1" dirty="0"/>
              <a:t>stateless</a:t>
            </a:r>
            <a:r>
              <a:rPr lang="ko-KR" altLang="en-US" dirty="0"/>
              <a:t>라고 부르고 </a:t>
            </a:r>
            <a:endParaRPr lang="en-US" altLang="ko-KR" dirty="0"/>
          </a:p>
          <a:p>
            <a:r>
              <a:rPr lang="ko-KR" altLang="en-US" dirty="0"/>
              <a:t>상태정보를 저장하는 것 </a:t>
            </a:r>
            <a:r>
              <a:rPr lang="en-US" altLang="ko-KR" dirty="0"/>
              <a:t>= </a:t>
            </a:r>
            <a:r>
              <a:rPr lang="en-US" altLang="ko-KR" b="1" dirty="0"/>
              <a:t>stateful</a:t>
            </a:r>
            <a:r>
              <a:rPr lang="en-US" altLang="ko-KR" dirty="0"/>
              <a:t>(</a:t>
            </a:r>
            <a:r>
              <a:rPr lang="ko-KR" altLang="en-US" dirty="0"/>
              <a:t>상태유지</a:t>
            </a:r>
            <a:r>
              <a:rPr lang="en-US" altLang="ko-KR" dirty="0"/>
              <a:t>)</a:t>
            </a:r>
            <a:r>
              <a:rPr lang="ko-KR" altLang="en-US" dirty="0"/>
              <a:t>이라고 부른다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</a:t>
            </a:r>
            <a:r>
              <a:rPr lang="ko-KR" altLang="en-US" dirty="0"/>
              <a:t>는 </a:t>
            </a:r>
            <a:r>
              <a:rPr lang="en-US" altLang="ko-KR" dirty="0"/>
              <a:t>stateless(</a:t>
            </a:r>
            <a:r>
              <a:rPr lang="ko-KR" altLang="en-US" dirty="0"/>
              <a:t>상태정보를 저장하지 않는다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3874552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091268" y="2367171"/>
            <a:ext cx="10009471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ch02-14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(1:25)</a:t>
            </a:r>
          </a:p>
          <a:p>
            <a:pPr algn="ctr"/>
            <a:r>
              <a:rPr lang="ko-KR" altLang="en-US" sz="4400" b="1" dirty="0"/>
              <a:t>상태정보를 저장하지 않는 </a:t>
            </a:r>
            <a:r>
              <a:rPr lang="en-US" altLang="ko-KR" sz="4400" b="1" dirty="0"/>
              <a:t>http</a:t>
            </a:r>
            <a:r>
              <a:rPr lang="ko-KR" altLang="en-US" sz="4400" b="1" dirty="0"/>
              <a:t>를 위한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4</a:t>
            </a:r>
            <a:r>
              <a:rPr lang="ko-KR" altLang="en-US" sz="4400" b="1" dirty="0"/>
              <a:t>개의 저장소 소개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96590370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404397" y="1504872"/>
            <a:ext cx="521008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저장소는 총 </a:t>
            </a:r>
            <a:r>
              <a:rPr lang="en-US" altLang="ko-KR" dirty="0"/>
              <a:t>4</a:t>
            </a:r>
            <a:r>
              <a:rPr lang="ko-KR" altLang="en-US" dirty="0"/>
              <a:t>개가 있다 </a:t>
            </a:r>
            <a:r>
              <a:rPr lang="en-US" altLang="ko-KR" dirty="0"/>
              <a:t>(</a:t>
            </a:r>
            <a:r>
              <a:rPr lang="ko-KR" altLang="en-US" dirty="0"/>
              <a:t>종류는 아직 </a:t>
            </a:r>
            <a:r>
              <a:rPr lang="ko-KR" altLang="en-US" dirty="0" err="1"/>
              <a:t>안배움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ko-KR" altLang="en-US" dirty="0"/>
              <a:t>모든 저장소는 </a:t>
            </a:r>
            <a:r>
              <a:rPr lang="en-US" altLang="ko-KR" dirty="0"/>
              <a:t>Map</a:t>
            </a:r>
            <a:r>
              <a:rPr lang="ko-KR" altLang="en-US" dirty="0"/>
              <a:t>형태로 데이터가 저장된다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key:value</a:t>
            </a:r>
            <a:r>
              <a:rPr lang="ko-KR" altLang="en-US" dirty="0"/>
              <a:t> 형식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 저장소들의 차이는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접근범위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생존기간 이다 </a:t>
            </a:r>
            <a:endParaRPr lang="en-US" altLang="ko-KR" dirty="0"/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이제부터 각 저장소에 대해서 자세하게 알아보자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D60F7E-0BD1-0D2F-3803-0E92BC16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52" y="563919"/>
            <a:ext cx="4184865" cy="1047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FE3760-85D1-5282-C3CC-7A49127F5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400" y="2190930"/>
            <a:ext cx="2667137" cy="1498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3169186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538520" y="2705725"/>
            <a:ext cx="7114961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ch02-14 (2:10) </a:t>
            </a:r>
          </a:p>
          <a:p>
            <a:pPr algn="ctr"/>
            <a:r>
              <a:rPr lang="en-US" altLang="ko-KR" sz="4400" b="1" dirty="0" err="1"/>
              <a:t>Jsp</a:t>
            </a:r>
            <a:r>
              <a:rPr lang="ko-KR" altLang="en-US" sz="4400" b="1" dirty="0"/>
              <a:t>의 저장소 </a:t>
            </a:r>
            <a:r>
              <a:rPr lang="en-US" altLang="ko-KR" sz="4400" b="1" dirty="0" err="1"/>
              <a:t>pageContext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68270173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217500" y="827689"/>
            <a:ext cx="66956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첫 번째로 소개할 저장소는 </a:t>
            </a:r>
            <a:r>
              <a:rPr lang="en-US" altLang="ko-KR" sz="1800" dirty="0" err="1"/>
              <a:t>pageContext</a:t>
            </a:r>
            <a:r>
              <a:rPr lang="ko-KR" altLang="en-US" sz="1800" dirty="0"/>
              <a:t>저장소이다</a:t>
            </a:r>
            <a:r>
              <a:rPr lang="en-US" altLang="ko-KR" sz="1800" dirty="0"/>
              <a:t>. </a:t>
            </a:r>
          </a:p>
          <a:p>
            <a:endParaRPr lang="en-US" altLang="ko-KR" sz="1800" dirty="0"/>
          </a:p>
          <a:p>
            <a:r>
              <a:rPr lang="en-US" altLang="ko-KR" sz="1800" dirty="0" err="1"/>
              <a:t>pageContext</a:t>
            </a:r>
            <a:r>
              <a:rPr lang="ko-KR" altLang="en-US" sz="1800" dirty="0"/>
              <a:t>객체는 지역변수</a:t>
            </a:r>
            <a:r>
              <a:rPr lang="en-US" altLang="ko-KR" sz="1800" dirty="0"/>
              <a:t>(lv)</a:t>
            </a:r>
            <a:r>
              <a:rPr lang="ko-KR" altLang="en-US" sz="1800" dirty="0"/>
              <a:t>만을 저장하는 저장소이고 </a:t>
            </a:r>
            <a:r>
              <a:rPr lang="en-US" altLang="ko-KR" sz="1800" dirty="0"/>
              <a:t>(?)</a:t>
            </a:r>
            <a:endParaRPr lang="en-US" altLang="ko-KR" dirty="0"/>
          </a:p>
          <a:p>
            <a:r>
              <a:rPr lang="ko-KR" altLang="en-US" dirty="0"/>
              <a:t>저장하는 방식은 당연하게도 </a:t>
            </a:r>
            <a:r>
              <a:rPr lang="en-US" altLang="ko-KR" dirty="0" err="1"/>
              <a:t>key:value</a:t>
            </a:r>
            <a:r>
              <a:rPr lang="ko-KR" altLang="en-US" dirty="0"/>
              <a:t>이다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800" dirty="0" err="1"/>
              <a:t>pageContext</a:t>
            </a:r>
            <a:r>
              <a:rPr lang="ko-KR" altLang="en-US" sz="1800" dirty="0"/>
              <a:t>저장소의 목적은 </a:t>
            </a:r>
            <a:r>
              <a:rPr lang="en-US" altLang="ko-KR" sz="1800" dirty="0"/>
              <a:t>EL</a:t>
            </a:r>
            <a:r>
              <a:rPr lang="ko-KR" altLang="en-US" sz="1800" dirty="0"/>
              <a:t>문법을 사용하기 위함이다</a:t>
            </a:r>
            <a:endParaRPr lang="en-US" altLang="ko-KR" sz="1800" dirty="0"/>
          </a:p>
          <a:p>
            <a:r>
              <a:rPr lang="en-US" altLang="ko-KR" dirty="0"/>
              <a:t>EL </a:t>
            </a:r>
            <a:r>
              <a:rPr lang="ko-KR" altLang="en-US" dirty="0"/>
              <a:t>문법은 </a:t>
            </a:r>
            <a:r>
              <a:rPr lang="en-US" altLang="ko-KR" dirty="0" err="1"/>
              <a:t>pageContext</a:t>
            </a:r>
            <a:r>
              <a:rPr lang="ko-KR" altLang="en-US" dirty="0"/>
              <a:t>객체에 저장된 변수만을 불러올 수 있다</a:t>
            </a:r>
            <a:endParaRPr lang="en-US" altLang="ko-KR" sz="1800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88E0D-E4E4-2AD0-4B98-3CB117C16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36013"/>
            <a:ext cx="4794496" cy="32958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737833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180763" y="504496"/>
            <a:ext cx="120112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내에서 </a:t>
            </a:r>
            <a:r>
              <a:rPr lang="en-US" altLang="ko-KR" dirty="0"/>
              <a:t>EL</a:t>
            </a:r>
            <a:r>
              <a:rPr lang="ko-KR" altLang="en-US" dirty="0"/>
              <a:t> 문법을 사용하기 위해서 </a:t>
            </a:r>
            <a:r>
              <a:rPr lang="en-US" altLang="ko-KR" dirty="0" err="1"/>
              <a:t>pageContext</a:t>
            </a:r>
            <a:r>
              <a:rPr lang="ko-KR" altLang="en-US" dirty="0"/>
              <a:t>저장소를 사용한다고 하는데 </a:t>
            </a:r>
            <a:endParaRPr lang="en-US" altLang="ko-KR" dirty="0"/>
          </a:p>
          <a:p>
            <a:r>
              <a:rPr lang="en-US" altLang="ko-KR" sz="1800" dirty="0"/>
              <a:t>EL</a:t>
            </a:r>
            <a:r>
              <a:rPr lang="ko-KR" altLang="en-US" sz="1800" dirty="0"/>
              <a:t>이란 무엇인가</a:t>
            </a:r>
            <a:r>
              <a:rPr lang="en-US" altLang="ko-KR" sz="1800" dirty="0"/>
              <a:t>? &gt;&gt; </a:t>
            </a:r>
            <a:r>
              <a:rPr lang="ko-KR" altLang="en-US" sz="1800" dirty="0"/>
              <a:t>나중에 </a:t>
            </a:r>
            <a:r>
              <a:rPr lang="ko-KR" altLang="en-US" sz="1800" dirty="0" err="1"/>
              <a:t>배울거지만</a:t>
            </a:r>
            <a:r>
              <a:rPr lang="ko-KR" altLang="en-US" sz="1800" dirty="0"/>
              <a:t> </a:t>
            </a:r>
            <a:r>
              <a:rPr lang="en-US" altLang="ko-KR" sz="1800" dirty="0" err="1"/>
              <a:t>jsp</a:t>
            </a:r>
            <a:r>
              <a:rPr lang="ko-KR" altLang="en-US" sz="1800" dirty="0"/>
              <a:t>내에서 </a:t>
            </a:r>
            <a:r>
              <a:rPr lang="en-US" altLang="ko-KR" sz="1800" dirty="0"/>
              <a:t>java</a:t>
            </a:r>
            <a:r>
              <a:rPr lang="ko-KR" altLang="en-US" sz="1800" dirty="0"/>
              <a:t>문법을 사용하기 편하게 하기 위해서 나온 문법이다 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sz="1800" dirty="0"/>
              <a:t>EL</a:t>
            </a:r>
            <a:r>
              <a:rPr lang="ko-KR" altLang="en-US" sz="1800" dirty="0"/>
              <a:t>을 사용하면 </a:t>
            </a:r>
            <a:r>
              <a:rPr lang="en-US" altLang="ko-KR" sz="1800" dirty="0"/>
              <a:t>&gt;&gt; ${</a:t>
            </a:r>
            <a:r>
              <a:rPr lang="ko-KR" altLang="en-US" sz="1800" dirty="0" err="1"/>
              <a:t>변수명</a:t>
            </a:r>
            <a:r>
              <a:rPr lang="en-US" altLang="ko-KR" sz="1800" dirty="0"/>
              <a:t>} &gt;&gt; </a:t>
            </a:r>
            <a:r>
              <a:rPr lang="en-US" altLang="ko-KR" sz="1800" dirty="0" err="1"/>
              <a:t>jps</a:t>
            </a:r>
            <a:r>
              <a:rPr lang="ko-KR" altLang="en-US" sz="1800" dirty="0"/>
              <a:t>내에서 옆처럼 적어주면 변수명에 저장된 값이 나온다 </a:t>
            </a:r>
            <a:r>
              <a:rPr lang="en-US" altLang="ko-KR" sz="1800" dirty="0"/>
              <a:t>(</a:t>
            </a:r>
            <a:r>
              <a:rPr lang="ko-KR" altLang="en-US" sz="1800" dirty="0"/>
              <a:t>저장소 </a:t>
            </a:r>
            <a:r>
              <a:rPr lang="en-US" altLang="ko-KR" sz="1800" dirty="0"/>
              <a:t>= </a:t>
            </a:r>
            <a:r>
              <a:rPr lang="en-US" altLang="ko-KR" sz="1800" dirty="0" err="1"/>
              <a:t>pageContext</a:t>
            </a:r>
            <a:r>
              <a:rPr lang="en-US" altLang="ko-KR" sz="1800" dirty="0"/>
              <a:t>)</a:t>
            </a:r>
          </a:p>
          <a:p>
            <a:r>
              <a:rPr lang="en-US" altLang="ko-KR" dirty="0"/>
              <a:t>EL</a:t>
            </a:r>
            <a:r>
              <a:rPr lang="ko-KR" altLang="en-US" dirty="0"/>
              <a:t>을 사용하지 않는다면 </a:t>
            </a:r>
            <a:r>
              <a:rPr lang="en-US" altLang="ko-KR" dirty="0"/>
              <a:t>&gt;&gt; &lt;%=</a:t>
            </a:r>
            <a:r>
              <a:rPr lang="ko-KR" altLang="en-US" dirty="0" err="1"/>
              <a:t>변수명</a:t>
            </a:r>
            <a:r>
              <a:rPr lang="en-US" altLang="ko-KR" dirty="0"/>
              <a:t>%&gt; &gt;&gt; </a:t>
            </a:r>
            <a:r>
              <a:rPr lang="ko-KR" altLang="en-US" dirty="0"/>
              <a:t>작성하기도 힘들 뿐 아니라</a:t>
            </a:r>
            <a:r>
              <a:rPr lang="en-US" altLang="ko-KR" dirty="0"/>
              <a:t>, </a:t>
            </a:r>
            <a:r>
              <a:rPr lang="ko-KR" altLang="en-US" dirty="0"/>
              <a:t>코드가 </a:t>
            </a:r>
            <a:r>
              <a:rPr lang="ko-KR" altLang="en-US" dirty="0" err="1"/>
              <a:t>복잡해져서</a:t>
            </a:r>
            <a:r>
              <a:rPr lang="ko-KR" altLang="en-US" dirty="0"/>
              <a:t> 해독시간 증가 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ko-KR" altLang="en-US" sz="1800" dirty="0"/>
              <a:t>그래서 </a:t>
            </a:r>
            <a:r>
              <a:rPr lang="en-US" altLang="ko-KR" sz="1800" dirty="0"/>
              <a:t>EL</a:t>
            </a:r>
            <a:r>
              <a:rPr lang="ko-KR" altLang="en-US" sz="1800" dirty="0"/>
              <a:t>문법을 사용하고</a:t>
            </a:r>
            <a:r>
              <a:rPr lang="en-US" altLang="ko-KR" sz="1800" dirty="0"/>
              <a:t>, EL</a:t>
            </a:r>
            <a:r>
              <a:rPr lang="ko-KR" altLang="en-US" sz="1800" dirty="0"/>
              <a:t>문법을 사용하려면 </a:t>
            </a:r>
            <a:r>
              <a:rPr lang="en-US" altLang="ko-KR" sz="1800" dirty="0" err="1"/>
              <a:t>pageContext</a:t>
            </a:r>
            <a:r>
              <a:rPr lang="en-US" altLang="ko-KR" sz="1800" dirty="0"/>
              <a:t> </a:t>
            </a:r>
            <a:r>
              <a:rPr lang="ko-KR" altLang="en-US" sz="1800" dirty="0"/>
              <a:t>저장소에 대해서 알아야 한다 </a:t>
            </a:r>
            <a:endParaRPr lang="en-US" altLang="ko-KR" sz="1800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88E0D-E4E4-2AD0-4B98-3CB117C16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36013"/>
            <a:ext cx="4794496" cy="32958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852831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528146" y="362607"/>
            <a:ext cx="662835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이제 지역변수에 대해서 설명하겠다 </a:t>
            </a:r>
            <a:r>
              <a:rPr lang="en-US" altLang="ko-KR" dirty="0"/>
              <a:t>(</a:t>
            </a:r>
            <a:r>
              <a:rPr lang="ko-KR" altLang="en-US" dirty="0"/>
              <a:t>내가 아는 지역변수</a:t>
            </a:r>
            <a:r>
              <a:rPr lang="en-US" altLang="ko-KR" dirty="0"/>
              <a:t>?)</a:t>
            </a:r>
          </a:p>
          <a:p>
            <a:endParaRPr lang="en-US" altLang="ko-KR" dirty="0"/>
          </a:p>
          <a:p>
            <a:r>
              <a:rPr lang="ko-KR" altLang="en-US" dirty="0"/>
              <a:t>지역변수라고 함은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ㅇ</a:t>
            </a:r>
            <a:r>
              <a:rPr lang="en-US" altLang="ko-KR" dirty="0"/>
              <a:t>??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 객체 </a:t>
            </a:r>
            <a:r>
              <a:rPr lang="en-US" altLang="ko-KR" dirty="0"/>
              <a:t>(request/response/out…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  <a:r>
              <a:rPr lang="ko-KR" altLang="en-US" dirty="0"/>
              <a:t> 포함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솔직히 어떤 데이터가 </a:t>
            </a:r>
            <a:r>
              <a:rPr lang="ko-KR" altLang="en-US" dirty="0" err="1"/>
              <a:t>저장된다는건지</a:t>
            </a:r>
            <a:r>
              <a:rPr lang="ko-KR" altLang="en-US" dirty="0"/>
              <a:t> 아직 잘은 </a:t>
            </a:r>
            <a:r>
              <a:rPr lang="ko-KR" altLang="en-US" dirty="0" err="1"/>
              <a:t>모르겠으나</a:t>
            </a:r>
            <a:r>
              <a:rPr lang="en-US" altLang="ko-KR" dirty="0"/>
              <a:t>)</a:t>
            </a:r>
          </a:p>
          <a:p>
            <a:endParaRPr lang="en-US" altLang="ko-KR" sz="1800" dirty="0"/>
          </a:p>
          <a:p>
            <a:r>
              <a:rPr lang="en-US" altLang="ko-KR" sz="1800" dirty="0" err="1"/>
              <a:t>pageContex</a:t>
            </a:r>
            <a:r>
              <a:rPr lang="en-US" altLang="ko-KR" dirty="0" err="1"/>
              <a:t>t</a:t>
            </a:r>
            <a:r>
              <a:rPr lang="ko-KR" altLang="en-US" dirty="0"/>
              <a:t>객체 내부에도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기본객체 </a:t>
            </a:r>
            <a:r>
              <a:rPr lang="en-US" altLang="ko-KR" dirty="0"/>
              <a:t>+ lv</a:t>
            </a:r>
            <a:r>
              <a:rPr lang="ko-KR" altLang="en-US" dirty="0"/>
              <a:t>들이 저장돼 있다</a:t>
            </a:r>
            <a:endParaRPr lang="en-US" altLang="ko-KR" dirty="0"/>
          </a:p>
          <a:p>
            <a:r>
              <a:rPr lang="ko-KR" altLang="en-US" dirty="0"/>
              <a:t>기본 객체 </a:t>
            </a:r>
            <a:r>
              <a:rPr lang="en-US" altLang="ko-KR" dirty="0"/>
              <a:t>= request / response / out ….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C88E0D-E4E4-2AD0-4B98-3CB117C16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5" y="3333993"/>
            <a:ext cx="4794496" cy="32958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1708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394255" y="2705725"/>
            <a:ext cx="3403496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ch02-02</a:t>
            </a:r>
          </a:p>
          <a:p>
            <a:pPr algn="ctr"/>
            <a:r>
              <a:rPr lang="ko-KR" altLang="en-US" sz="4400" b="1" dirty="0"/>
              <a:t>실습 및 요점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71627899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264548" y="1076827"/>
            <a:ext cx="57370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pageContext</a:t>
            </a:r>
            <a:r>
              <a:rPr lang="ko-KR" altLang="en-US" dirty="0"/>
              <a:t>저장소에 대해서 알아볼 것들은 총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jps</a:t>
            </a:r>
            <a:r>
              <a:rPr lang="en-US" altLang="ko-KR" dirty="0"/>
              <a:t> : </a:t>
            </a:r>
            <a:r>
              <a:rPr lang="en-US" altLang="ko-KR" dirty="0" err="1"/>
              <a:t>pageContext</a:t>
            </a:r>
            <a:r>
              <a:rPr lang="ko-KR" altLang="en-US" dirty="0"/>
              <a:t>저장소 </a:t>
            </a:r>
            <a:r>
              <a:rPr lang="en-US" altLang="ko-KR" dirty="0"/>
              <a:t>= 1:1</a:t>
            </a:r>
            <a:r>
              <a:rPr lang="ko-KR" altLang="en-US" dirty="0"/>
              <a:t>관계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a.jsp</a:t>
            </a:r>
            <a:r>
              <a:rPr lang="ko-KR" altLang="en-US" dirty="0"/>
              <a:t>에서 생성된 </a:t>
            </a:r>
            <a:r>
              <a:rPr lang="en-US" altLang="ko-KR" dirty="0" err="1"/>
              <a:t>pageContext</a:t>
            </a:r>
            <a:r>
              <a:rPr lang="ko-KR" altLang="en-US" dirty="0"/>
              <a:t>저장소에</a:t>
            </a:r>
            <a:br>
              <a:rPr lang="en-US" altLang="ko-KR" dirty="0"/>
            </a:br>
            <a:r>
              <a:rPr lang="en-US" altLang="ko-KR" dirty="0" err="1"/>
              <a:t>b.jsp</a:t>
            </a:r>
            <a:r>
              <a:rPr lang="ko-KR" altLang="en-US" dirty="0"/>
              <a:t>가 접근하여 데이터 읽고 쓰기 불가능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pageContext</a:t>
            </a:r>
            <a:r>
              <a:rPr lang="ko-KR" altLang="en-US" dirty="0"/>
              <a:t>는 한번 사용되면 값이 사라짐</a:t>
            </a:r>
            <a:r>
              <a:rPr lang="en-US" altLang="ko-KR" dirty="0"/>
              <a:t>(?)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6E166-D403-E82E-33D9-79381918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2" y="1040712"/>
            <a:ext cx="5518434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2183151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264548" y="1076827"/>
            <a:ext cx="618592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pageContext</a:t>
            </a:r>
            <a:r>
              <a:rPr lang="ko-KR" altLang="en-US" dirty="0"/>
              <a:t>객체는 하나의 </a:t>
            </a:r>
            <a:r>
              <a:rPr lang="en-US" altLang="ko-KR" dirty="0" err="1"/>
              <a:t>jsp</a:t>
            </a:r>
            <a:r>
              <a:rPr lang="ko-KR" altLang="en-US" dirty="0"/>
              <a:t>페이지에서만 동작한다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 err="1"/>
              <a:t>jsp</a:t>
            </a:r>
            <a:r>
              <a:rPr lang="ko-KR" altLang="en-US" dirty="0"/>
              <a:t>페이지들은 독립적인 </a:t>
            </a:r>
            <a:r>
              <a:rPr lang="en-US" altLang="ko-KR" dirty="0" err="1"/>
              <a:t>pageContext</a:t>
            </a:r>
            <a:r>
              <a:rPr lang="ko-KR" altLang="en-US" dirty="0"/>
              <a:t>저장소를 </a:t>
            </a:r>
            <a:endParaRPr lang="en-US" altLang="ko-KR" dirty="0"/>
          </a:p>
          <a:p>
            <a:r>
              <a:rPr lang="ko-KR" altLang="en-US" dirty="0"/>
              <a:t>가지고 있고 </a:t>
            </a:r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페이지가 </a:t>
            </a:r>
            <a:r>
              <a:rPr lang="en-US" altLang="ko-KR" dirty="0"/>
              <a:t>100</a:t>
            </a:r>
            <a:r>
              <a:rPr lang="ko-KR" altLang="en-US" dirty="0"/>
              <a:t>장이 있다고 한다면</a:t>
            </a:r>
            <a:endParaRPr lang="en-US" altLang="ko-KR" dirty="0"/>
          </a:p>
          <a:p>
            <a:r>
              <a:rPr lang="en-US" altLang="ko-KR" dirty="0" err="1"/>
              <a:t>pageContext</a:t>
            </a:r>
            <a:r>
              <a:rPr lang="ko-KR" altLang="en-US" dirty="0"/>
              <a:t>저장소도 </a:t>
            </a:r>
            <a:r>
              <a:rPr lang="en-US" altLang="ko-KR" dirty="0"/>
              <a:t>100</a:t>
            </a:r>
            <a:r>
              <a:rPr lang="ko-KR" altLang="en-US" dirty="0"/>
              <a:t>개가 생성된다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이제는 접근 범위에 대해서 말을 </a:t>
            </a:r>
            <a:r>
              <a:rPr lang="ko-KR" altLang="en-US" dirty="0" err="1"/>
              <a:t>할텐데</a:t>
            </a:r>
            <a:r>
              <a:rPr lang="ko-KR" altLang="en-US" dirty="0"/>
              <a:t> 예를 들어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login.jsp</a:t>
            </a:r>
            <a:r>
              <a:rPr lang="ko-KR" altLang="en-US" dirty="0"/>
              <a:t>에서 사용되는 </a:t>
            </a:r>
            <a:r>
              <a:rPr lang="en-US" altLang="ko-KR" dirty="0" err="1"/>
              <a:t>pageContext</a:t>
            </a:r>
            <a:r>
              <a:rPr lang="ko-KR" altLang="en-US" dirty="0"/>
              <a:t>저장소는 </a:t>
            </a:r>
            <a:endParaRPr lang="en-US" altLang="ko-KR" dirty="0"/>
          </a:p>
          <a:p>
            <a:r>
              <a:rPr lang="en-US" altLang="ko-KR" dirty="0"/>
              <a:t>login2.jsp/ login3.jsp </a:t>
            </a:r>
            <a:r>
              <a:rPr lang="ko-KR" altLang="en-US" dirty="0"/>
              <a:t>처럼 다른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파일에서 </a:t>
            </a:r>
            <a:endParaRPr lang="en-US" altLang="ko-KR" dirty="0"/>
          </a:p>
          <a:p>
            <a:r>
              <a:rPr lang="ko-KR" altLang="en-US" dirty="0"/>
              <a:t>접근이 불가능하다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접근이 불가능하다는 의미는 </a:t>
            </a:r>
            <a:endParaRPr lang="en-US" altLang="ko-KR" dirty="0"/>
          </a:p>
          <a:p>
            <a:r>
              <a:rPr lang="ko-KR" altLang="en-US" dirty="0"/>
              <a:t>읽기</a:t>
            </a:r>
            <a:r>
              <a:rPr lang="en-US" altLang="ko-KR" dirty="0"/>
              <a:t>/</a:t>
            </a:r>
            <a:r>
              <a:rPr lang="ko-KR" altLang="en-US" dirty="0"/>
              <a:t>쓰기가 불가능하다는 의미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 err="1"/>
              <a:t>pageContext</a:t>
            </a:r>
            <a:r>
              <a:rPr lang="en-US" altLang="ko-KR" dirty="0"/>
              <a:t> </a:t>
            </a:r>
            <a:r>
              <a:rPr lang="ko-KR" altLang="en-US" dirty="0"/>
              <a:t>저장소는 요청할 때마다 </a:t>
            </a:r>
            <a:endParaRPr lang="en-US" altLang="ko-KR" dirty="0"/>
          </a:p>
          <a:p>
            <a:r>
              <a:rPr lang="ko-KR" altLang="en-US" dirty="0"/>
              <a:t>값이 초기화가 돼서 앞 사람이 저장한 값을 </a:t>
            </a:r>
            <a:endParaRPr lang="en-US" altLang="ko-KR" dirty="0"/>
          </a:p>
          <a:p>
            <a:r>
              <a:rPr lang="ko-KR" altLang="en-US" dirty="0"/>
              <a:t>다른 사용자가 볼 수 없음 </a:t>
            </a:r>
            <a:r>
              <a:rPr lang="en-US" altLang="ko-KR" dirty="0"/>
              <a:t>(? = </a:t>
            </a:r>
            <a:r>
              <a:rPr lang="ko-KR" altLang="en-US" dirty="0"/>
              <a:t>실 예시 </a:t>
            </a:r>
            <a:r>
              <a:rPr lang="ko-KR" altLang="en-US" dirty="0" err="1"/>
              <a:t>필요할듯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6E166-D403-E82E-33D9-79381918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2" y="1040712"/>
            <a:ext cx="5518434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202992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264548" y="1076827"/>
            <a:ext cx="608051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그리고 </a:t>
            </a:r>
            <a:r>
              <a:rPr lang="en-US" altLang="ko-KR" dirty="0" err="1"/>
              <a:t>pageContext</a:t>
            </a:r>
            <a:r>
              <a:rPr lang="en-US" altLang="ko-KR" dirty="0"/>
              <a:t> </a:t>
            </a:r>
            <a:r>
              <a:rPr lang="ko-KR" altLang="en-US" dirty="0"/>
              <a:t>저장소는 요청할 때마다 </a:t>
            </a:r>
            <a:endParaRPr lang="en-US" altLang="ko-KR" dirty="0"/>
          </a:p>
          <a:p>
            <a:r>
              <a:rPr lang="ko-KR" altLang="en-US" dirty="0"/>
              <a:t>초기화가 돼서 앞 사람이 저장한 값을 </a:t>
            </a:r>
            <a:endParaRPr lang="en-US" altLang="ko-KR" dirty="0"/>
          </a:p>
          <a:p>
            <a:r>
              <a:rPr lang="ko-KR" altLang="en-US" dirty="0"/>
              <a:t>다른 사용자가 볼 수 없음 </a:t>
            </a:r>
            <a:r>
              <a:rPr lang="en-US" altLang="ko-KR" dirty="0"/>
              <a:t>(? = </a:t>
            </a:r>
            <a:r>
              <a:rPr lang="ko-KR" altLang="en-US" dirty="0"/>
              <a:t>실 예시 </a:t>
            </a:r>
            <a:r>
              <a:rPr lang="ko-KR" altLang="en-US" dirty="0" err="1"/>
              <a:t>필요할듯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a.jsp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차 요청을 보낸다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a.jsp</a:t>
            </a:r>
            <a:r>
              <a:rPr lang="ko-KR" altLang="en-US" dirty="0"/>
              <a:t>로 </a:t>
            </a:r>
            <a:r>
              <a:rPr lang="en-US" altLang="ko-KR" dirty="0"/>
              <a:t>2</a:t>
            </a:r>
            <a:r>
              <a:rPr lang="ko-KR" altLang="en-US" dirty="0"/>
              <a:t>차 요청을 보내면 처음 보냈던 정보가 사라짐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그래서 </a:t>
            </a:r>
            <a:r>
              <a:rPr lang="ko-KR" altLang="en-US" dirty="0" err="1"/>
              <a:t>앞전에</a:t>
            </a:r>
            <a:r>
              <a:rPr lang="ko-KR" altLang="en-US" dirty="0"/>
              <a:t> 어떤 작업을 했는지 알 수 없다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1</a:t>
            </a:r>
            <a:r>
              <a:rPr lang="ko-KR" altLang="en-US" dirty="0"/>
              <a:t>차 요청 이후</a:t>
            </a:r>
            <a:r>
              <a:rPr lang="en-US" altLang="ko-KR" dirty="0"/>
              <a:t>, 2</a:t>
            </a:r>
            <a:r>
              <a:rPr lang="ko-KR" altLang="en-US" dirty="0"/>
              <a:t>차 요청이 오면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차 요청은 싹 다 지워지고 </a:t>
            </a:r>
            <a:r>
              <a:rPr lang="en-US" altLang="ko-KR" dirty="0"/>
              <a:t>2</a:t>
            </a:r>
            <a:r>
              <a:rPr lang="ko-KR" altLang="en-US" dirty="0"/>
              <a:t>차 요청을 수행함 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대충 </a:t>
            </a:r>
            <a:r>
              <a:rPr lang="ko-KR" altLang="en-US" dirty="0" err="1"/>
              <a:t>알듯말듯</a:t>
            </a:r>
            <a:r>
              <a:rPr lang="en-US" altLang="ko-KR" dirty="0"/>
              <a:t>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6E166-D403-E82E-33D9-79381918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2" y="1040712"/>
            <a:ext cx="5518434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853849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309804" y="811924"/>
            <a:ext cx="50177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추가적으로 드는 생각</a:t>
            </a:r>
            <a:r>
              <a:rPr lang="en-US" altLang="ko-KR" dirty="0"/>
              <a:t>&gt;</a:t>
            </a:r>
          </a:p>
          <a:p>
            <a:r>
              <a:rPr lang="en-US" altLang="ko-KR" b="1" dirty="0"/>
              <a:t>1. &lt;%=%&gt; </a:t>
            </a:r>
            <a:r>
              <a:rPr lang="ko-KR" altLang="en-US" b="1" dirty="0"/>
              <a:t>사용 안하고 </a:t>
            </a:r>
            <a:r>
              <a:rPr lang="en-US" altLang="ko-KR" b="1" dirty="0"/>
              <a:t>EL</a:t>
            </a:r>
            <a:r>
              <a:rPr lang="ko-KR" altLang="en-US" b="1" dirty="0"/>
              <a:t>문법 사용하는 이유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EL</a:t>
            </a:r>
            <a:r>
              <a:rPr lang="ko-KR" altLang="en-US" dirty="0"/>
              <a:t>문법을 사용하면 장점이 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문법을 간결하게 만든다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문법 간결 외로 다른 </a:t>
            </a:r>
            <a:r>
              <a:rPr lang="ko-KR" altLang="en-US" dirty="0" err="1"/>
              <a:t>이득되는</a:t>
            </a:r>
            <a:r>
              <a:rPr lang="ko-KR" altLang="en-US" dirty="0"/>
              <a:t> 부분이 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EL</a:t>
            </a:r>
            <a:r>
              <a:rPr lang="ko-KR" altLang="en-US" dirty="0"/>
              <a:t>문법 사용 시 </a:t>
            </a:r>
            <a:r>
              <a:rPr lang="ko-KR" altLang="en-US" dirty="0" err="1"/>
              <a:t>이득되는</a:t>
            </a:r>
            <a:r>
              <a:rPr lang="ko-KR" altLang="en-US" dirty="0"/>
              <a:t> 부분에 대한 </a:t>
            </a:r>
            <a:endParaRPr lang="en-US" altLang="ko-KR" dirty="0"/>
          </a:p>
          <a:p>
            <a:r>
              <a:rPr lang="ko-KR" altLang="en-US" dirty="0"/>
              <a:t>자세한 내용은 나중에 </a:t>
            </a:r>
            <a:r>
              <a:rPr lang="ko-KR" altLang="en-US" dirty="0" err="1"/>
              <a:t>배울거임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6E166-D403-E82E-33D9-79381918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2" y="1040712"/>
            <a:ext cx="5518434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589335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309804" y="811924"/>
            <a:ext cx="551817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추가적으로 드는 생각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pageContext</a:t>
            </a:r>
            <a:r>
              <a:rPr lang="ko-KR" altLang="en-US" b="1" dirty="0"/>
              <a:t>에 값을 어떻게 저장해</a:t>
            </a:r>
            <a:r>
              <a:rPr lang="en-US" altLang="ko-KR" b="1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err="1"/>
              <a:t>pageContext</a:t>
            </a:r>
            <a:r>
              <a:rPr lang="ko-KR" altLang="en-US" dirty="0"/>
              <a:t>에 </a:t>
            </a:r>
            <a:r>
              <a:rPr lang="ko-KR" altLang="en-US" dirty="0" err="1"/>
              <a:t>변수값을</a:t>
            </a:r>
            <a:r>
              <a:rPr lang="ko-KR" altLang="en-US" dirty="0"/>
              <a:t> 저장하는 방법은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그냥 </a:t>
            </a:r>
            <a:r>
              <a:rPr lang="en-US" altLang="ko-KR" dirty="0"/>
              <a:t>java &gt; </a:t>
            </a:r>
            <a:r>
              <a:rPr lang="en-US" altLang="ko-KR" dirty="0" err="1"/>
              <a:t>jsp</a:t>
            </a:r>
            <a:r>
              <a:rPr lang="ko-KR" altLang="en-US" dirty="0"/>
              <a:t>로 변수를 넘겨주면 </a:t>
            </a:r>
            <a:r>
              <a:rPr lang="en-US" altLang="ko-KR" dirty="0"/>
              <a:t>4</a:t>
            </a:r>
            <a:r>
              <a:rPr lang="ko-KR" altLang="en-US" dirty="0"/>
              <a:t>개의 저장소에 </a:t>
            </a:r>
            <a:endParaRPr lang="en-US" altLang="ko-KR" dirty="0"/>
          </a:p>
          <a:p>
            <a:r>
              <a:rPr lang="ko-KR" altLang="en-US" dirty="0"/>
              <a:t>값이 자동으로 저장됨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이에 대한 설명은 없고</a:t>
            </a:r>
            <a:r>
              <a:rPr lang="en-US" altLang="ko-KR" dirty="0"/>
              <a:t>, </a:t>
            </a:r>
            <a:r>
              <a:rPr lang="ko-KR" altLang="en-US" dirty="0"/>
              <a:t>내 추측임 </a:t>
            </a:r>
            <a:endParaRPr lang="en-US" altLang="ko-KR" dirty="0"/>
          </a:p>
          <a:p>
            <a:r>
              <a:rPr lang="ko-KR" altLang="en-US" dirty="0"/>
              <a:t>데이터를 </a:t>
            </a:r>
            <a:r>
              <a:rPr lang="en-US" altLang="ko-KR" dirty="0"/>
              <a:t>model</a:t>
            </a:r>
            <a:r>
              <a:rPr lang="ko-KR" altLang="en-US" dirty="0"/>
              <a:t>을 사용해서 </a:t>
            </a:r>
            <a:r>
              <a:rPr lang="en-US" altLang="ko-KR" dirty="0" err="1"/>
              <a:t>jsp</a:t>
            </a:r>
            <a:r>
              <a:rPr lang="ko-KR" altLang="en-US" dirty="0"/>
              <a:t>로 넘기기만 해도</a:t>
            </a:r>
            <a:endParaRPr lang="en-US" altLang="ko-KR" dirty="0"/>
          </a:p>
          <a:p>
            <a:r>
              <a:rPr lang="en-US" altLang="ko-KR" dirty="0"/>
              <a:t>EL</a:t>
            </a:r>
            <a:r>
              <a:rPr lang="ko-KR" altLang="en-US" dirty="0"/>
              <a:t>을 사용해서 변수 추출이 가능한 것을 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 그렇구나 하고 생각하게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나중에 공부해보기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6E166-D403-E82E-33D9-79381918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2" y="1040712"/>
            <a:ext cx="5518434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918584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309804" y="811924"/>
            <a:ext cx="599837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추가적으로 드는 생각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pageContext</a:t>
            </a:r>
            <a:r>
              <a:rPr lang="ko-KR" altLang="en-US" b="1" dirty="0"/>
              <a:t>에 값을 어떻게 저장해</a:t>
            </a:r>
            <a:r>
              <a:rPr lang="en-US" altLang="ko-KR" b="1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추가적인 내 생각은</a:t>
            </a:r>
            <a:endParaRPr lang="en-US" altLang="ko-KR" dirty="0"/>
          </a:p>
          <a:p>
            <a:r>
              <a:rPr lang="en-US" altLang="ko-KR" dirty="0" err="1"/>
              <a:t>pageContext</a:t>
            </a:r>
            <a:r>
              <a:rPr lang="ko-KR" altLang="en-US" dirty="0"/>
              <a:t>는 어차피 </a:t>
            </a:r>
            <a:r>
              <a:rPr lang="en-US" altLang="ko-KR" dirty="0"/>
              <a:t>Map</a:t>
            </a:r>
            <a:r>
              <a:rPr lang="ko-KR" altLang="en-US" dirty="0"/>
              <a:t>형태로 데이터가 </a:t>
            </a:r>
            <a:r>
              <a:rPr lang="ko-KR" altLang="en-US" dirty="0" err="1"/>
              <a:t>저장되잖아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그러니까 </a:t>
            </a: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Model</a:t>
            </a:r>
            <a:r>
              <a:rPr lang="ko-KR" altLang="en-US" dirty="0"/>
              <a:t>객체에다가 </a:t>
            </a:r>
            <a:endParaRPr lang="en-US" altLang="ko-KR" dirty="0"/>
          </a:p>
          <a:p>
            <a:r>
              <a:rPr lang="en-US" altLang="ko-KR" dirty="0" err="1"/>
              <a:t>model.setAttribute</a:t>
            </a:r>
            <a:r>
              <a:rPr lang="en-US" altLang="ko-KR" dirty="0"/>
              <a:t>(“</a:t>
            </a:r>
            <a:r>
              <a:rPr lang="en-US" altLang="ko-KR" dirty="0" err="1"/>
              <a:t>key”,”value</a:t>
            </a:r>
            <a:r>
              <a:rPr lang="en-US" altLang="ko-KR" dirty="0"/>
              <a:t>”)</a:t>
            </a:r>
            <a:r>
              <a:rPr lang="ko-KR" altLang="en-US" dirty="0"/>
              <a:t>하면 </a:t>
            </a:r>
            <a:endParaRPr lang="en-US" altLang="ko-KR" dirty="0"/>
          </a:p>
          <a:p>
            <a:r>
              <a:rPr lang="en-US" altLang="ko-KR" dirty="0"/>
              <a:t>Model</a:t>
            </a:r>
            <a:r>
              <a:rPr lang="ko-KR" altLang="en-US" dirty="0"/>
              <a:t>객체에다가 변수를 저장하게 </a:t>
            </a:r>
            <a:r>
              <a:rPr lang="ko-KR" altLang="en-US" dirty="0" err="1"/>
              <a:t>되는거고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EL</a:t>
            </a:r>
            <a:r>
              <a:rPr lang="ko-KR" altLang="en-US" dirty="0"/>
              <a:t>은 </a:t>
            </a:r>
            <a:r>
              <a:rPr lang="en-US" altLang="ko-KR" dirty="0" err="1"/>
              <a:t>pageContext</a:t>
            </a:r>
            <a:r>
              <a:rPr lang="ko-KR" altLang="en-US" dirty="0"/>
              <a:t>에 접근한다고 했지만</a:t>
            </a:r>
            <a:endParaRPr lang="en-US" altLang="ko-KR" dirty="0"/>
          </a:p>
          <a:p>
            <a:r>
              <a:rPr lang="ko-KR" altLang="en-US" dirty="0"/>
              <a:t>사실 </a:t>
            </a:r>
            <a:r>
              <a:rPr lang="en-US" altLang="ko-KR" dirty="0" err="1"/>
              <a:t>pageContext</a:t>
            </a:r>
            <a:r>
              <a:rPr lang="ko-KR" altLang="en-US" dirty="0"/>
              <a:t>는 </a:t>
            </a:r>
            <a:r>
              <a:rPr lang="en-US" altLang="ko-KR" dirty="0"/>
              <a:t>Model</a:t>
            </a:r>
            <a:r>
              <a:rPr lang="ko-KR" altLang="en-US" dirty="0"/>
              <a:t>에 접근해서 </a:t>
            </a:r>
            <a:endParaRPr lang="en-US" altLang="ko-KR" dirty="0"/>
          </a:p>
          <a:p>
            <a:r>
              <a:rPr lang="ko-KR" altLang="en-US" dirty="0"/>
              <a:t>변수를 </a:t>
            </a:r>
            <a:r>
              <a:rPr lang="ko-KR" altLang="en-US" dirty="0" err="1"/>
              <a:t>찾을것</a:t>
            </a:r>
            <a:r>
              <a:rPr lang="ko-KR" altLang="en-US" dirty="0"/>
              <a:t> 같다는 생각이야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EL &gt; </a:t>
            </a:r>
            <a:r>
              <a:rPr lang="en-US" altLang="ko-KR" dirty="0" err="1"/>
              <a:t>pageContext</a:t>
            </a:r>
            <a:r>
              <a:rPr lang="en-US" altLang="ko-KR" dirty="0"/>
              <a:t> </a:t>
            </a:r>
            <a:r>
              <a:rPr lang="ko-KR" altLang="en-US" dirty="0"/>
              <a:t>저장소 </a:t>
            </a:r>
            <a:r>
              <a:rPr lang="en-US" altLang="ko-KR" dirty="0"/>
              <a:t>&gt; Model</a:t>
            </a:r>
            <a:r>
              <a:rPr lang="ko-KR" altLang="en-US" dirty="0"/>
              <a:t>객체 </a:t>
            </a:r>
            <a:endParaRPr lang="en-US" altLang="ko-KR" dirty="0"/>
          </a:p>
          <a:p>
            <a:r>
              <a:rPr lang="ko-KR" altLang="en-US" dirty="0"/>
              <a:t>이런 순으로 동작할거라는 추측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이거 맞다 </a:t>
            </a:r>
            <a:r>
              <a:rPr lang="en-US" altLang="ko-KR" dirty="0"/>
              <a:t>ch02-14 (6:30)</a:t>
            </a:r>
            <a:r>
              <a:rPr lang="ko-KR" altLang="en-US" dirty="0"/>
              <a:t>에서 설명해줌</a:t>
            </a:r>
            <a:endParaRPr lang="en-US" altLang="ko-KR" dirty="0"/>
          </a:p>
          <a:p>
            <a:r>
              <a:rPr lang="en-US" altLang="ko-KR" dirty="0"/>
              <a:t>model</a:t>
            </a:r>
            <a:r>
              <a:rPr lang="ko-KR" altLang="en-US" dirty="0"/>
              <a:t>에 저장하면 </a:t>
            </a:r>
            <a:r>
              <a:rPr lang="en-US" altLang="ko-KR" dirty="0"/>
              <a:t>4</a:t>
            </a:r>
            <a:r>
              <a:rPr lang="ko-KR" altLang="en-US" dirty="0"/>
              <a:t>개의 저장소에 모두 저장됨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6E166-D403-E82E-33D9-79381918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2" y="1040712"/>
            <a:ext cx="5518434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8154166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309804" y="811924"/>
            <a:ext cx="599837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추가적으로 드는 생각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pageContext</a:t>
            </a:r>
            <a:r>
              <a:rPr lang="ko-KR" altLang="en-US" b="1" dirty="0"/>
              <a:t>에 값을 어떻게 저장해</a:t>
            </a:r>
            <a:r>
              <a:rPr lang="en-US" altLang="ko-KR" b="1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추가적인 내 생각은</a:t>
            </a:r>
            <a:endParaRPr lang="en-US" altLang="ko-KR" dirty="0"/>
          </a:p>
          <a:p>
            <a:r>
              <a:rPr lang="en-US" altLang="ko-KR" dirty="0" err="1"/>
              <a:t>pageContext</a:t>
            </a:r>
            <a:r>
              <a:rPr lang="ko-KR" altLang="en-US" dirty="0"/>
              <a:t>는 어차피 </a:t>
            </a:r>
            <a:r>
              <a:rPr lang="en-US" altLang="ko-KR" dirty="0"/>
              <a:t>Map</a:t>
            </a:r>
            <a:r>
              <a:rPr lang="ko-KR" altLang="en-US" dirty="0"/>
              <a:t>형태로 데이터가 </a:t>
            </a:r>
            <a:r>
              <a:rPr lang="ko-KR" altLang="en-US" dirty="0" err="1"/>
              <a:t>저장되잖아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그러니까 </a:t>
            </a: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Model</a:t>
            </a:r>
            <a:r>
              <a:rPr lang="ko-KR" altLang="en-US" dirty="0"/>
              <a:t>객체에다가 </a:t>
            </a:r>
            <a:endParaRPr lang="en-US" altLang="ko-KR" dirty="0"/>
          </a:p>
          <a:p>
            <a:r>
              <a:rPr lang="en-US" altLang="ko-KR" dirty="0" err="1"/>
              <a:t>model.setAttribute</a:t>
            </a:r>
            <a:r>
              <a:rPr lang="en-US" altLang="ko-KR" dirty="0"/>
              <a:t>(“</a:t>
            </a:r>
            <a:r>
              <a:rPr lang="en-US" altLang="ko-KR" dirty="0" err="1"/>
              <a:t>key”,”value</a:t>
            </a:r>
            <a:r>
              <a:rPr lang="en-US" altLang="ko-KR" dirty="0"/>
              <a:t>”)</a:t>
            </a:r>
            <a:r>
              <a:rPr lang="ko-KR" altLang="en-US" dirty="0"/>
              <a:t>하면 </a:t>
            </a:r>
            <a:endParaRPr lang="en-US" altLang="ko-KR" dirty="0"/>
          </a:p>
          <a:p>
            <a:r>
              <a:rPr lang="en-US" altLang="ko-KR" dirty="0"/>
              <a:t>Model</a:t>
            </a:r>
            <a:r>
              <a:rPr lang="ko-KR" altLang="en-US" dirty="0"/>
              <a:t>객체에다가 변수를 저장하게 </a:t>
            </a:r>
            <a:r>
              <a:rPr lang="ko-KR" altLang="en-US" dirty="0" err="1"/>
              <a:t>되는거고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EL</a:t>
            </a:r>
            <a:r>
              <a:rPr lang="ko-KR" altLang="en-US" dirty="0"/>
              <a:t>은 </a:t>
            </a:r>
            <a:r>
              <a:rPr lang="en-US" altLang="ko-KR" dirty="0" err="1"/>
              <a:t>pageContext</a:t>
            </a:r>
            <a:r>
              <a:rPr lang="ko-KR" altLang="en-US" dirty="0"/>
              <a:t>에 접근한다고 했지만</a:t>
            </a:r>
            <a:endParaRPr lang="en-US" altLang="ko-KR" dirty="0"/>
          </a:p>
          <a:p>
            <a:r>
              <a:rPr lang="ko-KR" altLang="en-US" dirty="0"/>
              <a:t>사실 </a:t>
            </a:r>
            <a:r>
              <a:rPr lang="en-US" altLang="ko-KR" dirty="0" err="1"/>
              <a:t>pageContext</a:t>
            </a:r>
            <a:r>
              <a:rPr lang="ko-KR" altLang="en-US" dirty="0"/>
              <a:t>는 </a:t>
            </a:r>
            <a:r>
              <a:rPr lang="en-US" altLang="ko-KR" dirty="0"/>
              <a:t>Model</a:t>
            </a:r>
            <a:r>
              <a:rPr lang="ko-KR" altLang="en-US" dirty="0"/>
              <a:t>에 접근해서 </a:t>
            </a:r>
            <a:endParaRPr lang="en-US" altLang="ko-KR" dirty="0"/>
          </a:p>
          <a:p>
            <a:r>
              <a:rPr lang="ko-KR" altLang="en-US" dirty="0"/>
              <a:t>변수를 </a:t>
            </a:r>
            <a:r>
              <a:rPr lang="ko-KR" altLang="en-US" dirty="0" err="1"/>
              <a:t>찾을것</a:t>
            </a:r>
            <a:r>
              <a:rPr lang="ko-KR" altLang="en-US" dirty="0"/>
              <a:t> 같다는 생각이야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EL &gt; </a:t>
            </a:r>
            <a:r>
              <a:rPr lang="en-US" altLang="ko-KR" dirty="0" err="1"/>
              <a:t>pageContext</a:t>
            </a:r>
            <a:r>
              <a:rPr lang="en-US" altLang="ko-KR" dirty="0"/>
              <a:t> </a:t>
            </a:r>
            <a:r>
              <a:rPr lang="ko-KR" altLang="en-US" dirty="0"/>
              <a:t>저장소 </a:t>
            </a:r>
            <a:r>
              <a:rPr lang="en-US" altLang="ko-KR" dirty="0"/>
              <a:t>&gt; Model</a:t>
            </a:r>
            <a:r>
              <a:rPr lang="ko-KR" altLang="en-US" dirty="0"/>
              <a:t>객체 </a:t>
            </a:r>
            <a:endParaRPr lang="en-US" altLang="ko-KR" dirty="0"/>
          </a:p>
          <a:p>
            <a:r>
              <a:rPr lang="ko-KR" altLang="en-US" dirty="0"/>
              <a:t>이런 순으로 동작할거라는 추측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이거 맞다 </a:t>
            </a:r>
            <a:r>
              <a:rPr lang="en-US" altLang="ko-KR" dirty="0"/>
              <a:t>ch02-14 (6:30)</a:t>
            </a:r>
            <a:r>
              <a:rPr lang="ko-KR" altLang="en-US" dirty="0"/>
              <a:t>에서 설명해줌</a:t>
            </a:r>
            <a:endParaRPr lang="en-US" altLang="ko-KR" dirty="0"/>
          </a:p>
          <a:p>
            <a:r>
              <a:rPr lang="en-US" altLang="ko-KR" dirty="0"/>
              <a:t>model</a:t>
            </a:r>
            <a:r>
              <a:rPr lang="ko-KR" altLang="en-US" dirty="0"/>
              <a:t>에 저장하면 </a:t>
            </a:r>
            <a:r>
              <a:rPr lang="en-US" altLang="ko-KR" dirty="0"/>
              <a:t>4</a:t>
            </a:r>
            <a:r>
              <a:rPr lang="ko-KR" altLang="en-US" dirty="0"/>
              <a:t>개의 저장소에 모두 저장됨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6E166-D403-E82E-33D9-79381918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2" y="1040712"/>
            <a:ext cx="5518434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007711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309804" y="811924"/>
            <a:ext cx="445025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추가적으로 드는 생각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pageContext</a:t>
            </a:r>
            <a:r>
              <a:rPr lang="ko-KR" altLang="en-US" b="1" dirty="0"/>
              <a:t>에 값을 어떻게 저장해</a:t>
            </a:r>
            <a:r>
              <a:rPr lang="en-US" altLang="ko-KR" b="1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저장하는 방법은 아래와 같음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쓰기</a:t>
            </a:r>
            <a:r>
              <a:rPr lang="en-US" altLang="ko-KR" dirty="0"/>
              <a:t>&gt;</a:t>
            </a:r>
          </a:p>
          <a:p>
            <a:r>
              <a:rPr lang="en-US" altLang="ko-KR" dirty="0" err="1"/>
              <a:t>model.setAttribute</a:t>
            </a:r>
            <a:r>
              <a:rPr lang="en-US" altLang="ko-KR" dirty="0"/>
              <a:t>(“</a:t>
            </a:r>
            <a:r>
              <a:rPr lang="ko-KR" altLang="en-US" dirty="0"/>
              <a:t>키</a:t>
            </a:r>
            <a:r>
              <a:rPr lang="en-US" altLang="ko-KR" dirty="0"/>
              <a:t>“,</a:t>
            </a:r>
            <a:r>
              <a:rPr lang="ko-KR" altLang="en-US" dirty="0"/>
              <a:t>값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읽기</a:t>
            </a:r>
            <a:r>
              <a:rPr lang="en-US" altLang="ko-KR" dirty="0"/>
              <a:t>&gt;</a:t>
            </a:r>
          </a:p>
          <a:p>
            <a:r>
              <a:rPr lang="en-US" altLang="ko-KR" dirty="0" err="1"/>
              <a:t>model.getAttribute</a:t>
            </a:r>
            <a:r>
              <a:rPr lang="en-US" altLang="ko-KR" dirty="0"/>
              <a:t>(“</a:t>
            </a:r>
            <a:r>
              <a:rPr lang="ko-KR" altLang="en-US" dirty="0"/>
              <a:t>키</a:t>
            </a:r>
            <a:r>
              <a:rPr lang="en-US" altLang="ko-KR" dirty="0"/>
              <a:t>“,</a:t>
            </a:r>
            <a:r>
              <a:rPr lang="ko-KR" altLang="en-US" dirty="0"/>
              <a:t>값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ko-KR" altLang="en-US" dirty="0"/>
              <a:t>지금부터 배울 </a:t>
            </a:r>
            <a:r>
              <a:rPr lang="en-US" altLang="ko-KR" dirty="0"/>
              <a:t>4</a:t>
            </a:r>
            <a:r>
              <a:rPr lang="ko-KR" altLang="en-US" dirty="0"/>
              <a:t>개 저장소 모두 </a:t>
            </a:r>
            <a:endParaRPr lang="en-US" altLang="ko-KR" dirty="0"/>
          </a:p>
          <a:p>
            <a:r>
              <a:rPr lang="ko-KR" altLang="en-US" dirty="0"/>
              <a:t>위와 같은 방식으로 값을 읽고 쓸 수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6E166-D403-E82E-33D9-79381918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2" y="1040712"/>
            <a:ext cx="5518434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77868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309804" y="811924"/>
            <a:ext cx="601138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추가적으로 드는 생각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 err="1"/>
              <a:t>pageContext</a:t>
            </a:r>
            <a:r>
              <a:rPr lang="ko-KR" altLang="en-US" b="1" dirty="0"/>
              <a:t>에 값을 어떻게 저장해</a:t>
            </a:r>
            <a:r>
              <a:rPr lang="en-US" altLang="ko-KR" b="1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저장하는 방법은 아래와 같음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쓰기</a:t>
            </a:r>
            <a:r>
              <a:rPr lang="en-US" altLang="ko-KR" dirty="0"/>
              <a:t>&gt;</a:t>
            </a:r>
          </a:p>
          <a:p>
            <a:r>
              <a:rPr lang="en-US" altLang="ko-KR" dirty="0" err="1"/>
              <a:t>model.setAttribute</a:t>
            </a:r>
            <a:r>
              <a:rPr lang="en-US" altLang="ko-KR" dirty="0"/>
              <a:t>(“</a:t>
            </a:r>
            <a:r>
              <a:rPr lang="ko-KR" altLang="en-US" dirty="0"/>
              <a:t>키</a:t>
            </a:r>
            <a:r>
              <a:rPr lang="en-US" altLang="ko-KR" dirty="0"/>
              <a:t>“,</a:t>
            </a:r>
            <a:r>
              <a:rPr lang="ko-KR" altLang="en-US" dirty="0"/>
              <a:t>값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읽기</a:t>
            </a:r>
            <a:r>
              <a:rPr lang="en-US" altLang="ko-KR" dirty="0"/>
              <a:t>&gt;</a:t>
            </a:r>
          </a:p>
          <a:p>
            <a:r>
              <a:rPr lang="en-US" altLang="ko-KR" dirty="0" err="1"/>
              <a:t>model.getAttribute</a:t>
            </a:r>
            <a:r>
              <a:rPr lang="en-US" altLang="ko-KR" dirty="0"/>
              <a:t>(“</a:t>
            </a:r>
            <a:r>
              <a:rPr lang="ko-KR" altLang="en-US" dirty="0"/>
              <a:t>키</a:t>
            </a:r>
            <a:r>
              <a:rPr lang="en-US" altLang="ko-KR" dirty="0"/>
              <a:t>“,</a:t>
            </a:r>
            <a:r>
              <a:rPr lang="ko-KR" altLang="en-US" dirty="0"/>
              <a:t>값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ko-KR" altLang="en-US" dirty="0"/>
              <a:t>위처럼 </a:t>
            </a:r>
            <a:r>
              <a:rPr lang="en-US" altLang="ko-KR" dirty="0" err="1"/>
              <a:t>setAttribute</a:t>
            </a:r>
            <a:r>
              <a:rPr lang="en-US" altLang="ko-KR" dirty="0"/>
              <a:t>/ </a:t>
            </a:r>
            <a:r>
              <a:rPr lang="en-US" altLang="ko-KR" dirty="0" err="1"/>
              <a:t>getAttribute</a:t>
            </a:r>
            <a:r>
              <a:rPr lang="ko-KR" altLang="en-US" dirty="0"/>
              <a:t>인 이유는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(“</a:t>
            </a:r>
            <a:r>
              <a:rPr lang="ko-KR" altLang="en-US" dirty="0"/>
              <a:t>키</a:t>
            </a:r>
            <a:r>
              <a:rPr lang="en-US" altLang="ko-KR" dirty="0"/>
              <a:t>“,</a:t>
            </a:r>
            <a:r>
              <a:rPr lang="ko-KR" altLang="en-US" dirty="0"/>
              <a:t>값</a:t>
            </a:r>
            <a:r>
              <a:rPr lang="en-US" altLang="ko-KR" dirty="0"/>
              <a:t>); &gt;&gt; </a:t>
            </a:r>
            <a:r>
              <a:rPr lang="ko-KR" altLang="en-US" dirty="0"/>
              <a:t>여기서 키 부분을 </a:t>
            </a:r>
            <a:r>
              <a:rPr lang="en-US" altLang="ko-KR" dirty="0"/>
              <a:t>Attribute(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라고 한다 </a:t>
            </a:r>
            <a:endParaRPr lang="en-US" altLang="ko-KR" dirty="0"/>
          </a:p>
          <a:p>
            <a:r>
              <a:rPr lang="ko-KR" altLang="en-US" dirty="0"/>
              <a:t>그래서 속성을 설정하고 가져온다는 뜻으로 </a:t>
            </a:r>
            <a:endParaRPr lang="en-US" altLang="ko-KR" dirty="0"/>
          </a:p>
          <a:p>
            <a:r>
              <a:rPr lang="en-US" altLang="ko-KR" dirty="0" err="1"/>
              <a:t>setAttribute</a:t>
            </a:r>
            <a:r>
              <a:rPr lang="en-US" altLang="ko-KR" dirty="0"/>
              <a:t>/ </a:t>
            </a:r>
            <a:r>
              <a:rPr lang="en-US" altLang="ko-KR" dirty="0" err="1"/>
              <a:t>getAttribute</a:t>
            </a:r>
            <a:r>
              <a:rPr lang="ko-KR" altLang="en-US" dirty="0"/>
              <a:t>를 사용하는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6E166-D403-E82E-33D9-79381918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2" y="1040712"/>
            <a:ext cx="5518434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099647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760963" y="3044280"/>
            <a:ext cx="6670416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ch02-14 (05:45~)</a:t>
            </a:r>
          </a:p>
          <a:p>
            <a:pPr algn="ctr"/>
            <a:r>
              <a:rPr lang="en-US" altLang="ko-KR" sz="4400" b="1" dirty="0" err="1"/>
              <a:t>Jsp</a:t>
            </a:r>
            <a:r>
              <a:rPr lang="ko-KR" altLang="en-US" sz="4400" b="1" dirty="0"/>
              <a:t>의 저장소 </a:t>
            </a:r>
            <a:r>
              <a:rPr lang="en-US" altLang="ko-KR" sz="4400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427204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C61D3-418C-73D8-3632-B393B73A7144}"/>
              </a:ext>
            </a:extLst>
          </p:cNvPr>
          <p:cNvSpPr txBox="1"/>
          <p:nvPr/>
        </p:nvSpPr>
        <p:spPr>
          <a:xfrm>
            <a:off x="511278" y="1170039"/>
            <a:ext cx="9002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브라우저에 </a:t>
            </a:r>
            <a:r>
              <a:rPr lang="en-US" altLang="ko-KR" dirty="0"/>
              <a:t>URL</a:t>
            </a:r>
            <a:r>
              <a:rPr lang="ko-KR" altLang="en-US" dirty="0"/>
              <a:t>을 검색했을 경우</a:t>
            </a:r>
            <a:r>
              <a:rPr lang="en-US" altLang="ko-KR" dirty="0"/>
              <a:t>, </a:t>
            </a:r>
            <a:r>
              <a:rPr lang="ko-KR" altLang="en-US" dirty="0" err="1"/>
              <a:t>홈페이지든</a:t>
            </a:r>
            <a:r>
              <a:rPr lang="ko-KR" altLang="en-US" dirty="0"/>
              <a:t> 뭐든 프로그램이 실행되게 만드는 것을</a:t>
            </a:r>
            <a:endParaRPr lang="en-US" altLang="ko-KR" dirty="0"/>
          </a:p>
          <a:p>
            <a:r>
              <a:rPr lang="ko-KR" altLang="en-US" dirty="0"/>
              <a:t>원격 프로그램의 실행이라고 부른다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3573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7624C0-2C2A-601B-94BD-53E722B86331}"/>
              </a:ext>
            </a:extLst>
          </p:cNvPr>
          <p:cNvSpPr txBox="1"/>
          <p:nvPr/>
        </p:nvSpPr>
        <p:spPr>
          <a:xfrm>
            <a:off x="631902" y="498088"/>
            <a:ext cx="110799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실습하기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0E0CB-9929-D0F9-9C56-7C592F97F6A9}"/>
              </a:ext>
            </a:extLst>
          </p:cNvPr>
          <p:cNvSpPr txBox="1"/>
          <p:nvPr/>
        </p:nvSpPr>
        <p:spPr>
          <a:xfrm>
            <a:off x="631902" y="1234068"/>
            <a:ext cx="608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AWS</a:t>
            </a:r>
            <a:r>
              <a:rPr lang="ko-KR" altLang="en-US" dirty="0"/>
              <a:t>에다가 내가 만든 프로그램 등록하기 </a:t>
            </a:r>
            <a:r>
              <a:rPr lang="en-US" altLang="ko-KR" dirty="0"/>
              <a:t>(0:00~</a:t>
            </a:r>
            <a:r>
              <a:rPr lang="ko-KR" altLang="en-US" dirty="0"/>
              <a:t>전체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AWS </a:t>
            </a:r>
            <a:r>
              <a:rPr lang="ko-KR" altLang="en-US"/>
              <a:t>사용방법에 대한 전체적인 설명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428745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223094" y="1883979"/>
            <a:ext cx="69088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=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저장소인 </a:t>
            </a:r>
            <a:r>
              <a:rPr lang="en-US" altLang="ko-KR" dirty="0" err="1"/>
              <a:t>pageContext</a:t>
            </a:r>
            <a:r>
              <a:rPr lang="en-US" altLang="ko-KR" dirty="0"/>
              <a:t> </a:t>
            </a:r>
            <a:r>
              <a:rPr lang="ko-KR" altLang="en-US" dirty="0"/>
              <a:t>저장소가 있었고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= application </a:t>
            </a:r>
            <a:r>
              <a:rPr lang="ko-KR" altLang="en-US" dirty="0"/>
              <a:t>이라는 저장소가 있다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pageContext</a:t>
            </a:r>
            <a:r>
              <a:rPr lang="ko-KR" altLang="en-US" dirty="0"/>
              <a:t> 객체 저장소는 하나의 </a:t>
            </a:r>
            <a:r>
              <a:rPr lang="en-US" altLang="ko-KR" dirty="0" err="1"/>
              <a:t>jsp</a:t>
            </a:r>
            <a:r>
              <a:rPr lang="ko-KR" altLang="en-US" dirty="0"/>
              <a:t>에서만 접근이 가능했지만</a:t>
            </a:r>
            <a:endParaRPr lang="en-US" altLang="ko-KR" dirty="0"/>
          </a:p>
          <a:p>
            <a:r>
              <a:rPr lang="en-US" altLang="ko-KR" dirty="0"/>
              <a:t>Application </a:t>
            </a:r>
            <a:r>
              <a:rPr lang="ko-KR" altLang="en-US" dirty="0"/>
              <a:t>저장소는 </a:t>
            </a:r>
            <a:r>
              <a:rPr lang="en-US" altLang="ko-KR" dirty="0"/>
              <a:t>webapps </a:t>
            </a:r>
            <a:r>
              <a:rPr lang="ko-KR" altLang="en-US" dirty="0"/>
              <a:t>전역에서 접근이 가능하다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pageContext</a:t>
            </a:r>
            <a:r>
              <a:rPr lang="en-US" altLang="ko-KR" dirty="0"/>
              <a:t> </a:t>
            </a:r>
            <a:r>
              <a:rPr lang="ko-KR" altLang="en-US" dirty="0"/>
              <a:t>저장소는 각 </a:t>
            </a:r>
            <a:r>
              <a:rPr lang="en-US" altLang="ko-KR" dirty="0" err="1"/>
              <a:t>jsp</a:t>
            </a:r>
            <a:r>
              <a:rPr lang="ko-KR" altLang="en-US" dirty="0"/>
              <a:t>파일마다 존재했지만</a:t>
            </a:r>
            <a:endParaRPr lang="en-US" altLang="ko-KR" dirty="0"/>
          </a:p>
          <a:p>
            <a:r>
              <a:rPr lang="en-US" altLang="ko-KR" dirty="0"/>
              <a:t>Application </a:t>
            </a:r>
            <a:r>
              <a:rPr lang="ko-KR" altLang="en-US" dirty="0"/>
              <a:t>저장소는 한 개만 존재한다</a:t>
            </a:r>
            <a:r>
              <a:rPr lang="en-US" altLang="ko-KR" dirty="0"/>
              <a:t>.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39FA89-E777-06B5-DD37-4DC3E86BACF2}"/>
              </a:ext>
            </a:extLst>
          </p:cNvPr>
          <p:cNvGrpSpPr/>
          <p:nvPr/>
        </p:nvGrpSpPr>
        <p:grpSpPr>
          <a:xfrm>
            <a:off x="7844908" y="760101"/>
            <a:ext cx="3029106" cy="4413009"/>
            <a:chOff x="6457543" y="791633"/>
            <a:chExt cx="3029106" cy="44130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90DE94-1E34-8DE4-E15C-F0E71EBD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076" y="791633"/>
              <a:ext cx="1752690" cy="17780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47BED6-24C1-D345-2399-2BC3B7EBA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7543" y="3261442"/>
              <a:ext cx="3029106" cy="194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86729058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806418" y="763892"/>
            <a:ext cx="7354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사진처럼 여러 </a:t>
            </a:r>
            <a:r>
              <a:rPr lang="en-US" altLang="ko-KR" dirty="0" err="1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application </a:t>
            </a:r>
            <a:r>
              <a:rPr lang="ko-KR" altLang="en-US" dirty="0"/>
              <a:t>저장소로 접근이 가능한 모습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참고로  </a:t>
            </a:r>
            <a:r>
              <a:rPr lang="en-US" altLang="ko-KR" dirty="0"/>
              <a:t>application</a:t>
            </a:r>
            <a:r>
              <a:rPr lang="ko-KR" altLang="en-US" dirty="0"/>
              <a:t>저장소는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23098-4A1B-3913-88A1-C2E96757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18" y="1689539"/>
            <a:ext cx="6083613" cy="42356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809665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D3121-8AD8-E121-1A18-FD4AAE1ECBD8}"/>
              </a:ext>
            </a:extLst>
          </p:cNvPr>
          <p:cNvSpPr txBox="1"/>
          <p:nvPr/>
        </p:nvSpPr>
        <p:spPr>
          <a:xfrm>
            <a:off x="806418" y="763892"/>
            <a:ext cx="66335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전체에서 접근 가능하기 때문에 </a:t>
            </a:r>
            <a:r>
              <a:rPr lang="ko-KR" altLang="en-US" dirty="0" err="1"/>
              <a:t>좋아보이겠지만</a:t>
            </a:r>
            <a:r>
              <a:rPr lang="ko-KR" altLang="en-US" dirty="0"/>
              <a:t> 단점도 있음</a:t>
            </a:r>
            <a:endParaRPr lang="en-US" altLang="ko-KR" dirty="0"/>
          </a:p>
          <a:p>
            <a:r>
              <a:rPr lang="ko-KR" altLang="en-US" dirty="0"/>
              <a:t>로그인으로 예를 들어보자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사용자</a:t>
            </a:r>
            <a:r>
              <a:rPr lang="en-US" altLang="ko-KR" dirty="0"/>
              <a:t>1</a:t>
            </a:r>
            <a:r>
              <a:rPr lang="ko-KR" altLang="en-US" dirty="0"/>
              <a:t>이 로그인을 한다 </a:t>
            </a:r>
            <a:r>
              <a:rPr lang="en-US" altLang="ko-KR" dirty="0"/>
              <a:t>(id = </a:t>
            </a:r>
            <a:r>
              <a:rPr lang="en-US" altLang="ko-KR" dirty="0" err="1"/>
              <a:t>aaaa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사용자</a:t>
            </a:r>
            <a:r>
              <a:rPr lang="en-US" altLang="ko-KR" dirty="0"/>
              <a:t>2</a:t>
            </a:r>
            <a:r>
              <a:rPr lang="ko-KR" altLang="en-US" dirty="0"/>
              <a:t>가 로그인을 한다 </a:t>
            </a:r>
            <a:r>
              <a:rPr lang="en-US" altLang="ko-KR" dirty="0"/>
              <a:t>(id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bbbb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두 사용자 모두 </a:t>
            </a:r>
            <a:r>
              <a:rPr lang="en-US" altLang="ko-KR" dirty="0"/>
              <a:t>application</a:t>
            </a:r>
            <a:r>
              <a:rPr lang="ko-KR" altLang="en-US" dirty="0"/>
              <a:t>저장소에 값을 저장했을 경우</a:t>
            </a:r>
            <a:br>
              <a:rPr lang="en-US" altLang="ko-KR" dirty="0"/>
            </a:br>
            <a:r>
              <a:rPr lang="en-US" altLang="ko-KR" dirty="0"/>
              <a:t>id</a:t>
            </a:r>
            <a:r>
              <a:rPr lang="ko-KR" altLang="en-US" dirty="0"/>
              <a:t>라는 </a:t>
            </a:r>
            <a:r>
              <a:rPr lang="ko-KR" altLang="en-US" dirty="0" err="1"/>
              <a:t>변수값이</a:t>
            </a:r>
            <a:r>
              <a:rPr lang="ko-KR" altLang="en-US" dirty="0"/>
              <a:t> 덮어씌워져서 </a:t>
            </a:r>
            <a:r>
              <a:rPr lang="en-US" altLang="ko-KR" dirty="0" err="1"/>
              <a:t>bbbb</a:t>
            </a:r>
            <a:r>
              <a:rPr lang="ko-KR" altLang="en-US" dirty="0"/>
              <a:t>로 된 모습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이렇기 때문에 로그인 같은 기능을 구현하려면 </a:t>
            </a:r>
            <a:endParaRPr lang="en-US" altLang="ko-KR" dirty="0"/>
          </a:p>
          <a:p>
            <a:r>
              <a:rPr lang="en-US" altLang="ko-KR" dirty="0"/>
              <a:t>application</a:t>
            </a:r>
            <a:r>
              <a:rPr lang="ko-KR" altLang="en-US" dirty="0"/>
              <a:t>저장소를 사용하는 것은 바람직하지 않다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23098-4A1B-3913-88A1-C2E96757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66" y="1481959"/>
            <a:ext cx="2943684" cy="2049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046215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894115" y="2705725"/>
            <a:ext cx="440377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ch02-14 (09:40)</a:t>
            </a:r>
          </a:p>
          <a:p>
            <a:pPr algn="ctr"/>
            <a:r>
              <a:rPr lang="ko-KR" altLang="en-US" sz="4400" b="1" dirty="0"/>
              <a:t>세션</a:t>
            </a:r>
            <a:r>
              <a:rPr lang="en-US" altLang="ko-KR" sz="4400" b="1" dirty="0"/>
              <a:t>(session)</a:t>
            </a:r>
          </a:p>
        </p:txBody>
      </p:sp>
    </p:spTree>
    <p:extLst>
      <p:ext uri="{BB962C8B-B14F-4D97-AF65-F5344CB8AC3E}">
        <p14:creationId xmlns:p14="http://schemas.microsoft.com/office/powerpoint/2010/main" val="94968709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260131" y="307428"/>
            <a:ext cx="104583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세션은 </a:t>
            </a:r>
            <a:r>
              <a:rPr lang="en-US" altLang="ko-KR" dirty="0"/>
              <a:t>application</a:t>
            </a:r>
            <a:r>
              <a:rPr lang="ko-KR" altLang="en-US" dirty="0"/>
              <a:t>저장소와 다르게 클라이언트들의 개별 저장소이다</a:t>
            </a:r>
            <a:endParaRPr lang="en-US" altLang="ko-KR" dirty="0"/>
          </a:p>
          <a:p>
            <a:r>
              <a:rPr lang="en-US" altLang="ko-KR" dirty="0"/>
              <a:t>(application = </a:t>
            </a:r>
            <a:r>
              <a:rPr lang="ko-KR" altLang="en-US" dirty="0"/>
              <a:t>전역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</a:t>
            </a:r>
            <a:r>
              <a:rPr lang="ko-KR" altLang="en-US" dirty="0"/>
              <a:t> 저장소 </a:t>
            </a:r>
            <a:r>
              <a:rPr lang="en-US" altLang="ko-KR" dirty="0"/>
              <a:t>= </a:t>
            </a:r>
            <a:r>
              <a:rPr lang="ko-KR" altLang="en-US" dirty="0"/>
              <a:t>어떤 </a:t>
            </a:r>
            <a:r>
              <a:rPr lang="en-US" altLang="ko-KR" dirty="0" err="1"/>
              <a:t>jsp</a:t>
            </a:r>
            <a:r>
              <a:rPr lang="ko-KR" altLang="en-US" dirty="0"/>
              <a:t>든지 접근 가능 </a:t>
            </a:r>
            <a:r>
              <a:rPr lang="en-US" altLang="ko-KR" dirty="0"/>
              <a:t>= </a:t>
            </a:r>
            <a:r>
              <a:rPr lang="ko-KR" altLang="en-US" dirty="0"/>
              <a:t>보안에 불리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세션 저장소는 클라이언트의 은밀한 정보를 저장하기 적합하기 때문에 로그인 저장에 사용됨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은밀한 정보를 저장하기 적합한 이유는 개별 저장소이기 때문에 다른 클라이언트에서 접근 불가능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개인 사물함으로 예를 들면 이해가 </a:t>
            </a:r>
            <a:r>
              <a:rPr lang="ko-KR" altLang="en-US" dirty="0" err="1"/>
              <a:t>편할듯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클라이언트 </a:t>
            </a:r>
            <a:r>
              <a:rPr lang="en-US" altLang="ko-KR" dirty="0"/>
              <a:t>A,B,C,D,E </a:t>
            </a:r>
            <a:r>
              <a:rPr lang="ko-KR" altLang="en-US" dirty="0"/>
              <a:t>가 있다고 한다면</a:t>
            </a:r>
            <a:endParaRPr lang="en-US" altLang="ko-KR" dirty="0"/>
          </a:p>
          <a:p>
            <a:r>
              <a:rPr lang="ko-KR" altLang="en-US" dirty="0"/>
              <a:t>세션도 </a:t>
            </a:r>
            <a:r>
              <a:rPr lang="en-US" altLang="ko-KR" dirty="0"/>
              <a:t>A,B,C,D,E </a:t>
            </a:r>
            <a:r>
              <a:rPr lang="ko-KR" altLang="en-US" dirty="0"/>
              <a:t>이렇게 만들어진다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개별 저장소이기 때문에 클라이언트 </a:t>
            </a:r>
            <a:r>
              <a:rPr lang="ko-KR" altLang="en-US" dirty="0" err="1"/>
              <a:t>한명당</a:t>
            </a:r>
            <a:r>
              <a:rPr lang="ko-KR" altLang="en-US" dirty="0"/>
              <a:t> 하나의 세션 저장소를 가지고 있는 것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5CA48-D38D-F799-FC5B-71621F7A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9" y="3067419"/>
            <a:ext cx="4885364" cy="36310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413247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323194" y="504496"/>
            <a:ext cx="82589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 개별 저장소이기 때문에 </a:t>
            </a:r>
            <a:r>
              <a:rPr lang="en-US" altLang="ko-KR" dirty="0"/>
              <a:t>ID/PW</a:t>
            </a:r>
            <a:r>
              <a:rPr lang="ko-KR" altLang="en-US" dirty="0"/>
              <a:t>를 저장하기에 적합한 저장소이다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앞전</a:t>
            </a:r>
            <a:r>
              <a:rPr lang="ko-KR" altLang="en-US" dirty="0"/>
              <a:t> 소개한 모든 저장소의 저장 방식은 </a:t>
            </a:r>
            <a:r>
              <a:rPr lang="en-US" altLang="ko-KR" dirty="0"/>
              <a:t>MAP </a:t>
            </a:r>
            <a:r>
              <a:rPr lang="ko-KR" altLang="en-US" dirty="0"/>
              <a:t>방식을 사용한다 </a:t>
            </a:r>
            <a:r>
              <a:rPr lang="en-US" altLang="ko-KR" dirty="0"/>
              <a:t>(KEY : VALUE)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클라이언트 별로 세션 저장소가 생성되는 것이기 때문에 </a:t>
            </a:r>
            <a:endParaRPr lang="en-US" altLang="ko-KR" dirty="0"/>
          </a:p>
          <a:p>
            <a:r>
              <a:rPr lang="ko-KR" altLang="en-US" dirty="0"/>
              <a:t>같은 클라이언트에서 접근한다는 정보만 확인을 하면 </a:t>
            </a:r>
            <a:endParaRPr lang="en-US" altLang="ko-KR" dirty="0"/>
          </a:p>
          <a:p>
            <a:r>
              <a:rPr lang="en-US" altLang="ko-KR" dirty="0" err="1"/>
              <a:t>A.jsp</a:t>
            </a:r>
            <a:r>
              <a:rPr lang="en-US" altLang="ko-KR" dirty="0"/>
              <a:t> / </a:t>
            </a:r>
            <a:r>
              <a:rPr lang="en-US" altLang="ko-KR" dirty="0" err="1"/>
              <a:t>b.jsp</a:t>
            </a:r>
            <a:r>
              <a:rPr lang="ko-KR" altLang="en-US" dirty="0"/>
              <a:t>등등</a:t>
            </a:r>
            <a:r>
              <a:rPr lang="en-US" altLang="ko-KR" dirty="0"/>
              <a:t>. .. </a:t>
            </a:r>
            <a:r>
              <a:rPr lang="ko-KR" altLang="en-US" dirty="0"/>
              <a:t>여러 </a:t>
            </a:r>
            <a:r>
              <a:rPr lang="en-US" altLang="ko-KR" dirty="0" err="1"/>
              <a:t>jsp</a:t>
            </a:r>
            <a:r>
              <a:rPr lang="ko-KR" altLang="en-US" dirty="0"/>
              <a:t>에서 세션 저장소 접근이 가능하다 </a:t>
            </a:r>
            <a:endParaRPr lang="en-US" altLang="ko-KR" dirty="0"/>
          </a:p>
          <a:p>
            <a:r>
              <a:rPr lang="ko-KR" altLang="en-US" dirty="0"/>
              <a:t>왜냐면 클라이언트로 구분하기 때문에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5CA48-D38D-F799-FC5B-71621F7A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24" y="2688021"/>
            <a:ext cx="4730144" cy="3515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7089986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299545" y="512379"/>
            <a:ext cx="102114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세션 저장소 단점도 있다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pageContext</a:t>
            </a:r>
            <a:r>
              <a:rPr lang="ko-KR" altLang="en-US" dirty="0"/>
              <a:t>와 비슷하게 세션은 클라이언트 하나당 하나의 저장소가 생성된다 </a:t>
            </a:r>
            <a:endParaRPr lang="en-US" altLang="ko-KR" dirty="0"/>
          </a:p>
          <a:p>
            <a:r>
              <a:rPr lang="ko-KR" altLang="en-US" dirty="0"/>
              <a:t>그래서 서버에 부담이 많이 되는데 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그럼 </a:t>
            </a:r>
            <a:r>
              <a:rPr lang="en-US" altLang="ko-KR" dirty="0" err="1"/>
              <a:t>pageContext</a:t>
            </a:r>
            <a:r>
              <a:rPr lang="ko-KR" altLang="en-US" dirty="0"/>
              <a:t>저장소도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페이지당 하나씩 생성되니까 서버 부담이 </a:t>
            </a:r>
            <a:r>
              <a:rPr lang="ko-KR" altLang="en-US" dirty="0" err="1"/>
              <a:t>큰거</a:t>
            </a:r>
            <a:r>
              <a:rPr lang="ko-KR" altLang="en-US" dirty="0"/>
              <a:t> 아닌가요</a:t>
            </a:r>
            <a:r>
              <a:rPr lang="en-US" altLang="ko-KR" dirty="0"/>
              <a:t>?” </a:t>
            </a:r>
          </a:p>
          <a:p>
            <a:r>
              <a:rPr lang="ko-KR" altLang="en-US" dirty="0"/>
              <a:t>할 수 있는데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pageContext</a:t>
            </a:r>
            <a:r>
              <a:rPr lang="ko-KR" altLang="en-US" dirty="0"/>
              <a:t>저장소는 </a:t>
            </a:r>
            <a:r>
              <a:rPr lang="en-US" altLang="ko-KR" dirty="0" err="1"/>
              <a:t>jsp</a:t>
            </a:r>
            <a:r>
              <a:rPr lang="ko-KR" altLang="en-US" dirty="0"/>
              <a:t>페이지 수량에 따라 저장소가 생성된다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페이지는 </a:t>
            </a:r>
            <a:r>
              <a:rPr lang="ko-KR" altLang="en-US" dirty="0" err="1"/>
              <a:t>해봤자</a:t>
            </a:r>
            <a:r>
              <a:rPr lang="ko-KR" altLang="en-US" dirty="0"/>
              <a:t> </a:t>
            </a:r>
            <a:r>
              <a:rPr lang="en-US" altLang="ko-KR" dirty="0"/>
              <a:t>10~1000</a:t>
            </a:r>
            <a:r>
              <a:rPr lang="ko-KR" altLang="en-US" dirty="0"/>
              <a:t>개 사이일 것이고 </a:t>
            </a:r>
            <a:endParaRPr lang="en-US" altLang="ko-KR" dirty="0"/>
          </a:p>
          <a:p>
            <a:r>
              <a:rPr lang="ko-KR" altLang="en-US" dirty="0"/>
              <a:t>클라이언트는 많으면 </a:t>
            </a:r>
            <a:r>
              <a:rPr lang="ko-KR" altLang="en-US" dirty="0" err="1"/>
              <a:t>수억명의</a:t>
            </a:r>
            <a:r>
              <a:rPr lang="ko-KR" altLang="en-US" dirty="0"/>
              <a:t> 사람이 들어올 것이기 때문에 </a:t>
            </a:r>
            <a:endParaRPr lang="en-US" altLang="ko-KR" dirty="0"/>
          </a:p>
          <a:p>
            <a:r>
              <a:rPr lang="ko-KR" altLang="en-US" dirty="0"/>
              <a:t>그때마다 서버는 세션 저장소를 무조건 생성하기 때문에 </a:t>
            </a:r>
            <a:endParaRPr lang="en-US" altLang="ko-KR" dirty="0"/>
          </a:p>
          <a:p>
            <a:r>
              <a:rPr lang="ko-KR" altLang="en-US" dirty="0"/>
              <a:t>서버 부하가 크다 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ko-KR" altLang="en-US" dirty="0"/>
              <a:t>프로그래밍 하기에는 세션 저장소가 가장 쉽다 </a:t>
            </a:r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부하가 크기 때문에 이는 </a:t>
            </a:r>
            <a:r>
              <a:rPr lang="ko-KR" altLang="en-US" dirty="0" err="1"/>
              <a:t>비추천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정말 적은 양의 정보만 담는 용도로 </a:t>
            </a:r>
            <a:r>
              <a:rPr lang="ko-KR" altLang="en-US" dirty="0" err="1"/>
              <a:t>사용하는것이</a:t>
            </a:r>
            <a:r>
              <a:rPr lang="ko-KR" altLang="en-US" dirty="0"/>
              <a:t> 좋다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8513524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830176" y="3044280"/>
            <a:ext cx="4532010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쿠키 개념 맛보기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54647662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819807" y="756745"/>
            <a:ext cx="70407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세션은 쿠키를 이용해서 사용자의 정보를 찾아 로그인을 시켜준다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세션을 사용하려면 쿠키가 있어야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이정도만 </a:t>
            </a:r>
            <a:r>
              <a:rPr lang="ko-KR" altLang="en-US" dirty="0" err="1"/>
              <a:t>알아두자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참고로 쿠키는 저장소가 아니다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7739813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666671" y="3044280"/>
            <a:ext cx="4859023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4</a:t>
            </a:r>
            <a:r>
              <a:rPr lang="ko-KR" altLang="en-US" sz="4400" b="1" dirty="0"/>
              <a:t>개 저장소 총정리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599262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7624C0-2C2A-601B-94BD-53E722B86331}"/>
              </a:ext>
            </a:extLst>
          </p:cNvPr>
          <p:cNvSpPr txBox="1"/>
          <p:nvPr/>
        </p:nvSpPr>
        <p:spPr>
          <a:xfrm>
            <a:off x="631902" y="498088"/>
            <a:ext cx="64633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요점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70AE6-1365-9AE0-80F8-5DD7859823DA}"/>
              </a:ext>
            </a:extLst>
          </p:cNvPr>
          <p:cNvSpPr txBox="1"/>
          <p:nvPr/>
        </p:nvSpPr>
        <p:spPr>
          <a:xfrm>
            <a:off x="0" y="1092819"/>
            <a:ext cx="12092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zip</a:t>
            </a:r>
            <a:r>
              <a:rPr lang="ko-KR" altLang="en-US" dirty="0"/>
              <a:t>파일과 </a:t>
            </a:r>
            <a:r>
              <a:rPr lang="en-US" altLang="ko-KR" dirty="0"/>
              <a:t>war</a:t>
            </a:r>
            <a:r>
              <a:rPr lang="ko-KR" altLang="en-US" dirty="0"/>
              <a:t>파일은 압축 방식이 동일하기 때문에 확장자명을 변경하여도 상관없다 </a:t>
            </a:r>
            <a:r>
              <a:rPr lang="en-US" altLang="ko-KR" dirty="0"/>
              <a:t>(2:00~2:30)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AWS</a:t>
            </a:r>
            <a:r>
              <a:rPr lang="ko-KR" altLang="en-US" dirty="0"/>
              <a:t>서비스 이용 시 사용하지 않는 서비스를 </a:t>
            </a:r>
            <a:r>
              <a:rPr lang="en-US" altLang="ko-KR" dirty="0"/>
              <a:t>OFF</a:t>
            </a:r>
            <a:r>
              <a:rPr lang="ko-KR" altLang="en-US" dirty="0"/>
              <a:t>시키지 않으면 과금이 발생할 수 있다 </a:t>
            </a:r>
            <a:r>
              <a:rPr lang="en-US" altLang="ko-KR" dirty="0"/>
              <a:t>(3:35~3:55)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AWS</a:t>
            </a:r>
            <a:r>
              <a:rPr lang="ko-KR" altLang="en-US" dirty="0"/>
              <a:t>서비스를 이용하며 추가적으로 발생한 과금은 검색창에 </a:t>
            </a:r>
            <a:r>
              <a:rPr lang="en-US" altLang="ko-KR" dirty="0"/>
              <a:t>Billing</a:t>
            </a:r>
            <a:r>
              <a:rPr lang="ko-KR" altLang="en-US" dirty="0"/>
              <a:t>이라고 검색하면 확인이 가능하다</a:t>
            </a:r>
            <a:r>
              <a:rPr lang="en-US" altLang="ko-KR" dirty="0"/>
              <a:t>(4:10~5:20)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859667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804041" y="2924504"/>
            <a:ext cx="1093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pageContext</a:t>
            </a:r>
            <a:r>
              <a:rPr lang="en-US" altLang="ko-KR" dirty="0"/>
              <a:t> (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전용 저장소 </a:t>
            </a:r>
            <a:r>
              <a:rPr lang="en-US" altLang="ko-KR" dirty="0"/>
              <a:t>– </a:t>
            </a:r>
            <a:r>
              <a:rPr lang="ko-KR" altLang="en-US" dirty="0"/>
              <a:t>각각 </a:t>
            </a:r>
            <a:r>
              <a:rPr lang="en-US" altLang="ko-KR" dirty="0" err="1"/>
              <a:t>jsp</a:t>
            </a:r>
            <a:r>
              <a:rPr lang="ko-KR" altLang="en-US" dirty="0"/>
              <a:t>마다 하나씩 존재 </a:t>
            </a:r>
            <a:r>
              <a:rPr lang="en-US" altLang="ko-KR" dirty="0"/>
              <a:t>/ </a:t>
            </a:r>
            <a:r>
              <a:rPr lang="ko-KR" altLang="en-US" dirty="0"/>
              <a:t>다른 </a:t>
            </a:r>
            <a:r>
              <a:rPr lang="en-US" altLang="ko-KR" dirty="0" err="1"/>
              <a:t>jsp</a:t>
            </a:r>
            <a:r>
              <a:rPr lang="ko-KR" altLang="en-US" dirty="0"/>
              <a:t>에서 저장된 값 사용 불가능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Application (webapp </a:t>
            </a:r>
            <a:r>
              <a:rPr lang="ko-KR" altLang="en-US" dirty="0"/>
              <a:t>전용 저장소 </a:t>
            </a:r>
            <a:r>
              <a:rPr lang="en-US" altLang="ko-KR" dirty="0"/>
              <a:t>– </a:t>
            </a:r>
            <a:r>
              <a:rPr lang="ko-KR" altLang="en-US" dirty="0"/>
              <a:t>하나의 프로젝트에서 유일한 </a:t>
            </a:r>
            <a:r>
              <a:rPr lang="en-US" altLang="ko-KR" dirty="0"/>
              <a:t>1</a:t>
            </a:r>
            <a:r>
              <a:rPr lang="ko-KR" altLang="en-US" dirty="0"/>
              <a:t>개 존재 </a:t>
            </a:r>
            <a:r>
              <a:rPr lang="en-US" altLang="ko-KR" dirty="0"/>
              <a:t>– </a:t>
            </a:r>
            <a:r>
              <a:rPr lang="ko-KR" altLang="en-US" dirty="0"/>
              <a:t>모든 </a:t>
            </a:r>
            <a:r>
              <a:rPr lang="en-US" altLang="ko-KR" dirty="0" err="1"/>
              <a:t>jsp</a:t>
            </a:r>
            <a:r>
              <a:rPr lang="ko-KR" altLang="en-US" dirty="0"/>
              <a:t>에서 접근 가능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세션 </a:t>
            </a:r>
            <a:r>
              <a:rPr lang="en-US" altLang="ko-KR" dirty="0"/>
              <a:t>(</a:t>
            </a:r>
            <a:r>
              <a:rPr lang="ko-KR" altLang="en-US" dirty="0"/>
              <a:t>클라이언트 전용 저장소 </a:t>
            </a:r>
            <a:r>
              <a:rPr lang="en-US" altLang="ko-KR" dirty="0"/>
              <a:t>– </a:t>
            </a:r>
            <a:r>
              <a:rPr lang="ko-KR" altLang="en-US" dirty="0"/>
              <a:t>각 클라이언트마나 하나씩 존재</a:t>
            </a:r>
            <a:r>
              <a:rPr lang="en-US" altLang="ko-KR" dirty="0"/>
              <a:t>-</a:t>
            </a:r>
            <a:r>
              <a:rPr lang="ko-KR" altLang="en-US" dirty="0"/>
              <a:t>클라이언트마다 무조건 생성 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295513065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349534" y="3044280"/>
            <a:ext cx="9493304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세션에는 </a:t>
            </a:r>
            <a:r>
              <a:rPr lang="ko-KR" altLang="en-US" sz="4400" b="1" dirty="0" err="1"/>
              <a:t>어떤걸</a:t>
            </a:r>
            <a:r>
              <a:rPr lang="ko-KR" altLang="en-US" sz="4400" b="1" dirty="0"/>
              <a:t> </a:t>
            </a:r>
            <a:r>
              <a:rPr lang="ko-KR" altLang="en-US" sz="4400" b="1" dirty="0" err="1"/>
              <a:t>저장시키는게</a:t>
            </a:r>
            <a:r>
              <a:rPr lang="ko-KR" altLang="en-US" sz="4400" b="1" dirty="0"/>
              <a:t> 좋나</a:t>
            </a:r>
            <a:r>
              <a:rPr lang="en-US" altLang="ko-KR" sz="4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9007563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804041" y="2924504"/>
            <a:ext cx="5984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 </a:t>
            </a:r>
          </a:p>
          <a:p>
            <a:r>
              <a:rPr lang="ko-KR" altLang="en-US" dirty="0"/>
              <a:t>장바구니 등등 </a:t>
            </a:r>
            <a:r>
              <a:rPr lang="en-US" altLang="ko-KR" dirty="0"/>
              <a:t>… </a:t>
            </a:r>
          </a:p>
          <a:p>
            <a:endParaRPr lang="en-US" altLang="ko-KR" dirty="0"/>
          </a:p>
          <a:p>
            <a:r>
              <a:rPr lang="ko-KR" altLang="en-US" dirty="0"/>
              <a:t>사용자만이 알아야 하는 저장정보를 저장하는 데 사용함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B94F72-E2BE-8720-774A-8BC66EA1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07" y="2518141"/>
            <a:ext cx="2133710" cy="20130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3756720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894305" y="3044280"/>
            <a:ext cx="440377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ch02-14 (14:10)</a:t>
            </a:r>
          </a:p>
          <a:p>
            <a:pPr algn="ctr"/>
            <a:r>
              <a:rPr lang="en-US" altLang="ko-KR" sz="4400" b="1" dirty="0"/>
              <a:t>Request</a:t>
            </a:r>
            <a:r>
              <a:rPr lang="ko-KR" altLang="en-US" sz="4400" b="1" dirty="0"/>
              <a:t>저장소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83510951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291661" y="1014670"/>
            <a:ext cx="52693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요청할 때마다 생성되는 저장소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request </a:t>
            </a:r>
            <a:r>
              <a:rPr lang="ko-KR" altLang="en-US" dirty="0"/>
              <a:t>저장소는 독립적이다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요청을 보낼 때 처음 생성되고 </a:t>
            </a:r>
            <a:endParaRPr lang="en-US" altLang="ko-KR" dirty="0"/>
          </a:p>
          <a:p>
            <a:r>
              <a:rPr lang="ko-KR" altLang="en-US" dirty="0"/>
              <a:t>요청 처리가 완료</a:t>
            </a:r>
            <a:r>
              <a:rPr lang="en-US" altLang="ko-KR" dirty="0"/>
              <a:t>(</a:t>
            </a:r>
            <a:r>
              <a:rPr lang="ko-KR" altLang="en-US" dirty="0"/>
              <a:t>응답</a:t>
            </a:r>
            <a:r>
              <a:rPr lang="en-US" altLang="ko-KR" dirty="0"/>
              <a:t>)</a:t>
            </a:r>
            <a:r>
              <a:rPr lang="ko-KR" altLang="en-US" dirty="0"/>
              <a:t>되면 사라지는 저장소이다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요청 정보가 처리되는 동안에만 </a:t>
            </a:r>
            <a:endParaRPr lang="en-US" altLang="ko-KR" dirty="0"/>
          </a:p>
          <a:p>
            <a:r>
              <a:rPr lang="ko-KR" altLang="en-US" dirty="0"/>
              <a:t>있는 저장소이기 때문에 서버 부하가 적다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요청 처리가 완료되면</a:t>
            </a:r>
            <a:r>
              <a:rPr lang="en-US" altLang="ko-KR" dirty="0"/>
              <a:t> </a:t>
            </a:r>
            <a:r>
              <a:rPr lang="ko-KR" altLang="en-US" dirty="0"/>
              <a:t>사라지니까 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26DB8-FC9B-6A60-102A-43642789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75" y="886612"/>
            <a:ext cx="6115364" cy="4375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0328980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137401" y="3044280"/>
            <a:ext cx="5917581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ch02-14 (15:00)</a:t>
            </a:r>
          </a:p>
          <a:p>
            <a:pPr algn="ctr"/>
            <a:r>
              <a:rPr lang="en-US" altLang="ko-KR" sz="4400" b="1" dirty="0"/>
              <a:t>Request</a:t>
            </a:r>
            <a:r>
              <a:rPr lang="ko-KR" altLang="en-US" sz="4400" b="1" dirty="0"/>
              <a:t>저장소의 문제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902768486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449317" y="746657"/>
            <a:ext cx="69760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보통은 아래 사진처럼 클라이언트가 요청을 하면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request </a:t>
            </a:r>
            <a:r>
              <a:rPr lang="ko-KR" altLang="en-US" dirty="0"/>
              <a:t>객체에 요청정보가 담기고 </a:t>
            </a:r>
            <a:endParaRPr lang="en-US" altLang="ko-KR" dirty="0"/>
          </a:p>
          <a:p>
            <a:r>
              <a:rPr lang="en-US" altLang="ko-KR" dirty="0"/>
              <a:t>Request </a:t>
            </a:r>
            <a:r>
              <a:rPr lang="ko-KR" altLang="en-US" dirty="0"/>
              <a:t>객체에 담긴 정보를 받은 </a:t>
            </a:r>
            <a:r>
              <a:rPr lang="en-US" altLang="ko-KR" dirty="0" err="1"/>
              <a:t>jsp</a:t>
            </a:r>
            <a:r>
              <a:rPr lang="ko-KR" altLang="en-US" dirty="0"/>
              <a:t>에서 요청 정보를 처리하여  </a:t>
            </a:r>
            <a:endParaRPr lang="en-US" altLang="ko-KR" dirty="0"/>
          </a:p>
          <a:p>
            <a:r>
              <a:rPr lang="ko-KR" altLang="en-US" dirty="0"/>
              <a:t>응답 정보를 클라이언트에게 보여준다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하나의 </a:t>
            </a:r>
            <a:r>
              <a:rPr lang="en-US" altLang="ko-KR" dirty="0" err="1"/>
              <a:t>jsp</a:t>
            </a:r>
            <a:r>
              <a:rPr lang="ko-KR" altLang="en-US" dirty="0"/>
              <a:t>가 처리까지 담당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59A31F-584F-ECEC-89B7-9ED0CFF2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24" y="3429000"/>
            <a:ext cx="5829600" cy="2108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1831466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449317" y="746657"/>
            <a:ext cx="64635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모든 페이지가 </a:t>
            </a:r>
            <a:r>
              <a:rPr lang="ko-KR" altLang="en-US" dirty="0" err="1"/>
              <a:t>그런게</a:t>
            </a:r>
            <a:r>
              <a:rPr lang="ko-KR" altLang="en-US" dirty="0"/>
              <a:t> 아니라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클라이언트한테 요청을 받으면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요청정보를 받은 </a:t>
            </a:r>
            <a:r>
              <a:rPr lang="en-US" altLang="ko-KR" dirty="0" err="1"/>
              <a:t>jsp</a:t>
            </a:r>
            <a:r>
              <a:rPr lang="ko-KR" altLang="en-US" dirty="0"/>
              <a:t>가 </a:t>
            </a:r>
            <a:endParaRPr lang="en-US" altLang="ko-KR" dirty="0"/>
          </a:p>
          <a:p>
            <a:r>
              <a:rPr lang="ko-KR" altLang="en-US" dirty="0"/>
              <a:t>요청정보 처리를 담당하는 다른 </a:t>
            </a:r>
            <a:r>
              <a:rPr lang="en-US" altLang="ko-KR" dirty="0" err="1"/>
              <a:t>jsp</a:t>
            </a:r>
            <a:r>
              <a:rPr lang="ko-KR" altLang="en-US" dirty="0"/>
              <a:t>로 </a:t>
            </a:r>
            <a:r>
              <a:rPr lang="en-US" altLang="ko-KR" dirty="0"/>
              <a:t>toss</a:t>
            </a:r>
            <a:r>
              <a:rPr lang="ko-KR" altLang="en-US" dirty="0"/>
              <a:t>하는 경우가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이럴 경우</a:t>
            </a:r>
            <a:r>
              <a:rPr lang="en-US" altLang="ko-KR" dirty="0"/>
              <a:t>, </a:t>
            </a:r>
            <a:r>
              <a:rPr lang="ko-KR" altLang="en-US" dirty="0"/>
              <a:t>처음 </a:t>
            </a:r>
            <a:r>
              <a:rPr lang="en-US" altLang="ko-KR" dirty="0"/>
              <a:t>request</a:t>
            </a:r>
            <a:r>
              <a:rPr lang="ko-KR" altLang="en-US" dirty="0"/>
              <a:t>정보를 받은 </a:t>
            </a:r>
            <a:r>
              <a:rPr lang="en-US" altLang="ko-KR" dirty="0" err="1"/>
              <a:t>A.jsp</a:t>
            </a:r>
            <a:r>
              <a:rPr lang="ko-KR" altLang="en-US" dirty="0"/>
              <a:t> 말고 </a:t>
            </a:r>
            <a:r>
              <a:rPr lang="en-US" altLang="ko-KR" dirty="0" err="1"/>
              <a:t>B.jsp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request</a:t>
            </a:r>
            <a:r>
              <a:rPr lang="ko-KR" altLang="en-US" dirty="0"/>
              <a:t>객체에 접근 </a:t>
            </a:r>
            <a:r>
              <a:rPr lang="en-US" altLang="ko-KR" dirty="0"/>
              <a:t>(</a:t>
            </a:r>
            <a:r>
              <a:rPr lang="ko-KR" altLang="en-US" dirty="0"/>
              <a:t>읽기</a:t>
            </a:r>
            <a:r>
              <a:rPr lang="en-US" altLang="ko-KR" dirty="0"/>
              <a:t>/</a:t>
            </a:r>
            <a:r>
              <a:rPr lang="ko-KR" altLang="en-US" dirty="0"/>
              <a:t>쓰기</a:t>
            </a:r>
            <a:r>
              <a:rPr lang="en-US" altLang="ko-KR" dirty="0"/>
              <a:t>)</a:t>
            </a:r>
            <a:r>
              <a:rPr lang="ko-KR" altLang="en-US" dirty="0"/>
              <a:t>가 불가능하다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5B9F8C-02A2-CB93-C9DB-FF093A32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90" y="3885978"/>
            <a:ext cx="8172870" cy="20638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7985532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449317" y="746657"/>
            <a:ext cx="77347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이유는 아까 말했듯</a:t>
            </a:r>
            <a:r>
              <a:rPr lang="en-US" altLang="ko-KR" dirty="0"/>
              <a:t>, request</a:t>
            </a:r>
            <a:r>
              <a:rPr lang="ko-KR" altLang="en-US" dirty="0"/>
              <a:t>객체는 </a:t>
            </a:r>
            <a:endParaRPr lang="en-US" altLang="ko-KR" dirty="0"/>
          </a:p>
          <a:p>
            <a:r>
              <a:rPr lang="ko-KR" altLang="en-US" dirty="0"/>
              <a:t>클라이언트가 서버에게 요청을 보낼 때마다 생성되고 </a:t>
            </a:r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/>
              <a:t>request</a:t>
            </a:r>
            <a:r>
              <a:rPr lang="ko-KR" altLang="en-US" dirty="0"/>
              <a:t>객체는 독립적이기 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클라이언트가 처음 요청정보를 보낸 </a:t>
            </a:r>
            <a:r>
              <a:rPr lang="en-US" altLang="ko-KR" dirty="0" err="1"/>
              <a:t>A.jsp</a:t>
            </a:r>
            <a:r>
              <a:rPr lang="en-US" altLang="ko-KR" dirty="0"/>
              <a:t> </a:t>
            </a:r>
            <a:r>
              <a:rPr lang="ko-KR" altLang="en-US" dirty="0"/>
              <a:t>이외의 다른 </a:t>
            </a:r>
            <a:r>
              <a:rPr lang="en-US" altLang="ko-KR" dirty="0" err="1"/>
              <a:t>jsp</a:t>
            </a:r>
            <a:r>
              <a:rPr lang="ko-KR" altLang="en-US" dirty="0"/>
              <a:t>에서는 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request </a:t>
            </a:r>
            <a:r>
              <a:rPr lang="ko-KR" altLang="en-US" dirty="0"/>
              <a:t>객체에 담긴 정보를 읽거나 쓰기 즉</a:t>
            </a:r>
            <a:r>
              <a:rPr lang="en-US" altLang="ko-KR" dirty="0"/>
              <a:t>, </a:t>
            </a:r>
            <a:r>
              <a:rPr lang="ko-KR" altLang="en-US" dirty="0"/>
              <a:t>접근이 불가능 한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요청 정보는 </a:t>
            </a:r>
            <a:r>
              <a:rPr lang="en-US" altLang="ko-KR" dirty="0" err="1"/>
              <a:t>A.jsp</a:t>
            </a:r>
            <a:r>
              <a:rPr lang="ko-KR" altLang="en-US" dirty="0"/>
              <a:t>에게 보낸 것이지 </a:t>
            </a:r>
            <a:r>
              <a:rPr lang="en-US" altLang="ko-KR" dirty="0" err="1"/>
              <a:t>B.jsp</a:t>
            </a:r>
            <a:r>
              <a:rPr lang="ko-KR" altLang="en-US" dirty="0"/>
              <a:t>에게 보낸 것이 아니기 때문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5B9F8C-02A2-CB93-C9DB-FF093A32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7" y="3745024"/>
            <a:ext cx="8172870" cy="20638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068528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449317" y="746657"/>
            <a:ext cx="89675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</a:t>
            </a:r>
            <a:r>
              <a:rPr lang="en-US" altLang="ko-KR" dirty="0" err="1"/>
              <a:t>A.jsp</a:t>
            </a:r>
            <a:r>
              <a:rPr lang="ko-KR" altLang="en-US" dirty="0"/>
              <a:t>에서 클라이언트의 요청 정보를 처리할 기능이 구현되어 있지 않은 경우 </a:t>
            </a:r>
            <a:endParaRPr lang="en-US" altLang="ko-KR" dirty="0"/>
          </a:p>
          <a:p>
            <a:r>
              <a:rPr lang="en-US" altLang="ko-KR" dirty="0" err="1"/>
              <a:t>A.Jsp</a:t>
            </a:r>
            <a:r>
              <a:rPr lang="ko-KR" altLang="en-US" dirty="0"/>
              <a:t>에서 </a:t>
            </a:r>
            <a:r>
              <a:rPr lang="en-US" altLang="ko-KR" dirty="0" err="1"/>
              <a:t>B.jsp</a:t>
            </a:r>
            <a:r>
              <a:rPr lang="ko-KR" altLang="en-US" dirty="0"/>
              <a:t>로 요청 정보를 처리하게 </a:t>
            </a:r>
            <a:r>
              <a:rPr lang="en-US" altLang="ko-KR" dirty="0"/>
              <a:t>toss</a:t>
            </a:r>
            <a:r>
              <a:rPr lang="ko-KR" altLang="en-US" dirty="0"/>
              <a:t>하는 경우가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클라이언트에게서 받은 </a:t>
            </a:r>
            <a:r>
              <a:rPr lang="en-US" altLang="ko-KR" dirty="0"/>
              <a:t>request </a:t>
            </a:r>
            <a:r>
              <a:rPr lang="ko-KR" altLang="en-US" dirty="0"/>
              <a:t>정보도 같이 넘겨주어야 하는데 </a:t>
            </a:r>
            <a:endParaRPr lang="en-US" altLang="ko-KR" dirty="0"/>
          </a:p>
          <a:p>
            <a:r>
              <a:rPr lang="ko-KR" altLang="en-US" dirty="0"/>
              <a:t>이 때 사용되는 것이 </a:t>
            </a:r>
            <a:r>
              <a:rPr lang="en-US" altLang="ko-KR" dirty="0"/>
              <a:t>forward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forwar</a:t>
            </a:r>
            <a:r>
              <a:rPr lang="ko-KR" altLang="en-US" dirty="0"/>
              <a:t>를 사용하면 </a:t>
            </a:r>
            <a:r>
              <a:rPr lang="en-US" altLang="ko-KR" dirty="0" err="1"/>
              <a:t>A.jsp</a:t>
            </a:r>
            <a:r>
              <a:rPr lang="ko-KR" altLang="en-US" dirty="0"/>
              <a:t>가 받은 </a:t>
            </a:r>
            <a:r>
              <a:rPr lang="en-US" altLang="ko-KR" dirty="0"/>
              <a:t>request </a:t>
            </a:r>
            <a:r>
              <a:rPr lang="ko-KR" altLang="en-US" dirty="0"/>
              <a:t>저장정보를 </a:t>
            </a:r>
            <a:r>
              <a:rPr lang="en-US" altLang="ko-KR" dirty="0" err="1"/>
              <a:t>B.jsp</a:t>
            </a:r>
            <a:r>
              <a:rPr lang="ko-KR" altLang="en-US" dirty="0"/>
              <a:t>에게 전달할 수 있다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5B9F8C-02A2-CB93-C9DB-FF093A32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92" y="3098638"/>
            <a:ext cx="8172870" cy="20638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933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302509" y="2705725"/>
            <a:ext cx="9586983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AWS(</a:t>
            </a:r>
            <a:r>
              <a:rPr lang="ko-KR" altLang="en-US" sz="4400" b="1" dirty="0"/>
              <a:t>클라우드</a:t>
            </a:r>
            <a:r>
              <a:rPr lang="en-US" altLang="ko-KR" sz="4400" b="1" dirty="0"/>
              <a:t>)</a:t>
            </a:r>
            <a:r>
              <a:rPr lang="ko-KR" altLang="en-US" sz="4400" b="1" dirty="0"/>
              <a:t>에 프로그램 등록하고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원격 호출하기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13644651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449317" y="746657"/>
            <a:ext cx="77719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Forward</a:t>
            </a:r>
            <a:r>
              <a:rPr lang="ko-KR" altLang="en-US" dirty="0"/>
              <a:t>를 사용하면 동작 방식은 아래와 같다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A.jsp</a:t>
            </a:r>
            <a:r>
              <a:rPr lang="ko-KR" altLang="en-US" dirty="0"/>
              <a:t>가 </a:t>
            </a:r>
            <a:r>
              <a:rPr lang="en-US" altLang="ko-KR" dirty="0"/>
              <a:t>request</a:t>
            </a:r>
            <a:r>
              <a:rPr lang="ko-KR" altLang="en-US" dirty="0"/>
              <a:t>를 받음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A.jsp</a:t>
            </a:r>
            <a:r>
              <a:rPr lang="ko-KR" altLang="en-US" dirty="0"/>
              <a:t>가 응답할 기능이 구현되어 있지 않음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응답할 수 있는 기능이 구현돼 있는 </a:t>
            </a:r>
            <a:r>
              <a:rPr lang="en-US" altLang="ko-KR" dirty="0" err="1"/>
              <a:t>B.jsp</a:t>
            </a:r>
            <a:r>
              <a:rPr lang="ko-KR" altLang="en-US" dirty="0"/>
              <a:t>로 </a:t>
            </a:r>
            <a:r>
              <a:rPr lang="en-US" altLang="ko-KR" dirty="0"/>
              <a:t>request</a:t>
            </a:r>
            <a:r>
              <a:rPr lang="ko-KR" altLang="en-US" dirty="0"/>
              <a:t>정보를 </a:t>
            </a:r>
            <a:r>
              <a:rPr lang="en-US" altLang="ko-KR" dirty="0"/>
              <a:t>forward</a:t>
            </a:r>
            <a:r>
              <a:rPr lang="ko-KR" altLang="en-US" dirty="0"/>
              <a:t>함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B.jsp</a:t>
            </a:r>
            <a:r>
              <a:rPr lang="ko-KR" altLang="en-US" dirty="0"/>
              <a:t>에서도 </a:t>
            </a:r>
            <a:r>
              <a:rPr lang="en-US" altLang="ko-KR" dirty="0" err="1"/>
              <a:t>A.jsp</a:t>
            </a:r>
            <a:r>
              <a:rPr lang="ko-KR" altLang="en-US" dirty="0"/>
              <a:t>가 받은 </a:t>
            </a:r>
            <a:r>
              <a:rPr lang="en-US" altLang="ko-KR" dirty="0"/>
              <a:t>request </a:t>
            </a:r>
            <a:r>
              <a:rPr lang="ko-KR" altLang="en-US" dirty="0"/>
              <a:t>정보에 접근 가능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5B9F8C-02A2-CB93-C9DB-FF093A32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7" y="3487811"/>
            <a:ext cx="8172870" cy="20638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7058906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449317" y="746657"/>
            <a:ext cx="542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r>
              <a:rPr lang="ko-KR" altLang="en-US" dirty="0"/>
              <a:t> 저장소 사용하는 예시를 아직 보지 못했음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보여주겠지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622214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602019" y="3044280"/>
            <a:ext cx="898835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ch02-14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(17:50)</a:t>
            </a:r>
          </a:p>
          <a:p>
            <a:pPr algn="ctr"/>
            <a:r>
              <a:rPr lang="en-US" altLang="ko-KR" sz="4400" b="1" dirty="0"/>
              <a:t>Session </a:t>
            </a:r>
            <a:r>
              <a:rPr lang="ko-KR" altLang="en-US" sz="4400" b="1" dirty="0"/>
              <a:t>저장소는 언제 사용하나요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69286794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1245476" y="1265761"/>
            <a:ext cx="855869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 </a:t>
            </a:r>
            <a:r>
              <a:rPr lang="ko-KR" altLang="en-US" dirty="0"/>
              <a:t>저장소를 활용해도 해결이 안될 경우 </a:t>
            </a:r>
            <a:endParaRPr lang="en-US" altLang="ko-KR" dirty="0"/>
          </a:p>
          <a:p>
            <a:r>
              <a:rPr lang="ko-KR" altLang="en-US" dirty="0"/>
              <a:t>최후의 수단으로 사용하기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세션 저장소는 서버 부담이 너무 크다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&gt;&gt; request</a:t>
            </a:r>
            <a:r>
              <a:rPr lang="ko-KR" altLang="en-US" dirty="0"/>
              <a:t>저장소는 서버 부담이 제일 적다</a:t>
            </a:r>
            <a:r>
              <a:rPr lang="en-US" altLang="ko-KR" dirty="0"/>
              <a:t> (</a:t>
            </a:r>
            <a:r>
              <a:rPr lang="ko-KR" altLang="en-US" dirty="0"/>
              <a:t>요청 처리 이후 바로 사라지기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세션 </a:t>
            </a:r>
            <a:r>
              <a:rPr lang="en-US" altLang="ko-KR" dirty="0"/>
              <a:t>&lt;&lt; </a:t>
            </a:r>
            <a:r>
              <a:rPr lang="ko-KR" altLang="en-US" dirty="0"/>
              <a:t>가장 서버부담이 크고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Request &lt;&lt; </a:t>
            </a:r>
            <a:r>
              <a:rPr lang="ko-KR" altLang="en-US" dirty="0"/>
              <a:t>가장 서버부담이 낮음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일단 </a:t>
            </a:r>
            <a:r>
              <a:rPr lang="en-US" altLang="ko-KR" dirty="0"/>
              <a:t>request</a:t>
            </a:r>
            <a:r>
              <a:rPr lang="ko-KR" altLang="en-US" dirty="0"/>
              <a:t>객체에 저장 시키고 </a:t>
            </a:r>
            <a:endParaRPr lang="en-US" altLang="ko-KR" dirty="0"/>
          </a:p>
          <a:p>
            <a:r>
              <a:rPr lang="ko-KR" altLang="en-US" dirty="0"/>
              <a:t>도무지 해결이 안되면 그 때 세션 저장소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2679255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520014" y="3044280"/>
            <a:ext cx="5152373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저장소</a:t>
            </a:r>
            <a:r>
              <a:rPr lang="en-US" altLang="ko-KR" sz="4400" b="1" dirty="0"/>
              <a:t>? </a:t>
            </a:r>
            <a:r>
              <a:rPr lang="ko-KR" altLang="en-US" sz="4400" b="1" dirty="0" err="1"/>
              <a:t>왜쓰는건가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71865154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6CF5E1-A3EB-CF0A-5512-1B7B0175E939}"/>
              </a:ext>
            </a:extLst>
          </p:cNvPr>
          <p:cNvSpPr txBox="1"/>
          <p:nvPr/>
        </p:nvSpPr>
        <p:spPr>
          <a:xfrm>
            <a:off x="583325" y="753382"/>
            <a:ext cx="60757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 프로그래밍이란 결국 페이지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의 이동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페이지의 이동 시에는 데이터도 이동한다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 이동</a:t>
            </a:r>
            <a:r>
              <a:rPr lang="en-US" altLang="ko-KR" dirty="0"/>
              <a:t>, </a:t>
            </a:r>
            <a:r>
              <a:rPr lang="ko-KR" altLang="en-US" dirty="0"/>
              <a:t>어떻게 </a:t>
            </a:r>
            <a:r>
              <a:rPr lang="ko-KR" altLang="en-US" dirty="0" err="1"/>
              <a:t>할건데</a:t>
            </a:r>
            <a:r>
              <a:rPr lang="en-US" altLang="ko-KR" dirty="0"/>
              <a:t>?? &gt;&gt; </a:t>
            </a:r>
            <a:r>
              <a:rPr lang="ko-KR" altLang="en-US" dirty="0"/>
              <a:t>저장소를 사용해서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저장소 종류 고작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공부하는게</a:t>
            </a:r>
            <a:r>
              <a:rPr lang="ko-KR" altLang="en-US" dirty="0"/>
              <a:t> 어렵진 </a:t>
            </a:r>
            <a:r>
              <a:rPr lang="ko-KR" altLang="en-US" dirty="0" err="1"/>
              <a:t>않을거다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다시 반복 </a:t>
            </a:r>
            <a:r>
              <a:rPr lang="en-US" altLang="ko-KR" dirty="0"/>
              <a:t>(</a:t>
            </a:r>
            <a:r>
              <a:rPr lang="ko-KR" altLang="en-US" dirty="0"/>
              <a:t>저장소 나열하기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1. </a:t>
            </a:r>
            <a:r>
              <a:rPr lang="en-US" altLang="ko-KR" dirty="0" err="1"/>
              <a:t>pageContext</a:t>
            </a:r>
            <a:endParaRPr lang="en-US" altLang="ko-KR" dirty="0"/>
          </a:p>
          <a:p>
            <a:r>
              <a:rPr lang="en-US" altLang="ko-KR" dirty="0"/>
              <a:t>2. application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세션</a:t>
            </a:r>
            <a:endParaRPr lang="en-US" altLang="ko-KR" dirty="0"/>
          </a:p>
          <a:p>
            <a:r>
              <a:rPr lang="en-US" altLang="ko-KR" dirty="0"/>
              <a:t>4. request </a:t>
            </a:r>
          </a:p>
          <a:p>
            <a:endParaRPr lang="en-US" altLang="ko-KR" dirty="0"/>
          </a:p>
          <a:p>
            <a:r>
              <a:rPr lang="ko-KR" altLang="en-US" dirty="0"/>
              <a:t>각 저장소는 </a:t>
            </a:r>
            <a:r>
              <a:rPr lang="en-US" altLang="ko-KR" dirty="0"/>
              <a:t>model</a:t>
            </a:r>
            <a:r>
              <a:rPr lang="ko-KR" altLang="en-US" dirty="0"/>
              <a:t>에 값을 저장하면 접근 가능 </a:t>
            </a:r>
            <a:endParaRPr lang="en-US" altLang="ko-KR" dirty="0"/>
          </a:p>
          <a:p>
            <a:r>
              <a:rPr lang="en-US" altLang="ko-KR" dirty="0" err="1"/>
              <a:t>setAttribute</a:t>
            </a:r>
            <a:r>
              <a:rPr lang="en-US" altLang="ko-KR" dirty="0"/>
              <a:t> </a:t>
            </a:r>
          </a:p>
          <a:p>
            <a:r>
              <a:rPr lang="en-US" altLang="ko-KR" dirty="0" err="1"/>
              <a:t>getAttribute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4653202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894322" y="3044280"/>
            <a:ext cx="440377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ch02-14 (21:00)</a:t>
            </a:r>
          </a:p>
          <a:p>
            <a:pPr algn="ctr"/>
            <a:r>
              <a:rPr lang="ko-KR" altLang="en-US" sz="4400" b="1" dirty="0"/>
              <a:t>저장소 총정리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150068122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1240E7-BE0A-050C-A3C2-D9409B90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34" y="692629"/>
            <a:ext cx="10135121" cy="26734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E0F573F-001C-189C-AC5A-77EE9D66894E}"/>
              </a:ext>
            </a:extLst>
          </p:cNvPr>
          <p:cNvGrpSpPr/>
          <p:nvPr/>
        </p:nvGrpSpPr>
        <p:grpSpPr>
          <a:xfrm>
            <a:off x="682934" y="3623643"/>
            <a:ext cx="9296878" cy="2798164"/>
            <a:chOff x="682934" y="3623643"/>
            <a:chExt cx="9296878" cy="27981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EC53FC-E9FB-0519-B189-E0D504FC046D}"/>
                </a:ext>
              </a:extLst>
            </p:cNvPr>
            <p:cNvSpPr txBox="1"/>
            <p:nvPr/>
          </p:nvSpPr>
          <p:spPr>
            <a:xfrm>
              <a:off x="756746" y="6052475"/>
              <a:ext cx="4748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저장공간에 값을 저장할 때 사용하는 메서드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E14F55-7988-C4A5-7E80-2C6A06B16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934" y="3623643"/>
              <a:ext cx="9296878" cy="23559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09419309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057835" y="3044280"/>
            <a:ext cx="4076757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ch02-15 (0:20)</a:t>
            </a:r>
          </a:p>
          <a:p>
            <a:pPr algn="ctr"/>
            <a:r>
              <a:rPr lang="en-US" altLang="ko-KR" sz="4400" b="1" dirty="0"/>
              <a:t>URL</a:t>
            </a:r>
            <a:r>
              <a:rPr lang="ko-KR" altLang="en-US" sz="4400" b="1" dirty="0"/>
              <a:t>패턴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687498035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9DBABD7-5738-DAED-2533-BC5BB54F03F7}"/>
              </a:ext>
            </a:extLst>
          </p:cNvPr>
          <p:cNvSpPr txBox="1"/>
          <p:nvPr/>
        </p:nvSpPr>
        <p:spPr>
          <a:xfrm>
            <a:off x="908846" y="985346"/>
            <a:ext cx="489108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내가 프로젝트 할 때 </a:t>
            </a:r>
            <a:r>
              <a:rPr lang="ko-KR" altLang="en-US" dirty="0" err="1"/>
              <a:t>봤던건데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/login/* &gt;&gt;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이 있을 경우 </a:t>
            </a:r>
            <a:endParaRPr lang="en-US" altLang="ko-KR" dirty="0"/>
          </a:p>
          <a:p>
            <a:r>
              <a:rPr lang="en-US" altLang="ko-KR" dirty="0"/>
              <a:t>login</a:t>
            </a:r>
            <a:r>
              <a:rPr lang="ko-KR" altLang="en-US" dirty="0"/>
              <a:t>폴더 아래에 있는 모든 파일들</a:t>
            </a:r>
            <a:r>
              <a:rPr lang="en-US" altLang="ko-KR" dirty="0"/>
              <a:t> </a:t>
            </a:r>
            <a:r>
              <a:rPr lang="ko-KR" altLang="en-US" dirty="0"/>
              <a:t>이라는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URL</a:t>
            </a:r>
            <a:r>
              <a:rPr lang="ko-KR" altLang="en-US" dirty="0"/>
              <a:t>맵핑이란 프로그램 상에서 </a:t>
            </a:r>
            <a:endParaRPr lang="en-US" altLang="ko-KR" dirty="0"/>
          </a:p>
          <a:p>
            <a:r>
              <a:rPr lang="en-US" altLang="ko-KR" dirty="0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*</a:t>
            </a:r>
            <a:r>
              <a:rPr lang="ko-KR" altLang="en-US" dirty="0"/>
              <a:t>을 넣는 것이고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의 의미를 </a:t>
            </a:r>
            <a:r>
              <a:rPr lang="ko-KR" altLang="en-US" dirty="0" err="1"/>
              <a:t>파악하는것이다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별거없다는</a:t>
            </a:r>
            <a:r>
              <a:rPr lang="ko-KR" altLang="en-US" dirty="0"/>
              <a:t> 뜻이다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CE3D8-3D0C-1309-EB67-71B487C5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919" y="904241"/>
            <a:ext cx="5442230" cy="33783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842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123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일단 내가 만든 프로그램을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클라우드에 올리는 방법부터 알아보자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5376900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0A4F49-A56D-0C99-D6E6-659AF6C7E22D}"/>
              </a:ext>
            </a:extLst>
          </p:cNvPr>
          <p:cNvGrpSpPr/>
          <p:nvPr/>
        </p:nvGrpSpPr>
        <p:grpSpPr>
          <a:xfrm>
            <a:off x="916729" y="952259"/>
            <a:ext cx="7347328" cy="901746"/>
            <a:chOff x="916729" y="952259"/>
            <a:chExt cx="7347328" cy="90174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6CF5D40-53D2-35BC-D722-12DDE289D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729" y="952259"/>
              <a:ext cx="7347328" cy="9017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851F81-E767-F734-E563-3934ECFF72DE}"/>
                </a:ext>
              </a:extLst>
            </p:cNvPr>
            <p:cNvSpPr/>
            <p:nvPr/>
          </p:nvSpPr>
          <p:spPr>
            <a:xfrm>
              <a:off x="2412125" y="1016875"/>
              <a:ext cx="1497724" cy="220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9DBABD7-5738-DAED-2533-BC5BB54F03F7}"/>
              </a:ext>
            </a:extLst>
          </p:cNvPr>
          <p:cNvSpPr txBox="1"/>
          <p:nvPr/>
        </p:nvSpPr>
        <p:spPr>
          <a:xfrm>
            <a:off x="916729" y="2215056"/>
            <a:ext cx="69278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 사진이 </a:t>
            </a:r>
            <a:r>
              <a:rPr lang="en-US" altLang="ko-KR" dirty="0"/>
              <a:t>URL</a:t>
            </a:r>
            <a:r>
              <a:rPr lang="ko-KR" altLang="en-US" dirty="0" err="1"/>
              <a:t>맵핑한</a:t>
            </a:r>
            <a:r>
              <a:rPr lang="ko-KR" altLang="en-US" dirty="0"/>
              <a:t> 예시인데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@WebServlet(“/hello”) &gt;&gt; </a:t>
            </a:r>
            <a:r>
              <a:rPr lang="ko-KR" altLang="en-US" dirty="0"/>
              <a:t>여기서 </a:t>
            </a:r>
            <a:r>
              <a:rPr lang="en-US" altLang="ko-KR" dirty="0"/>
              <a:t>/hello</a:t>
            </a:r>
            <a:r>
              <a:rPr lang="ko-KR" altLang="en-US" dirty="0"/>
              <a:t>가 맵핑을 한 것이다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여기에 </a:t>
            </a:r>
            <a:r>
              <a:rPr lang="en-US" altLang="ko-KR" dirty="0"/>
              <a:t>/hello/* &gt;&gt; </a:t>
            </a:r>
            <a:r>
              <a:rPr lang="ko-KR" altLang="en-US" dirty="0"/>
              <a:t>이렇게 </a:t>
            </a:r>
            <a:r>
              <a:rPr lang="en-US" altLang="ko-KR" dirty="0"/>
              <a:t>*</a:t>
            </a:r>
            <a:r>
              <a:rPr lang="ko-KR" altLang="en-US" dirty="0"/>
              <a:t>을 사용하여 </a:t>
            </a:r>
            <a:r>
              <a:rPr lang="ko-KR" altLang="en-US" dirty="0" err="1"/>
              <a:t>맵핑할</a:t>
            </a:r>
            <a:r>
              <a:rPr lang="ko-KR" altLang="en-US" dirty="0"/>
              <a:t> 수도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+</a:t>
            </a:r>
            <a:br>
              <a:rPr lang="en-US" altLang="ko-KR" dirty="0"/>
            </a:br>
            <a:r>
              <a:rPr lang="ko-KR" altLang="en-US" dirty="0"/>
              <a:t>맵핑 방식에 따라서 우선순위도 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70377297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FAF5F8-DB63-BB7B-9FF1-0FC0EFB46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7" y="567557"/>
            <a:ext cx="5422190" cy="2948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2F862-BE82-826E-3612-3DA84C0EDB2C}"/>
              </a:ext>
            </a:extLst>
          </p:cNvPr>
          <p:cNvSpPr txBox="1"/>
          <p:nvPr/>
        </p:nvSpPr>
        <p:spPr>
          <a:xfrm>
            <a:off x="693683" y="4043855"/>
            <a:ext cx="76370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 사진의 </a:t>
            </a:r>
            <a:r>
              <a:rPr lang="en-US" altLang="ko-KR" dirty="0"/>
              <a:t>1</a:t>
            </a:r>
            <a:r>
              <a:rPr lang="ko-KR" altLang="en-US" dirty="0"/>
              <a:t>번처럼 정확하게 입력했을 경우 서버에서 </a:t>
            </a:r>
            <a:r>
              <a:rPr lang="en-US" altLang="ko-KR" dirty="0"/>
              <a:t>1</a:t>
            </a:r>
            <a:r>
              <a:rPr lang="ko-KR" altLang="en-US" dirty="0"/>
              <a:t>순위로 찾아주고 </a:t>
            </a:r>
            <a:endParaRPr lang="en-US" altLang="ko-KR" dirty="0"/>
          </a:p>
          <a:p>
            <a:r>
              <a:rPr lang="ko-KR" altLang="en-US" dirty="0"/>
              <a:t>그 다음 경로가 </a:t>
            </a:r>
            <a:r>
              <a:rPr lang="en-US" altLang="ko-KR" dirty="0"/>
              <a:t>*</a:t>
            </a:r>
            <a:r>
              <a:rPr lang="ko-KR" altLang="en-US" dirty="0"/>
              <a:t>인 경우를 두번째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파일명이 </a:t>
            </a:r>
            <a:r>
              <a:rPr lang="en-US" altLang="ko-KR" dirty="0"/>
              <a:t>*</a:t>
            </a:r>
            <a:r>
              <a:rPr lang="ko-KR" altLang="en-US" dirty="0"/>
              <a:t>인 경우를 </a:t>
            </a: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en-US" altLang="ko-KR" dirty="0"/>
              <a:t>(</a:t>
            </a:r>
            <a:r>
              <a:rPr lang="ko-KR" altLang="en-US" dirty="0"/>
              <a:t>확장자 맵핑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아무것도 </a:t>
            </a:r>
            <a:r>
              <a:rPr lang="ko-KR" altLang="en-US" dirty="0" err="1"/>
              <a:t>안적었을</a:t>
            </a:r>
            <a:r>
              <a:rPr lang="ko-KR" altLang="en-US" dirty="0"/>
              <a:t> 경우를 </a:t>
            </a:r>
            <a:r>
              <a:rPr lang="en-US" altLang="ko-KR" dirty="0"/>
              <a:t>4</a:t>
            </a:r>
            <a:r>
              <a:rPr lang="ko-KR" altLang="en-US" dirty="0"/>
              <a:t>번째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우선순위를 결정한다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9545473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561248" y="2367171"/>
            <a:ext cx="11069505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ch02-15 (06:30~)</a:t>
            </a:r>
          </a:p>
          <a:p>
            <a:pPr algn="ctr"/>
            <a:r>
              <a:rPr lang="ko-KR" altLang="en-US" sz="4400" b="1" dirty="0"/>
              <a:t>모든 요청정보를 </a:t>
            </a:r>
            <a:r>
              <a:rPr lang="en-US" altLang="ko-KR" sz="4400" b="1" dirty="0" err="1"/>
              <a:t>dispatchetServlet</a:t>
            </a:r>
            <a:r>
              <a:rPr lang="ko-KR" altLang="en-US" sz="4400" b="1" dirty="0"/>
              <a:t>이 받는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이유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811722290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2F862-BE82-826E-3612-3DA84C0EDB2C}"/>
              </a:ext>
            </a:extLst>
          </p:cNvPr>
          <p:cNvSpPr txBox="1"/>
          <p:nvPr/>
        </p:nvSpPr>
        <p:spPr>
          <a:xfrm>
            <a:off x="780394" y="4414345"/>
            <a:ext cx="112181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요청정보가 들어오면 맵핑 순서를 따져서 처리를 함 </a:t>
            </a:r>
            <a:r>
              <a:rPr lang="en-US" altLang="ko-KR" dirty="0"/>
              <a:t>/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요청정보가 </a:t>
            </a:r>
            <a:r>
              <a:rPr lang="en-US" altLang="ko-KR" dirty="0"/>
              <a:t>default</a:t>
            </a:r>
            <a:r>
              <a:rPr lang="ko-KR" altLang="en-US" dirty="0"/>
              <a:t>로 왔을 경우 </a:t>
            </a:r>
            <a:br>
              <a:rPr lang="en-US" altLang="ko-KR" dirty="0"/>
            </a:br>
            <a:r>
              <a:rPr lang="en-US" altLang="ko-KR" dirty="0" err="1"/>
              <a:t>defaultServlet</a:t>
            </a:r>
            <a:r>
              <a:rPr lang="ko-KR" altLang="en-US" dirty="0"/>
              <a:t>이 처리를 하는데 이걸 </a:t>
            </a:r>
            <a:r>
              <a:rPr lang="en-US" altLang="ko-KR" dirty="0" err="1"/>
              <a:t>dispatcherServlet</a:t>
            </a:r>
            <a:r>
              <a:rPr lang="ko-KR" altLang="en-US" dirty="0"/>
              <a:t>이 처리하는 것임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그런데 </a:t>
            </a:r>
            <a:r>
              <a:rPr lang="en-US" altLang="ko-KR" dirty="0"/>
              <a:t>Spring IDE</a:t>
            </a:r>
            <a:r>
              <a:rPr lang="ko-KR" altLang="en-US" dirty="0"/>
              <a:t>로 작업할 경우</a:t>
            </a:r>
            <a:r>
              <a:rPr lang="en-US" altLang="ko-KR" dirty="0"/>
              <a:t>, </a:t>
            </a:r>
            <a:r>
              <a:rPr lang="ko-KR" altLang="en-US" dirty="0"/>
              <a:t>무조건 </a:t>
            </a:r>
            <a:r>
              <a:rPr lang="en-US" altLang="ko-KR" dirty="0"/>
              <a:t>Default</a:t>
            </a:r>
            <a:r>
              <a:rPr lang="ko-KR" altLang="en-US" dirty="0"/>
              <a:t>로 처리함 </a:t>
            </a:r>
            <a:r>
              <a:rPr lang="en-US" altLang="ko-KR" dirty="0"/>
              <a:t>(1/2</a:t>
            </a:r>
            <a:r>
              <a:rPr lang="ko-KR" altLang="en-US" dirty="0"/>
              <a:t>번 정의 자체를 </a:t>
            </a:r>
            <a:r>
              <a:rPr lang="ko-KR" altLang="en-US" dirty="0" err="1"/>
              <a:t>안해놔서</a:t>
            </a:r>
            <a:r>
              <a:rPr lang="ko-KR" altLang="en-US" dirty="0"/>
              <a:t> 디폴트가 처리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그래서 작업이 일어나면 모든 작업을 </a:t>
            </a:r>
            <a:r>
              <a:rPr lang="en-US" altLang="ko-KR" dirty="0" err="1"/>
              <a:t>DispatcherServlet</a:t>
            </a:r>
            <a:r>
              <a:rPr lang="ko-KR" altLang="en-US" dirty="0"/>
              <a:t>이 </a:t>
            </a:r>
            <a:r>
              <a:rPr lang="ko-KR" altLang="en-US" dirty="0" err="1"/>
              <a:t>받는것임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지금은 이해하지만 </a:t>
            </a:r>
            <a:r>
              <a:rPr lang="ko-KR" altLang="en-US" dirty="0" err="1"/>
              <a:t>나중되면</a:t>
            </a:r>
            <a:r>
              <a:rPr lang="ko-KR" altLang="en-US" dirty="0"/>
              <a:t> </a:t>
            </a:r>
            <a:r>
              <a:rPr lang="ko-KR" altLang="en-US" dirty="0" err="1"/>
              <a:t>까먹을듯</a:t>
            </a:r>
            <a:endParaRPr lang="en-US" altLang="ko-KR" dirty="0"/>
          </a:p>
          <a:p>
            <a:r>
              <a:rPr lang="en-US" altLang="ko-KR" dirty="0"/>
              <a:t>Spring</a:t>
            </a:r>
            <a:r>
              <a:rPr lang="ko-KR" altLang="en-US" dirty="0"/>
              <a:t>이 왜 </a:t>
            </a:r>
            <a:r>
              <a:rPr lang="en-US" altLang="ko-KR" dirty="0" err="1"/>
              <a:t>DispatcherServlet</a:t>
            </a:r>
            <a:r>
              <a:rPr lang="ko-KR" altLang="en-US" dirty="0"/>
              <a:t>파일을 통해서 작업하는지 궁금할 경우 한번 </a:t>
            </a:r>
            <a:r>
              <a:rPr lang="ko-KR" altLang="en-US" dirty="0" err="1"/>
              <a:t>더보기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C19910-6D80-F0F8-E58C-33ADB917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70" y="523273"/>
            <a:ext cx="7436070" cy="3462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0503168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843618" y="2028616"/>
            <a:ext cx="8504764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ch02-15 (13:00)</a:t>
            </a:r>
          </a:p>
          <a:p>
            <a:pPr algn="ctr"/>
            <a:r>
              <a:rPr lang="en-US" altLang="ko-KR" sz="4400" b="1" dirty="0"/>
              <a:t>Web.xml</a:t>
            </a:r>
            <a:r>
              <a:rPr lang="ko-KR" altLang="en-US" sz="4400" b="1" dirty="0"/>
              <a:t>에서 </a:t>
            </a:r>
            <a:r>
              <a:rPr lang="en-US" altLang="ko-KR" sz="4400" b="1" dirty="0" err="1"/>
              <a:t>dispatchetServlet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확인하기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&lt;</a:t>
            </a:r>
            <a:r>
              <a:rPr lang="en-US" altLang="ko-KR" sz="4400" b="1" dirty="0" err="1"/>
              <a:t>url</a:t>
            </a:r>
            <a:r>
              <a:rPr lang="en-US" altLang="ko-KR" sz="4400" b="1" dirty="0"/>
              <a:t>-pattern&gt;</a:t>
            </a:r>
          </a:p>
        </p:txBody>
      </p:sp>
    </p:spTree>
    <p:extLst>
      <p:ext uri="{BB962C8B-B14F-4D97-AF65-F5344CB8AC3E}">
        <p14:creationId xmlns:p14="http://schemas.microsoft.com/office/powerpoint/2010/main" val="3529734460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001109" y="2207173"/>
            <a:ext cx="4986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web.xml</a:t>
            </a:r>
            <a:r>
              <a:rPr lang="ko-KR" altLang="en-US" dirty="0"/>
              <a:t> 확인해보면 서버로 오는 모든 요청을 </a:t>
            </a:r>
            <a:endParaRPr lang="en-US" altLang="ko-KR" dirty="0"/>
          </a:p>
          <a:p>
            <a:r>
              <a:rPr lang="en-US" altLang="ko-KR" dirty="0" err="1"/>
              <a:t>DispatcherServlet</a:t>
            </a:r>
            <a:r>
              <a:rPr lang="ko-KR" altLang="en-US" dirty="0"/>
              <a:t>이 받도록 </a:t>
            </a:r>
            <a:r>
              <a:rPr lang="ko-KR" altLang="en-US" dirty="0" err="1"/>
              <a:t>설정돼있는</a:t>
            </a:r>
            <a:r>
              <a:rPr lang="ko-KR" altLang="en-US" dirty="0"/>
              <a:t> 모습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12EA6B-A03D-0374-99CA-EF8927FBB2D0}"/>
              </a:ext>
            </a:extLst>
          </p:cNvPr>
          <p:cNvGrpSpPr/>
          <p:nvPr/>
        </p:nvGrpSpPr>
        <p:grpSpPr>
          <a:xfrm>
            <a:off x="1165285" y="3258608"/>
            <a:ext cx="6140766" cy="1397072"/>
            <a:chOff x="1165285" y="3258608"/>
            <a:chExt cx="6140766" cy="13970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7908A32-EAD7-9AC1-30A7-F4A72D6D9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5285" y="3258608"/>
              <a:ext cx="6140766" cy="1397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C91CA3B-7352-A201-F1B3-651288C9DA6A}"/>
                </a:ext>
              </a:extLst>
            </p:cNvPr>
            <p:cNvSpPr/>
            <p:nvPr/>
          </p:nvSpPr>
          <p:spPr>
            <a:xfrm>
              <a:off x="4816367" y="3570890"/>
              <a:ext cx="1279634" cy="189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231811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529254" y="1119352"/>
            <a:ext cx="669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@RequestMapping</a:t>
            </a:r>
            <a:r>
              <a:rPr lang="ko-KR" altLang="en-US" dirty="0"/>
              <a:t>을 찾았는데 사용자가 요청한 </a:t>
            </a:r>
            <a:r>
              <a:rPr lang="en-US" altLang="ko-KR" dirty="0"/>
              <a:t>URL</a:t>
            </a:r>
            <a:r>
              <a:rPr lang="ko-KR" altLang="en-US" dirty="0"/>
              <a:t>이 없다면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Web.xml</a:t>
            </a:r>
            <a:r>
              <a:rPr lang="ko-KR" altLang="en-US" dirty="0"/>
              <a:t>파일에 있는 저 태그가 동작을 수행한다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8AE965-D5B5-92AF-C63E-9A6B5503B105}"/>
              </a:ext>
            </a:extLst>
          </p:cNvPr>
          <p:cNvGrpSpPr/>
          <p:nvPr/>
        </p:nvGrpSpPr>
        <p:grpSpPr>
          <a:xfrm>
            <a:off x="1679026" y="2447468"/>
            <a:ext cx="3378374" cy="717587"/>
            <a:chOff x="1529254" y="4331447"/>
            <a:chExt cx="3378374" cy="7175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CEF3277-75EB-84AA-0011-862D060F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9254" y="4331447"/>
              <a:ext cx="3378374" cy="7175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6594B37-0707-1B89-519D-91C74DD7E905}"/>
                </a:ext>
              </a:extLst>
            </p:cNvPr>
            <p:cNvSpPr/>
            <p:nvPr/>
          </p:nvSpPr>
          <p:spPr>
            <a:xfrm>
              <a:off x="2104697" y="4690241"/>
              <a:ext cx="1947041" cy="1970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431643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529254" y="1119352"/>
            <a:ext cx="69705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&lt;servlet-mapping&gt;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서버로 온 모든 동작</a:t>
            </a:r>
            <a:r>
              <a:rPr lang="en-US" altLang="ko-KR" dirty="0"/>
              <a:t>(/)</a:t>
            </a:r>
            <a:r>
              <a:rPr lang="ko-KR" altLang="en-US" dirty="0"/>
              <a:t>을 </a:t>
            </a:r>
            <a:r>
              <a:rPr lang="en-US" altLang="ko-KR" dirty="0" err="1"/>
              <a:t>appServlet</a:t>
            </a:r>
            <a:r>
              <a:rPr lang="ko-KR" altLang="en-US" dirty="0"/>
              <a:t>이라는 변수 명에 담겠다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&lt;servlet&gt;</a:t>
            </a:r>
          </a:p>
          <a:p>
            <a:r>
              <a:rPr lang="en-US" altLang="ko-KR" dirty="0"/>
              <a:t> &gt;&gt; </a:t>
            </a:r>
            <a:r>
              <a:rPr lang="en-US" altLang="ko-KR" dirty="0" err="1"/>
              <a:t>DispatcherServlet</a:t>
            </a:r>
            <a:r>
              <a:rPr lang="ko-KR" altLang="en-US" dirty="0"/>
              <a:t>의 이름을 </a:t>
            </a:r>
            <a:r>
              <a:rPr lang="en-US" altLang="ko-KR" dirty="0" err="1"/>
              <a:t>appServlet</a:t>
            </a:r>
            <a:r>
              <a:rPr lang="ko-KR" altLang="en-US" dirty="0"/>
              <a:t>으로 담겠다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/>
              <a:t>모든 요청을 </a:t>
            </a:r>
            <a:r>
              <a:rPr lang="en-US" altLang="ko-KR" dirty="0" err="1"/>
              <a:t>DispatcherServlet</a:t>
            </a:r>
            <a:r>
              <a:rPr lang="ko-KR" altLang="en-US" dirty="0"/>
              <a:t>이 처리하겠다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26BB39-36F8-D50C-F2BA-EA2D2E19F70E}"/>
              </a:ext>
            </a:extLst>
          </p:cNvPr>
          <p:cNvGrpSpPr/>
          <p:nvPr/>
        </p:nvGrpSpPr>
        <p:grpSpPr>
          <a:xfrm>
            <a:off x="1679026" y="3362126"/>
            <a:ext cx="5950256" cy="2305168"/>
            <a:chOff x="1679026" y="3362126"/>
            <a:chExt cx="5950256" cy="23051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513AB8-CE46-0F15-7914-8043BCE16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026" y="3362126"/>
              <a:ext cx="5950256" cy="2305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E77A79-AD55-41FA-335D-3184EF993DA0}"/>
                </a:ext>
              </a:extLst>
            </p:cNvPr>
            <p:cNvSpPr/>
            <p:nvPr/>
          </p:nvSpPr>
          <p:spPr>
            <a:xfrm>
              <a:off x="5376041" y="3846786"/>
              <a:ext cx="1190297" cy="2049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0007BB-37A9-44E2-9426-3C583F7985EE}"/>
                </a:ext>
              </a:extLst>
            </p:cNvPr>
            <p:cNvSpPr/>
            <p:nvPr/>
          </p:nvSpPr>
          <p:spPr>
            <a:xfrm>
              <a:off x="2932385" y="3744310"/>
              <a:ext cx="1190297" cy="2049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A086002-7171-818B-8C3E-6CDD0D6D63EB}"/>
                </a:ext>
              </a:extLst>
            </p:cNvPr>
            <p:cNvSpPr/>
            <p:nvPr/>
          </p:nvSpPr>
          <p:spPr>
            <a:xfrm>
              <a:off x="2932386" y="5115910"/>
              <a:ext cx="922284" cy="2049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3099007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644046" y="3044280"/>
            <a:ext cx="4904356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err="1"/>
              <a:t>DispatcherServlet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877690232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759132" y="747477"/>
            <a:ext cx="738362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처리동작을 발전시킨 것이 </a:t>
            </a:r>
            <a:r>
              <a:rPr lang="ko-KR" altLang="en-US" dirty="0" err="1"/>
              <a:t>디스패처서블릿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요청을 하면 </a:t>
            </a:r>
            <a:r>
              <a:rPr lang="en-US" altLang="ko-KR" dirty="0" err="1"/>
              <a:t>DispatcherSerlvet</a:t>
            </a:r>
            <a:r>
              <a:rPr lang="ko-KR" altLang="en-US" dirty="0"/>
              <a:t>이 먼저 정보를 받고 </a:t>
            </a:r>
            <a:endParaRPr lang="en-US" altLang="ko-KR" dirty="0"/>
          </a:p>
          <a:p>
            <a:r>
              <a:rPr lang="en-US" altLang="ko-KR" dirty="0"/>
              <a:t>request/response/model </a:t>
            </a:r>
            <a:r>
              <a:rPr lang="ko-KR" altLang="en-US" dirty="0"/>
              <a:t>객체 등등 모두 </a:t>
            </a:r>
            <a:r>
              <a:rPr lang="ko-KR" altLang="en-US" dirty="0" err="1"/>
              <a:t>디스패처서블릿이</a:t>
            </a:r>
            <a:r>
              <a:rPr lang="ko-KR" altLang="en-US" dirty="0"/>
              <a:t> </a:t>
            </a:r>
            <a:r>
              <a:rPr lang="ko-KR" altLang="en-US" dirty="0" err="1"/>
              <a:t>만들어줌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Controller</a:t>
            </a:r>
            <a:r>
              <a:rPr lang="ko-KR" altLang="en-US" dirty="0"/>
              <a:t>로 전달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DispatcherServlet</a:t>
            </a:r>
            <a:r>
              <a:rPr lang="en-US" altLang="ko-KR" dirty="0"/>
              <a:t> </a:t>
            </a:r>
            <a:r>
              <a:rPr lang="ko-KR" altLang="en-US" dirty="0"/>
              <a:t>내부에는 각종 </a:t>
            </a:r>
            <a:r>
              <a:rPr lang="en-US" altLang="ko-KR" dirty="0"/>
              <a:t>@</a:t>
            </a:r>
            <a:r>
              <a:rPr lang="ko-KR" altLang="en-US" dirty="0"/>
              <a:t>들이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@Controller / @RequestMapping </a:t>
            </a:r>
            <a:r>
              <a:rPr lang="ko-KR" altLang="en-US" dirty="0"/>
              <a:t>등등을 사용할 수 있다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26BB39-36F8-D50C-F2BA-EA2D2E19F70E}"/>
              </a:ext>
            </a:extLst>
          </p:cNvPr>
          <p:cNvGrpSpPr/>
          <p:nvPr/>
        </p:nvGrpSpPr>
        <p:grpSpPr>
          <a:xfrm>
            <a:off x="759132" y="3886800"/>
            <a:ext cx="5950256" cy="2305168"/>
            <a:chOff x="1679026" y="3362126"/>
            <a:chExt cx="5950256" cy="23051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513AB8-CE46-0F15-7914-8043BCE16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026" y="3362126"/>
              <a:ext cx="5950256" cy="23051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E77A79-AD55-41FA-335D-3184EF993DA0}"/>
                </a:ext>
              </a:extLst>
            </p:cNvPr>
            <p:cNvSpPr/>
            <p:nvPr/>
          </p:nvSpPr>
          <p:spPr>
            <a:xfrm>
              <a:off x="5376041" y="3846786"/>
              <a:ext cx="1190297" cy="2049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0007BB-37A9-44E2-9426-3C583F7985EE}"/>
                </a:ext>
              </a:extLst>
            </p:cNvPr>
            <p:cNvSpPr/>
            <p:nvPr/>
          </p:nvSpPr>
          <p:spPr>
            <a:xfrm>
              <a:off x="2932385" y="3744310"/>
              <a:ext cx="1190297" cy="2049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A086002-7171-818B-8C3E-6CDD0D6D63EB}"/>
                </a:ext>
              </a:extLst>
            </p:cNvPr>
            <p:cNvSpPr/>
            <p:nvPr/>
          </p:nvSpPr>
          <p:spPr>
            <a:xfrm>
              <a:off x="2932386" y="5115910"/>
              <a:ext cx="922284" cy="2049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5477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8558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프로젝트를 </a:t>
            </a:r>
            <a:r>
              <a:rPr lang="en-US" altLang="ko-KR" dirty="0"/>
              <a:t>WAR</a:t>
            </a:r>
            <a:r>
              <a:rPr lang="ko-KR" altLang="en-US" dirty="0"/>
              <a:t>파일로 만다</a:t>
            </a:r>
            <a:endParaRPr lang="en-US" altLang="ko-KR" dirty="0"/>
          </a:p>
          <a:p>
            <a:r>
              <a:rPr lang="en-US" altLang="ko-KR" dirty="0"/>
              <a:t>   &gt;&gt; </a:t>
            </a:r>
            <a:r>
              <a:rPr lang="ko-KR" altLang="en-US" dirty="0"/>
              <a:t>프레임워크마다 </a:t>
            </a:r>
            <a:r>
              <a:rPr lang="en-US" altLang="ko-KR" dirty="0"/>
              <a:t>WAR</a:t>
            </a:r>
            <a:r>
              <a:rPr lang="ko-KR" altLang="en-US" dirty="0"/>
              <a:t>파일 생성하는 방법이 다르니 주의</a:t>
            </a:r>
            <a:endParaRPr lang="en-US" altLang="ko-KR" dirty="0"/>
          </a:p>
          <a:p>
            <a:r>
              <a:rPr lang="en-US" altLang="ko-KR" dirty="0"/>
              <a:t>   &gt;&gt; </a:t>
            </a:r>
            <a:r>
              <a:rPr lang="ko-KR" altLang="en-US" dirty="0"/>
              <a:t>프로그램 배포는 </a:t>
            </a:r>
            <a:r>
              <a:rPr lang="en-US" altLang="ko-KR" dirty="0"/>
              <a:t>war</a:t>
            </a:r>
            <a:r>
              <a:rPr lang="ko-KR" altLang="en-US" dirty="0"/>
              <a:t>파일로 마는 것이 정석 </a:t>
            </a:r>
            <a:r>
              <a:rPr lang="en-US" altLang="ko-KR" dirty="0"/>
              <a:t>(</a:t>
            </a:r>
            <a:r>
              <a:rPr lang="ko-KR" altLang="en-US" dirty="0"/>
              <a:t>다른 방법도 있지만 이게 정석</a:t>
            </a:r>
            <a:r>
              <a:rPr lang="en-US" altLang="ko-KR" dirty="0"/>
              <a:t>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9E4AEE-B2F6-0D65-2D16-B6E09665CA78}"/>
              </a:ext>
            </a:extLst>
          </p:cNvPr>
          <p:cNvGrpSpPr/>
          <p:nvPr/>
        </p:nvGrpSpPr>
        <p:grpSpPr>
          <a:xfrm>
            <a:off x="926526" y="1773318"/>
            <a:ext cx="10095753" cy="4038950"/>
            <a:chOff x="926526" y="1773318"/>
            <a:chExt cx="10095753" cy="40389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302360F-DE4C-2086-EF9C-FD40A6536904}"/>
                </a:ext>
              </a:extLst>
            </p:cNvPr>
            <p:cNvGrpSpPr/>
            <p:nvPr/>
          </p:nvGrpSpPr>
          <p:grpSpPr>
            <a:xfrm>
              <a:off x="926526" y="1906680"/>
              <a:ext cx="5238300" cy="3772227"/>
              <a:chOff x="926526" y="1906680"/>
              <a:chExt cx="5238300" cy="377222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6750CF6D-40A4-3AB7-C2EC-5637D692C40C}"/>
                  </a:ext>
                </a:extLst>
              </p:cNvPr>
              <p:cNvGrpSpPr/>
              <p:nvPr/>
            </p:nvGrpSpPr>
            <p:grpSpPr>
              <a:xfrm>
                <a:off x="926526" y="1906680"/>
                <a:ext cx="3977985" cy="3772227"/>
                <a:chOff x="1088504" y="2181983"/>
                <a:chExt cx="3977985" cy="3772227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A6057CEF-4437-AE3C-81FB-3AFBC77AC5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88504" y="2181983"/>
                  <a:ext cx="3977985" cy="3772227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68C7082D-3F11-82C3-B760-CC94101195CF}"/>
                    </a:ext>
                  </a:extLst>
                </p:cNvPr>
                <p:cNvSpPr/>
                <p:nvPr/>
              </p:nvSpPr>
              <p:spPr>
                <a:xfrm>
                  <a:off x="1618194" y="5604387"/>
                  <a:ext cx="967690" cy="34982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75F533A1-0457-541C-4DB1-6BCD05244B2A}"/>
                  </a:ext>
                </a:extLst>
              </p:cNvPr>
              <p:cNvSpPr/>
              <p:nvPr/>
            </p:nvSpPr>
            <p:spPr>
              <a:xfrm>
                <a:off x="5161936" y="2566220"/>
                <a:ext cx="1002890" cy="56043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782815B-2ACA-BAE1-F2A0-57C06758E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469" y="1773318"/>
              <a:ext cx="4503810" cy="403895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0B29BD-0F70-8412-6B13-EB1F2C189F5E}"/>
                </a:ext>
              </a:extLst>
            </p:cNvPr>
            <p:cNvSpPr/>
            <p:nvPr/>
          </p:nvSpPr>
          <p:spPr>
            <a:xfrm>
              <a:off x="6518468" y="2951746"/>
              <a:ext cx="1260315" cy="7353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2845608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894346" y="3044280"/>
            <a:ext cx="440377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ch02-15 (17:00)</a:t>
            </a:r>
          </a:p>
          <a:p>
            <a:pPr algn="ctr"/>
            <a:r>
              <a:rPr lang="en-US" altLang="ko-KR" sz="4400" b="1" dirty="0"/>
              <a:t>EL</a:t>
            </a:r>
            <a:r>
              <a:rPr lang="ko-KR" altLang="en-US" sz="4400" b="1" dirty="0"/>
              <a:t> 등장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11581781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759132" y="747477"/>
            <a:ext cx="6506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앞전에서 이야기 했듯 </a:t>
            </a:r>
            <a:r>
              <a:rPr lang="en-US" altLang="ko-KR" dirty="0"/>
              <a:t>EL</a:t>
            </a:r>
            <a:r>
              <a:rPr lang="ko-KR" altLang="en-US" dirty="0"/>
              <a:t>이란 </a:t>
            </a:r>
            <a:r>
              <a:rPr lang="en-US" altLang="ko-KR" dirty="0" err="1"/>
              <a:t>jsp</a:t>
            </a:r>
            <a:r>
              <a:rPr lang="ko-KR" altLang="en-US" dirty="0"/>
              <a:t>내에서 사용하는 명령어로써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&lt;%=</a:t>
            </a:r>
            <a:r>
              <a:rPr lang="ko-KR" altLang="en-US" dirty="0" err="1"/>
              <a:t>변수명</a:t>
            </a:r>
            <a:r>
              <a:rPr lang="en-US" altLang="ko-KR" dirty="0"/>
              <a:t>%&gt;  &gt;&gt; </a:t>
            </a:r>
            <a:r>
              <a:rPr lang="ko-KR" altLang="en-US" dirty="0"/>
              <a:t>이렇게 쓰기 귀찮아서 </a:t>
            </a:r>
            <a:endParaRPr lang="en-US" altLang="ko-KR" dirty="0"/>
          </a:p>
          <a:p>
            <a:r>
              <a:rPr lang="en-US" altLang="ko-KR" dirty="0"/>
              <a:t>${</a:t>
            </a:r>
            <a:r>
              <a:rPr lang="ko-KR" altLang="en-US" dirty="0" err="1"/>
              <a:t>변수명</a:t>
            </a:r>
            <a:r>
              <a:rPr lang="en-US" altLang="ko-KR" dirty="0"/>
              <a:t>} &gt;&gt; </a:t>
            </a:r>
            <a:r>
              <a:rPr lang="ko-KR" altLang="en-US" dirty="0"/>
              <a:t>이렇게 쓰도록 도와주는 문법이다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9980889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25076" y="3044280"/>
            <a:ext cx="11742317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ch02-15 (21:40)</a:t>
            </a:r>
          </a:p>
          <a:p>
            <a:pPr algn="ctr"/>
            <a:r>
              <a:rPr lang="en-US" altLang="ko-KR" sz="4400" b="1" dirty="0" err="1"/>
              <a:t>jsp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컴파일 된 파일들이 쌓이는 경로 확인하기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83736250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14C4F7-BCA3-14F1-1BC4-B6D679AD8E54}"/>
              </a:ext>
            </a:extLst>
          </p:cNvPr>
          <p:cNvGrpSpPr/>
          <p:nvPr/>
        </p:nvGrpSpPr>
        <p:grpSpPr>
          <a:xfrm>
            <a:off x="575818" y="491693"/>
            <a:ext cx="7846522" cy="4786181"/>
            <a:chOff x="575818" y="491693"/>
            <a:chExt cx="7846522" cy="47861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A47224-EBC0-D62B-8184-B05C9ED28EA6}"/>
                </a:ext>
              </a:extLst>
            </p:cNvPr>
            <p:cNvSpPr txBox="1"/>
            <p:nvPr/>
          </p:nvSpPr>
          <p:spPr>
            <a:xfrm>
              <a:off x="3488136" y="3800546"/>
              <a:ext cx="415370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deploy</a:t>
              </a:r>
              <a:r>
                <a:rPr lang="ko-KR" altLang="en-US" dirty="0"/>
                <a:t> 경로 복사 이후 탐색기에 검색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이후 </a:t>
              </a:r>
              <a:r>
                <a:rPr lang="ko-KR" altLang="en-US" dirty="0" err="1"/>
                <a:t>한칸</a:t>
              </a:r>
              <a:r>
                <a:rPr lang="ko-KR" altLang="en-US" dirty="0"/>
                <a:t> 경로 위로 가서 </a:t>
              </a:r>
              <a:endParaRPr lang="en-US" altLang="ko-KR" dirty="0"/>
            </a:p>
            <a:p>
              <a:r>
                <a:rPr lang="en-US" altLang="ko-KR" dirty="0"/>
                <a:t>work </a:t>
              </a:r>
              <a:r>
                <a:rPr lang="ko-KR" altLang="en-US" dirty="0"/>
                <a:t>디렉터리 누르고 </a:t>
              </a:r>
              <a:endParaRPr lang="en-US" altLang="ko-KR" dirty="0"/>
            </a:p>
            <a:p>
              <a:r>
                <a:rPr lang="en-US" altLang="ko-KR" dirty="0"/>
                <a:t>Catalina … </a:t>
              </a:r>
              <a:r>
                <a:rPr lang="ko-KR" altLang="en-US" dirty="0"/>
                <a:t>등등 계속 누르면 나옴 </a:t>
              </a:r>
              <a:endParaRPr lang="en-US" altLang="ko-KR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4A8CC86-4B93-DB92-93E5-3B7555FC4B3F}"/>
                </a:ext>
              </a:extLst>
            </p:cNvPr>
            <p:cNvGrpSpPr/>
            <p:nvPr/>
          </p:nvGrpSpPr>
          <p:grpSpPr>
            <a:xfrm>
              <a:off x="575818" y="491693"/>
              <a:ext cx="7846522" cy="3206915"/>
              <a:chOff x="575818" y="491693"/>
              <a:chExt cx="7846522" cy="320691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C631F11-7C52-301B-1D2B-71C2553186F1}"/>
                  </a:ext>
                </a:extLst>
              </p:cNvPr>
              <p:cNvGrpSpPr/>
              <p:nvPr/>
            </p:nvGrpSpPr>
            <p:grpSpPr>
              <a:xfrm>
                <a:off x="575818" y="579132"/>
                <a:ext cx="2063856" cy="1943201"/>
                <a:chOff x="886210" y="1006971"/>
                <a:chExt cx="2063856" cy="1943201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38B113EE-041A-39CD-C126-DB73FE8D72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86210" y="1006972"/>
                  <a:ext cx="2063856" cy="19432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4AC1FD20-5638-FA5A-0FCE-289DCC837914}"/>
                    </a:ext>
                  </a:extLst>
                </p:cNvPr>
                <p:cNvSpPr/>
                <p:nvPr/>
              </p:nvSpPr>
              <p:spPr>
                <a:xfrm>
                  <a:off x="886211" y="1006971"/>
                  <a:ext cx="298156" cy="1991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06D98AFE-A6AD-C793-2185-25B646DCD7DF}"/>
                    </a:ext>
                  </a:extLst>
                </p:cNvPr>
                <p:cNvSpPr/>
                <p:nvPr/>
              </p:nvSpPr>
              <p:spPr>
                <a:xfrm>
                  <a:off x="929753" y="2574514"/>
                  <a:ext cx="1373664" cy="19916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4686972E-7E22-FA86-DC49-0182C9795564}"/>
                  </a:ext>
                </a:extLst>
              </p:cNvPr>
              <p:cNvSpPr/>
              <p:nvPr/>
            </p:nvSpPr>
            <p:spPr>
              <a:xfrm>
                <a:off x="2898397" y="1489046"/>
                <a:ext cx="377505" cy="22230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AAEC428-8758-B4AD-AF0B-54AAB2B81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8136" y="491693"/>
                <a:ext cx="4934204" cy="32069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1CB2F0E-8DB8-C779-FFAE-A967FC14E8C7}"/>
                  </a:ext>
                </a:extLst>
              </p:cNvPr>
              <p:cNvSpPr/>
              <p:nvPr/>
            </p:nvSpPr>
            <p:spPr>
              <a:xfrm>
                <a:off x="4144136" y="778297"/>
                <a:ext cx="704701" cy="22418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AC9E936-E803-5F7E-2345-F83FF17FA0B6}"/>
                  </a:ext>
                </a:extLst>
              </p:cNvPr>
              <p:cNvSpPr/>
              <p:nvPr/>
            </p:nvSpPr>
            <p:spPr>
              <a:xfrm>
                <a:off x="7211711" y="2345841"/>
                <a:ext cx="648774" cy="1456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CC5D7AF-082D-ABDF-95B9-358224ED0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860" y="5277874"/>
            <a:ext cx="7157702" cy="1526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7281084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651514" y="2028617"/>
            <a:ext cx="8888973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ch02-15(23:50)</a:t>
            </a:r>
          </a:p>
          <a:p>
            <a:pPr algn="ctr"/>
            <a:r>
              <a:rPr lang="ko-KR" altLang="en-US" sz="4400" b="1" dirty="0"/>
              <a:t>스프링에서 내가 작성한 </a:t>
            </a:r>
            <a:r>
              <a:rPr lang="en-US" altLang="ko-KR" sz="4400" b="1" dirty="0"/>
              <a:t>JSP</a:t>
            </a:r>
            <a:r>
              <a:rPr lang="ko-KR" altLang="en-US" sz="4400" b="1" dirty="0"/>
              <a:t>가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적용되지 않을 경우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컴파일 </a:t>
            </a:r>
            <a:r>
              <a:rPr lang="en-US" altLang="ko-KR" sz="4400" b="1" dirty="0" err="1"/>
              <a:t>jsp</a:t>
            </a:r>
            <a:r>
              <a:rPr lang="ko-KR" altLang="en-US" sz="4400" b="1" dirty="0"/>
              <a:t>삭제하고 다시 실행하기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85508497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97068" y="874986"/>
            <a:ext cx="70063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내가 수정한 </a:t>
            </a:r>
            <a:r>
              <a:rPr lang="en-US" altLang="ko-KR" dirty="0" err="1"/>
              <a:t>jsp</a:t>
            </a:r>
            <a:r>
              <a:rPr lang="ko-KR" altLang="en-US" dirty="0"/>
              <a:t>가 적용되지 않고</a:t>
            </a:r>
            <a:endParaRPr lang="en-US" altLang="ko-KR" dirty="0"/>
          </a:p>
          <a:p>
            <a:r>
              <a:rPr lang="ko-KR" altLang="en-US" dirty="0"/>
              <a:t>기존에 작성됐던 </a:t>
            </a:r>
            <a:r>
              <a:rPr lang="en-US" altLang="ko-KR" dirty="0"/>
              <a:t>JSP</a:t>
            </a:r>
            <a:r>
              <a:rPr lang="ko-KR" altLang="en-US" dirty="0"/>
              <a:t>가 지속적으로 실행된다면 </a:t>
            </a:r>
            <a:endParaRPr lang="en-US" altLang="ko-KR" dirty="0"/>
          </a:p>
          <a:p>
            <a:r>
              <a:rPr lang="ko-KR" altLang="en-US" dirty="0"/>
              <a:t>이를 다 지우고 다시 실행시켜주면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지우고 시작하는 방법은 사진과 같다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서버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빨간박스</a:t>
            </a:r>
            <a:r>
              <a:rPr lang="ko-KR" altLang="en-US" dirty="0"/>
              <a:t> 클릭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&gt;&gt; </a:t>
            </a:r>
            <a:r>
              <a:rPr lang="ko-KR" altLang="en-US" dirty="0"/>
              <a:t>이러면 </a:t>
            </a:r>
            <a:r>
              <a:rPr lang="en-US" altLang="ko-KR" dirty="0"/>
              <a:t>work</a:t>
            </a:r>
            <a:r>
              <a:rPr lang="ko-KR" altLang="en-US" dirty="0"/>
              <a:t>폴더 내부에 있던 </a:t>
            </a:r>
            <a:r>
              <a:rPr lang="en-US" altLang="ko-KR" dirty="0" err="1"/>
              <a:t>jsp</a:t>
            </a:r>
            <a:r>
              <a:rPr lang="en-US" altLang="ko-KR" dirty="0"/>
              <a:t>(</a:t>
            </a:r>
            <a:r>
              <a:rPr lang="ko-KR" altLang="en-US" dirty="0"/>
              <a:t>뷰</a:t>
            </a:r>
            <a:r>
              <a:rPr lang="en-US" altLang="ko-KR" dirty="0"/>
              <a:t>)class</a:t>
            </a:r>
            <a:r>
              <a:rPr lang="ko-KR" altLang="en-US" dirty="0"/>
              <a:t>파일들이 삭제됨 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52E347-82E2-E26F-BC77-15EF4C70D799}"/>
              </a:ext>
            </a:extLst>
          </p:cNvPr>
          <p:cNvGrpSpPr/>
          <p:nvPr/>
        </p:nvGrpSpPr>
        <p:grpSpPr>
          <a:xfrm>
            <a:off x="7362604" y="619334"/>
            <a:ext cx="4356324" cy="4610337"/>
            <a:chOff x="7047293" y="1935755"/>
            <a:chExt cx="4356324" cy="461033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58028D7-50A0-C4D8-BF54-738B79A0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7293" y="1935755"/>
              <a:ext cx="4356324" cy="46103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0FFD7F-0C63-B89B-7656-0CBD68DA9102}"/>
                </a:ext>
              </a:extLst>
            </p:cNvPr>
            <p:cNvSpPr/>
            <p:nvPr/>
          </p:nvSpPr>
          <p:spPr>
            <a:xfrm>
              <a:off x="8426669" y="5762296"/>
              <a:ext cx="1947041" cy="1970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1907532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113503" y="2367171"/>
            <a:ext cx="7965001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ch02-15 (26:00)</a:t>
            </a:r>
          </a:p>
          <a:p>
            <a:pPr algn="ctr"/>
            <a:r>
              <a:rPr lang="en-US" altLang="ko-KR" sz="4400" b="1" dirty="0" err="1"/>
              <a:t>addAttribute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메서드를 사용해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값을 저장하여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${ } (EL)</a:t>
            </a:r>
            <a:r>
              <a:rPr lang="ko-KR" altLang="en-US" sz="4400" b="1" dirty="0"/>
              <a:t>문법 사용하기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232780127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81302" y="433552"/>
            <a:ext cx="71290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일단 작업 순서 나열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jsp</a:t>
            </a:r>
            <a:r>
              <a:rPr lang="ko-KR" altLang="en-US" dirty="0"/>
              <a:t>페이지 내부에서 </a:t>
            </a:r>
            <a:r>
              <a:rPr lang="en-US" altLang="ko-KR" dirty="0"/>
              <a:t>Person</a:t>
            </a:r>
            <a:r>
              <a:rPr lang="ko-KR" altLang="en-US" dirty="0"/>
              <a:t>객체 생성 및 값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${</a:t>
            </a:r>
            <a:r>
              <a:rPr lang="en-US" altLang="ko-KR" dirty="0" err="1"/>
              <a:t>person.car.color</a:t>
            </a:r>
            <a:r>
              <a:rPr lang="en-US" altLang="ko-KR" dirty="0"/>
              <a:t>}</a:t>
            </a:r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이렇게만 적어줘도 </a:t>
            </a:r>
            <a:r>
              <a:rPr lang="en-US" altLang="ko-KR" dirty="0"/>
              <a:t>red</a:t>
            </a:r>
            <a:r>
              <a:rPr lang="ko-KR" altLang="en-US" dirty="0"/>
              <a:t>라는 결과가 나옴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모두 소문자 </a:t>
            </a:r>
            <a:r>
              <a:rPr lang="en-US" altLang="ko-KR" dirty="0"/>
              <a:t>+ get </a:t>
            </a:r>
            <a:r>
              <a:rPr lang="ko-KR" altLang="en-US" dirty="0"/>
              <a:t>제거 가능</a:t>
            </a:r>
            <a:r>
              <a:rPr lang="en-US" altLang="ko-KR" dirty="0"/>
              <a:t>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E68828-BE23-6845-1973-4BC097418AE1}"/>
              </a:ext>
            </a:extLst>
          </p:cNvPr>
          <p:cNvGrpSpPr/>
          <p:nvPr/>
        </p:nvGrpSpPr>
        <p:grpSpPr>
          <a:xfrm>
            <a:off x="440270" y="2382659"/>
            <a:ext cx="10761363" cy="1754326"/>
            <a:chOff x="353559" y="1893928"/>
            <a:chExt cx="10761363" cy="1754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67CA93-4095-7272-B5FA-630FBBF7D3BD}"/>
                </a:ext>
              </a:extLst>
            </p:cNvPr>
            <p:cNvSpPr txBox="1"/>
            <p:nvPr/>
          </p:nvSpPr>
          <p:spPr>
            <a:xfrm>
              <a:off x="353559" y="1893928"/>
              <a:ext cx="4786000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 err="1"/>
                <a:t>package</a:t>
              </a:r>
              <a:r>
                <a:rPr lang="ko-KR" altLang="en-US" dirty="0"/>
                <a:t> com.fastcampus.ch2;</a:t>
              </a:r>
            </a:p>
            <a:p>
              <a:endParaRPr lang="ko-KR" altLang="en-US" dirty="0"/>
            </a:p>
            <a:p>
              <a:r>
                <a:rPr lang="ko-KR" altLang="en-US" dirty="0" err="1"/>
                <a:t>public</a:t>
              </a:r>
              <a:r>
                <a:rPr lang="ko-KR" altLang="en-US" dirty="0"/>
                <a:t> </a:t>
              </a:r>
              <a:r>
                <a:rPr lang="ko-KR" altLang="en-US" dirty="0" err="1"/>
                <a:t>class</a:t>
              </a:r>
              <a:r>
                <a:rPr lang="ko-KR" altLang="en-US" dirty="0"/>
                <a:t> </a:t>
              </a:r>
              <a:r>
                <a:rPr lang="ko-KR" altLang="en-US" dirty="0" err="1"/>
                <a:t>Person</a:t>
              </a:r>
              <a:r>
                <a:rPr lang="ko-KR" altLang="en-US" dirty="0"/>
                <a:t> { </a:t>
              </a:r>
            </a:p>
            <a:p>
              <a:r>
                <a:rPr lang="ko-KR" altLang="en-US" dirty="0"/>
                <a:t>	</a:t>
              </a:r>
              <a:r>
                <a:rPr lang="ko-KR" altLang="en-US" dirty="0" err="1"/>
                <a:t>private</a:t>
              </a:r>
              <a:r>
                <a:rPr lang="ko-KR" altLang="en-US" dirty="0"/>
                <a:t> </a:t>
              </a:r>
              <a:r>
                <a:rPr lang="ko-KR" altLang="en-US" dirty="0" err="1"/>
                <a:t>Car</a:t>
              </a:r>
              <a:r>
                <a:rPr lang="ko-KR" altLang="en-US" dirty="0"/>
                <a:t> </a:t>
              </a:r>
              <a:r>
                <a:rPr lang="ko-KR" altLang="en-US" dirty="0" err="1"/>
                <a:t>car</a:t>
              </a:r>
              <a:r>
                <a:rPr lang="ko-KR" altLang="en-US" dirty="0"/>
                <a:t> = </a:t>
              </a:r>
              <a:r>
                <a:rPr lang="ko-KR" altLang="en-US" dirty="0" err="1"/>
                <a:t>new</a:t>
              </a:r>
              <a:r>
                <a:rPr lang="ko-KR" altLang="en-US" dirty="0"/>
                <a:t> </a:t>
              </a:r>
              <a:r>
                <a:rPr lang="ko-KR" altLang="en-US" dirty="0" err="1"/>
                <a:t>Car</a:t>
              </a:r>
              <a:r>
                <a:rPr lang="ko-KR" altLang="en-US" dirty="0"/>
                <a:t>(); </a:t>
              </a:r>
            </a:p>
            <a:p>
              <a:r>
                <a:rPr lang="ko-KR" altLang="en-US" dirty="0"/>
                <a:t>	</a:t>
              </a:r>
              <a:r>
                <a:rPr lang="ko-KR" altLang="en-US" dirty="0" err="1"/>
                <a:t>public</a:t>
              </a:r>
              <a:r>
                <a:rPr lang="ko-KR" altLang="en-US" dirty="0"/>
                <a:t>  </a:t>
              </a:r>
              <a:r>
                <a:rPr lang="ko-KR" altLang="en-US" dirty="0" err="1"/>
                <a:t>Car</a:t>
              </a:r>
              <a:r>
                <a:rPr lang="ko-KR" altLang="en-US" dirty="0"/>
                <a:t> </a:t>
              </a:r>
              <a:r>
                <a:rPr lang="ko-KR" altLang="en-US" dirty="0" err="1"/>
                <a:t>getCar</a:t>
              </a:r>
              <a:r>
                <a:rPr lang="ko-KR" altLang="en-US" dirty="0"/>
                <a:t>() { </a:t>
              </a:r>
              <a:r>
                <a:rPr lang="ko-KR" altLang="en-US" dirty="0" err="1"/>
                <a:t>return</a:t>
              </a:r>
              <a:r>
                <a:rPr lang="ko-KR" altLang="en-US" dirty="0"/>
                <a:t> </a:t>
              </a:r>
              <a:r>
                <a:rPr lang="ko-KR" altLang="en-US" dirty="0" err="1"/>
                <a:t>car</a:t>
              </a:r>
              <a:r>
                <a:rPr lang="ko-KR" altLang="en-US" dirty="0"/>
                <a:t>; }</a:t>
              </a:r>
            </a:p>
            <a:p>
              <a:r>
                <a:rPr lang="ko-KR" altLang="en-US" dirty="0"/>
                <a:t>}  </a:t>
              </a:r>
              <a:r>
                <a:rPr lang="en-US" altLang="ko-KR" dirty="0"/>
                <a:t>// Person Class </a:t>
              </a:r>
              <a:r>
                <a:rPr lang="ko-KR" altLang="en-US" dirty="0"/>
                <a:t>소스코드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75B280-F1AD-5A90-0D67-19618582E57F}"/>
                </a:ext>
              </a:extLst>
            </p:cNvPr>
            <p:cNvSpPr txBox="1"/>
            <p:nvPr/>
          </p:nvSpPr>
          <p:spPr>
            <a:xfrm>
              <a:off x="5213238" y="25864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BA11A-D9D7-B460-AE57-FC8AC77197D6}"/>
                </a:ext>
              </a:extLst>
            </p:cNvPr>
            <p:cNvSpPr txBox="1"/>
            <p:nvPr/>
          </p:nvSpPr>
          <p:spPr>
            <a:xfrm>
              <a:off x="5638295" y="1893928"/>
              <a:ext cx="5476627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 err="1"/>
                <a:t>package</a:t>
              </a:r>
              <a:r>
                <a:rPr lang="ko-KR" altLang="en-US" dirty="0"/>
                <a:t> com.fastcampus.ch2;</a:t>
              </a:r>
            </a:p>
            <a:p>
              <a:endParaRPr lang="ko-KR" altLang="en-US" dirty="0"/>
            </a:p>
            <a:p>
              <a:r>
                <a:rPr lang="ko-KR" altLang="en-US" dirty="0" err="1"/>
                <a:t>public</a:t>
              </a:r>
              <a:r>
                <a:rPr lang="ko-KR" altLang="en-US" dirty="0"/>
                <a:t> </a:t>
              </a:r>
              <a:r>
                <a:rPr lang="ko-KR" altLang="en-US" dirty="0" err="1"/>
                <a:t>class</a:t>
              </a:r>
              <a:r>
                <a:rPr lang="ko-KR" altLang="en-US" dirty="0"/>
                <a:t> </a:t>
              </a:r>
              <a:r>
                <a:rPr lang="ko-KR" altLang="en-US" dirty="0" err="1"/>
                <a:t>Car</a:t>
              </a:r>
              <a:r>
                <a:rPr lang="ko-KR" altLang="en-US" dirty="0"/>
                <a:t>    { </a:t>
              </a:r>
            </a:p>
            <a:p>
              <a:r>
                <a:rPr lang="ko-KR" altLang="en-US" dirty="0"/>
                <a:t>	</a:t>
              </a:r>
              <a:r>
                <a:rPr lang="ko-KR" altLang="en-US" dirty="0" err="1"/>
                <a:t>private</a:t>
              </a:r>
              <a:r>
                <a:rPr lang="ko-KR" altLang="en-US" dirty="0"/>
                <a:t> </a:t>
              </a:r>
              <a:r>
                <a:rPr lang="ko-KR" altLang="en-US" dirty="0" err="1"/>
                <a:t>String</a:t>
              </a:r>
              <a:r>
                <a:rPr lang="ko-KR" altLang="en-US" dirty="0"/>
                <a:t> </a:t>
              </a:r>
              <a:r>
                <a:rPr lang="ko-KR" altLang="en-US" dirty="0" err="1"/>
                <a:t>color</a:t>
              </a:r>
              <a:r>
                <a:rPr lang="ko-KR" altLang="en-US" dirty="0"/>
                <a:t> = "</a:t>
              </a:r>
              <a:r>
                <a:rPr lang="ko-KR" altLang="en-US" dirty="0" err="1"/>
                <a:t>red</a:t>
              </a:r>
              <a:r>
                <a:rPr lang="ko-KR" altLang="en-US" dirty="0"/>
                <a:t>"; </a:t>
              </a:r>
            </a:p>
            <a:p>
              <a:r>
                <a:rPr lang="ko-KR" altLang="en-US" dirty="0"/>
                <a:t>	</a:t>
              </a:r>
              <a:r>
                <a:rPr lang="ko-KR" altLang="en-US" dirty="0" err="1"/>
                <a:t>public</a:t>
              </a:r>
              <a:r>
                <a:rPr lang="ko-KR" altLang="en-US" dirty="0"/>
                <a:t> </a:t>
              </a:r>
              <a:r>
                <a:rPr lang="ko-KR" altLang="en-US" dirty="0" err="1"/>
                <a:t>String</a:t>
              </a:r>
              <a:r>
                <a:rPr lang="ko-KR" altLang="en-US" dirty="0"/>
                <a:t> </a:t>
              </a:r>
              <a:r>
                <a:rPr lang="ko-KR" altLang="en-US" dirty="0" err="1"/>
                <a:t>getColor</a:t>
              </a:r>
              <a:r>
                <a:rPr lang="ko-KR" altLang="en-US" dirty="0"/>
                <a:t>() { </a:t>
              </a:r>
              <a:r>
                <a:rPr lang="ko-KR" altLang="en-US" dirty="0" err="1"/>
                <a:t>return</a:t>
              </a:r>
              <a:r>
                <a:rPr lang="ko-KR" altLang="en-US" dirty="0"/>
                <a:t> </a:t>
              </a:r>
              <a:r>
                <a:rPr lang="ko-KR" altLang="en-US" dirty="0" err="1"/>
                <a:t>color</a:t>
              </a:r>
              <a:r>
                <a:rPr lang="ko-KR" altLang="en-US" dirty="0"/>
                <a:t>; }</a:t>
              </a:r>
            </a:p>
            <a:p>
              <a:r>
                <a:rPr lang="ko-KR" altLang="en-US" dirty="0"/>
                <a:t>} </a:t>
              </a:r>
              <a:r>
                <a:rPr lang="en-US" altLang="ko-KR" dirty="0"/>
                <a:t>// Car Class </a:t>
              </a:r>
              <a:r>
                <a:rPr lang="ko-KR" altLang="en-US" dirty="0"/>
                <a:t>소스코드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D97DCA-C17E-FD1F-271E-4E29DBCB7252}"/>
              </a:ext>
            </a:extLst>
          </p:cNvPr>
          <p:cNvGrpSpPr/>
          <p:nvPr/>
        </p:nvGrpSpPr>
        <p:grpSpPr>
          <a:xfrm>
            <a:off x="440270" y="4389720"/>
            <a:ext cx="11182026" cy="1955901"/>
            <a:chOff x="504987" y="2451049"/>
            <a:chExt cx="11182026" cy="195590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EC94666-54A7-3372-4C4F-3B143C583E74}"/>
                </a:ext>
              </a:extLst>
            </p:cNvPr>
            <p:cNvGrpSpPr/>
            <p:nvPr/>
          </p:nvGrpSpPr>
          <p:grpSpPr>
            <a:xfrm>
              <a:off x="504987" y="2451049"/>
              <a:ext cx="5315223" cy="1955901"/>
              <a:chOff x="2081539" y="4003465"/>
              <a:chExt cx="5315223" cy="195590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BECADEE-784A-4759-43C8-D6D1CF425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81539" y="4003465"/>
                <a:ext cx="5315223" cy="19559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E479564-94A1-AA51-A5AE-7A65FE0F5949}"/>
                  </a:ext>
                </a:extLst>
              </p:cNvPr>
              <p:cNvSpPr/>
              <p:nvPr/>
            </p:nvSpPr>
            <p:spPr>
              <a:xfrm>
                <a:off x="2792109" y="4713887"/>
                <a:ext cx="4499443" cy="10326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0FFD403-2A0F-4457-2951-BE32E90A4937}"/>
                </a:ext>
              </a:extLst>
            </p:cNvPr>
            <p:cNvGrpSpPr/>
            <p:nvPr/>
          </p:nvGrpSpPr>
          <p:grpSpPr>
            <a:xfrm>
              <a:off x="6676606" y="2949450"/>
              <a:ext cx="5010407" cy="1244664"/>
              <a:chOff x="6530780" y="2949450"/>
              <a:chExt cx="5010407" cy="124466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7A505E86-2AE9-0317-A220-71702EA03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0780" y="2949450"/>
                <a:ext cx="5010407" cy="12446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FCA02BD-B7B4-5E4C-1B95-29C77952B38B}"/>
                  </a:ext>
                </a:extLst>
              </p:cNvPr>
              <p:cNvSpPr/>
              <p:nvPr/>
            </p:nvSpPr>
            <p:spPr>
              <a:xfrm>
                <a:off x="6530780" y="3677792"/>
                <a:ext cx="4158241" cy="2557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9AB4A36E-A383-45A4-D786-6A208F4821ED}"/>
                </a:ext>
              </a:extLst>
            </p:cNvPr>
            <p:cNvSpPr/>
            <p:nvPr/>
          </p:nvSpPr>
          <p:spPr>
            <a:xfrm>
              <a:off x="5990897" y="3429000"/>
              <a:ext cx="434673" cy="33895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284645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81302" y="433552"/>
            <a:ext cx="975799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&lt;%= %&gt;</a:t>
            </a:r>
            <a:r>
              <a:rPr lang="ko-KR" altLang="en-US" dirty="0"/>
              <a:t>를 사용하면 </a:t>
            </a:r>
            <a:r>
              <a:rPr lang="en-US" altLang="ko-KR" dirty="0"/>
              <a:t>&lt;%=</a:t>
            </a:r>
            <a:r>
              <a:rPr lang="en-US" altLang="ko-KR" dirty="0" err="1"/>
              <a:t>person.getCar</a:t>
            </a:r>
            <a:r>
              <a:rPr lang="en-US" altLang="ko-KR" dirty="0"/>
              <a:t>().</a:t>
            </a:r>
            <a:r>
              <a:rPr lang="en-US" altLang="ko-KR" dirty="0" err="1"/>
              <a:t>getColor</a:t>
            </a:r>
            <a:r>
              <a:rPr lang="en-US" altLang="ko-KR" dirty="0"/>
              <a:t>() %&gt; </a:t>
            </a:r>
            <a:r>
              <a:rPr lang="ko-KR" altLang="en-US" dirty="0"/>
              <a:t>이렇게 </a:t>
            </a:r>
            <a:r>
              <a:rPr lang="ko-KR" altLang="en-US" dirty="0" err="1"/>
              <a:t>쓰잖아</a:t>
            </a:r>
            <a:endParaRPr lang="en-US" altLang="ko-KR" dirty="0"/>
          </a:p>
          <a:p>
            <a:r>
              <a:rPr lang="en-US" altLang="ko-KR" dirty="0"/>
              <a:t>(person = </a:t>
            </a:r>
            <a:r>
              <a:rPr lang="ko-KR" altLang="en-US" dirty="0" err="1"/>
              <a:t>객체명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EL</a:t>
            </a:r>
            <a:r>
              <a:rPr lang="ko-KR" altLang="en-US" dirty="0"/>
              <a:t>을 사용하면 </a:t>
            </a:r>
            <a:r>
              <a:rPr lang="en-US" altLang="ko-KR" dirty="0"/>
              <a:t>${</a:t>
            </a:r>
            <a:r>
              <a:rPr lang="en-US" altLang="ko-KR" dirty="0" err="1"/>
              <a:t>person.car.color</a:t>
            </a:r>
            <a:r>
              <a:rPr lang="en-US" altLang="ko-KR" dirty="0"/>
              <a:t>} </a:t>
            </a:r>
            <a:r>
              <a:rPr lang="ko-KR" altLang="en-US" dirty="0"/>
              <a:t>이렇게 쓸 수 있어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두 식은 사실 같은 식인데 </a:t>
            </a:r>
            <a:endParaRPr lang="en-US" altLang="ko-KR" dirty="0"/>
          </a:p>
          <a:p>
            <a:r>
              <a:rPr lang="en-US" altLang="ko-KR" dirty="0"/>
              <a:t>${</a:t>
            </a:r>
            <a:r>
              <a:rPr lang="en-US" altLang="ko-KR" dirty="0" err="1"/>
              <a:t>person.car.color</a:t>
            </a:r>
            <a:r>
              <a:rPr lang="en-US" altLang="ko-KR" dirty="0"/>
              <a:t>}</a:t>
            </a:r>
            <a:r>
              <a:rPr lang="ko-KR" altLang="en-US" dirty="0"/>
              <a:t>라고 썼다고 해서 </a:t>
            </a:r>
            <a:r>
              <a:rPr lang="en-US" altLang="ko-KR" dirty="0" err="1"/>
              <a:t>getCar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getColor</a:t>
            </a:r>
            <a:r>
              <a:rPr lang="en-US" altLang="ko-KR" dirty="0"/>
              <a:t>()</a:t>
            </a:r>
            <a:r>
              <a:rPr lang="ko-KR" altLang="en-US" dirty="0"/>
              <a:t>를 호출하지 </a:t>
            </a:r>
            <a:r>
              <a:rPr lang="ko-KR" altLang="en-US" dirty="0" err="1"/>
              <a:t>않은것이</a:t>
            </a:r>
            <a:r>
              <a:rPr lang="ko-KR" altLang="en-US" dirty="0"/>
              <a:t> 아니야 </a:t>
            </a:r>
            <a:endParaRPr lang="en-US" altLang="ko-KR" dirty="0"/>
          </a:p>
          <a:p>
            <a:r>
              <a:rPr lang="ko-KR" altLang="en-US" dirty="0"/>
              <a:t>그냥 표현만 </a:t>
            </a:r>
            <a:r>
              <a:rPr lang="en-US" altLang="ko-KR" dirty="0"/>
              <a:t>${</a:t>
            </a:r>
            <a:r>
              <a:rPr lang="en-US" altLang="ko-KR" dirty="0" err="1"/>
              <a:t>person.car.color</a:t>
            </a:r>
            <a:r>
              <a:rPr lang="en-US" altLang="ko-KR" dirty="0"/>
              <a:t>} </a:t>
            </a:r>
            <a:r>
              <a:rPr lang="ko-KR" altLang="en-US" dirty="0"/>
              <a:t>이렇게 </a:t>
            </a:r>
            <a:r>
              <a:rPr lang="en-US" altLang="ko-KR" dirty="0"/>
              <a:t>get</a:t>
            </a:r>
            <a:r>
              <a:rPr lang="ko-KR" altLang="en-US" dirty="0"/>
              <a:t>을 생략하고</a:t>
            </a:r>
            <a:r>
              <a:rPr lang="en-US" altLang="ko-KR" dirty="0"/>
              <a:t>, </a:t>
            </a:r>
            <a:r>
              <a:rPr lang="ko-KR" altLang="en-US" dirty="0"/>
              <a:t>앞 글자를 소문자로 적어줬을 뿐이지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즉</a:t>
            </a:r>
            <a:r>
              <a:rPr lang="en-US" altLang="ko-KR" b="1" dirty="0">
                <a:solidFill>
                  <a:srgbClr val="FF0000"/>
                </a:solidFill>
              </a:rPr>
              <a:t>, getter/setter</a:t>
            </a:r>
            <a:r>
              <a:rPr lang="ko-KR" altLang="en-US" b="1" dirty="0">
                <a:solidFill>
                  <a:srgbClr val="FF0000"/>
                </a:solidFill>
              </a:rPr>
              <a:t>가 없다면 </a:t>
            </a:r>
            <a:r>
              <a:rPr lang="en-US" altLang="ko-KR" b="1" dirty="0">
                <a:solidFill>
                  <a:srgbClr val="FF0000"/>
                </a:solidFill>
              </a:rPr>
              <a:t>EL</a:t>
            </a:r>
            <a:r>
              <a:rPr lang="ko-KR" altLang="en-US" b="1" dirty="0">
                <a:solidFill>
                  <a:srgbClr val="FF0000"/>
                </a:solidFill>
              </a:rPr>
              <a:t>문법을 사용할 수 없어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 err="1"/>
              <a:t>addAttribute</a:t>
            </a:r>
            <a:r>
              <a:rPr lang="ko-KR" altLang="en-US" dirty="0"/>
              <a:t>로 값을 </a:t>
            </a:r>
            <a:r>
              <a:rPr lang="en-US" altLang="ko-KR" dirty="0" err="1"/>
              <a:t>key:value</a:t>
            </a:r>
            <a:r>
              <a:rPr lang="ko-KR" altLang="en-US" dirty="0"/>
              <a:t>로 저장했다면 이건 </a:t>
            </a:r>
            <a:r>
              <a:rPr lang="en-US" altLang="ko-KR" dirty="0"/>
              <a:t>EL</a:t>
            </a:r>
            <a:r>
              <a:rPr lang="ko-KR" altLang="en-US" dirty="0"/>
              <a:t>에서 사용 가능해 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BA6F6D-AA4C-FD79-DD39-190455D73E21}"/>
              </a:ext>
            </a:extLst>
          </p:cNvPr>
          <p:cNvGrpSpPr/>
          <p:nvPr/>
        </p:nvGrpSpPr>
        <p:grpSpPr>
          <a:xfrm>
            <a:off x="504987" y="4027113"/>
            <a:ext cx="11182026" cy="1955901"/>
            <a:chOff x="504987" y="2451049"/>
            <a:chExt cx="11182026" cy="19559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4B388EA-6AD0-CA31-485C-009E4180D93E}"/>
                </a:ext>
              </a:extLst>
            </p:cNvPr>
            <p:cNvGrpSpPr/>
            <p:nvPr/>
          </p:nvGrpSpPr>
          <p:grpSpPr>
            <a:xfrm>
              <a:off x="504987" y="2451049"/>
              <a:ext cx="5315223" cy="1955901"/>
              <a:chOff x="2081539" y="4003465"/>
              <a:chExt cx="5315223" cy="19559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32F7B17-FD6A-57C4-BFF9-DEBE17789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81539" y="4003465"/>
                <a:ext cx="5315223" cy="19559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20FFD7F-0C63-B89B-7656-0CBD68DA9102}"/>
                  </a:ext>
                </a:extLst>
              </p:cNvPr>
              <p:cNvSpPr/>
              <p:nvPr/>
            </p:nvSpPr>
            <p:spPr>
              <a:xfrm>
                <a:off x="2792109" y="4713887"/>
                <a:ext cx="4499443" cy="10326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B747C7-185D-D052-3A6B-569E244E7915}"/>
                </a:ext>
              </a:extLst>
            </p:cNvPr>
            <p:cNvGrpSpPr/>
            <p:nvPr/>
          </p:nvGrpSpPr>
          <p:grpSpPr>
            <a:xfrm>
              <a:off x="6676606" y="2949450"/>
              <a:ext cx="5010407" cy="1244664"/>
              <a:chOff x="6530780" y="2949450"/>
              <a:chExt cx="5010407" cy="124466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41F0510-F8AE-CB22-ADB1-56AA10F12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0780" y="2949450"/>
                <a:ext cx="5010407" cy="12446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BB73E4E-A68D-7BA9-51C6-60F9D70D4BE5}"/>
                  </a:ext>
                </a:extLst>
              </p:cNvPr>
              <p:cNvSpPr/>
              <p:nvPr/>
            </p:nvSpPr>
            <p:spPr>
              <a:xfrm>
                <a:off x="6530780" y="3677792"/>
                <a:ext cx="4158241" cy="2557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B3B0DC62-0592-2BC2-C717-25528CC3F3A5}"/>
                </a:ext>
              </a:extLst>
            </p:cNvPr>
            <p:cNvSpPr/>
            <p:nvPr/>
          </p:nvSpPr>
          <p:spPr>
            <a:xfrm>
              <a:off x="5990897" y="3429000"/>
              <a:ext cx="434673" cy="33895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44819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81302" y="433552"/>
            <a:ext cx="11010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사진처럼 </a:t>
            </a:r>
            <a:r>
              <a:rPr lang="en-US" altLang="ko-KR" dirty="0" err="1"/>
              <a:t>setAttribute</a:t>
            </a:r>
            <a:r>
              <a:rPr lang="ko-KR" altLang="en-US" dirty="0"/>
              <a:t>로 </a:t>
            </a:r>
            <a:r>
              <a:rPr lang="en-US" altLang="ko-KR" dirty="0"/>
              <a:t>person</a:t>
            </a:r>
            <a:r>
              <a:rPr lang="ko-KR" altLang="en-US" dirty="0"/>
              <a:t>이라는 </a:t>
            </a:r>
            <a:r>
              <a:rPr lang="en-US" altLang="ko-KR" dirty="0"/>
              <a:t>key</a:t>
            </a:r>
            <a:r>
              <a:rPr lang="ko-KR" altLang="en-US" dirty="0"/>
              <a:t>에다가 </a:t>
            </a:r>
            <a:r>
              <a:rPr lang="en-US" altLang="ko-KR" dirty="0"/>
              <a:t>person</a:t>
            </a:r>
            <a:r>
              <a:rPr lang="ko-KR" altLang="en-US" dirty="0"/>
              <a:t>이라는 값을 담아주는 작업을 했기 때문에 </a:t>
            </a:r>
            <a:endParaRPr lang="en-US" altLang="ko-KR" dirty="0"/>
          </a:p>
          <a:p>
            <a:r>
              <a:rPr lang="ko-KR" altLang="en-US" dirty="0"/>
              <a:t>저장된 값은 </a:t>
            </a:r>
            <a:r>
              <a:rPr lang="en-US" altLang="ko-KR" dirty="0" err="1"/>
              <a:t>pageContext</a:t>
            </a:r>
            <a:r>
              <a:rPr lang="ko-KR" altLang="en-US" dirty="0"/>
              <a:t>에 </a:t>
            </a:r>
            <a:r>
              <a:rPr lang="en-US" altLang="ko-KR" dirty="0" err="1"/>
              <a:t>Key:Value</a:t>
            </a:r>
            <a:r>
              <a:rPr lang="ko-KR" altLang="en-US" dirty="0"/>
              <a:t>형태로 저장이 </a:t>
            </a:r>
            <a:r>
              <a:rPr lang="ko-KR" altLang="en-US" dirty="0" err="1"/>
              <a:t>됐을거고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근데 설명을 들어보니 </a:t>
            </a:r>
            <a:r>
              <a:rPr lang="en-US" altLang="ko-KR" dirty="0"/>
              <a:t>request </a:t>
            </a:r>
            <a:r>
              <a:rPr lang="ko-KR" altLang="en-US" dirty="0"/>
              <a:t>저장소에 </a:t>
            </a:r>
            <a:r>
              <a:rPr lang="ko-KR" altLang="en-US" dirty="0" err="1"/>
              <a:t>저장됐다네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저장되는 위치도 나중에 </a:t>
            </a:r>
            <a:r>
              <a:rPr lang="ko-KR" altLang="en-US" dirty="0" err="1"/>
              <a:t>알게되면</a:t>
            </a:r>
            <a:r>
              <a:rPr lang="ko-KR" altLang="en-US" dirty="0"/>
              <a:t> 작성하기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그렇기 때문에 </a:t>
            </a:r>
            <a:r>
              <a:rPr lang="en-US" altLang="ko-KR" dirty="0"/>
              <a:t>EL</a:t>
            </a:r>
            <a:r>
              <a:rPr lang="ko-KR" altLang="en-US" dirty="0"/>
              <a:t>에서 꺼내서 쓸 수 있는 것이다</a:t>
            </a:r>
            <a:endParaRPr lang="en-US" altLang="ko-KR" dirty="0"/>
          </a:p>
          <a:p>
            <a:r>
              <a:rPr lang="en-US" altLang="ko-KR" dirty="0"/>
              <a:t>person</a:t>
            </a:r>
            <a:r>
              <a:rPr lang="ko-KR" altLang="en-US" dirty="0"/>
              <a:t>이라는 </a:t>
            </a:r>
            <a:r>
              <a:rPr lang="en-US" altLang="ko-KR" dirty="0"/>
              <a:t>key</a:t>
            </a:r>
            <a:r>
              <a:rPr lang="ko-KR" altLang="en-US" dirty="0"/>
              <a:t>에 저장했기 때문에 이를 꺼내 사용할 경우 </a:t>
            </a:r>
            <a:endParaRPr lang="en-US" altLang="ko-KR" dirty="0"/>
          </a:p>
          <a:p>
            <a:r>
              <a:rPr lang="en-US" altLang="ko-KR" dirty="0"/>
              <a:t>person. &gt;&gt;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person</a:t>
            </a:r>
            <a:r>
              <a:rPr lang="ko-KR" altLang="en-US" dirty="0"/>
              <a:t>객체에 접근이 가능하고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뒤에 </a:t>
            </a:r>
            <a:r>
              <a:rPr lang="en-US" altLang="ko-KR" dirty="0" err="1"/>
              <a:t>getCar</a:t>
            </a:r>
            <a:r>
              <a:rPr lang="ko-KR" altLang="en-US" dirty="0"/>
              <a:t>을 </a:t>
            </a:r>
            <a:r>
              <a:rPr lang="en-US" altLang="ko-KR" dirty="0"/>
              <a:t>car( ) &gt; </a:t>
            </a:r>
            <a:r>
              <a:rPr lang="ko-KR" altLang="en-US" dirty="0" err="1"/>
              <a:t>이런식으로</a:t>
            </a:r>
            <a:r>
              <a:rPr lang="ko-KR" altLang="en-US" dirty="0"/>
              <a:t> 소문자를 써서 사용하는 이유는 </a:t>
            </a:r>
            <a:endParaRPr lang="en-US" altLang="ko-KR" dirty="0"/>
          </a:p>
          <a:p>
            <a:r>
              <a:rPr lang="en-US" altLang="ko-KR" dirty="0" err="1"/>
              <a:t>pageContext</a:t>
            </a:r>
            <a:r>
              <a:rPr lang="ko-KR" altLang="en-US" dirty="0"/>
              <a:t>에 저장되면 모두 소문자여서 </a:t>
            </a:r>
            <a:r>
              <a:rPr lang="ko-KR" altLang="en-US" dirty="0" err="1"/>
              <a:t>그런건가</a:t>
            </a:r>
            <a:r>
              <a:rPr lang="en-US" altLang="ko-KR" dirty="0"/>
              <a:t>? </a:t>
            </a:r>
            <a:r>
              <a:rPr lang="ko-KR" altLang="en-US" dirty="0"/>
              <a:t>소문자는 </a:t>
            </a:r>
            <a:r>
              <a:rPr lang="ko-KR" altLang="en-US" dirty="0" err="1"/>
              <a:t>맞는건가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어쨌든 다 소문자로 </a:t>
            </a:r>
            <a:r>
              <a:rPr lang="ko-KR" altLang="en-US" dirty="0" err="1"/>
              <a:t>보여짐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알게되면</a:t>
            </a:r>
            <a:r>
              <a:rPr lang="ko-KR" altLang="en-US" dirty="0"/>
              <a:t> 작성하기</a:t>
            </a:r>
            <a:r>
              <a:rPr lang="en-US" altLang="ko-KR" dirty="0"/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BA6F6D-AA4C-FD79-DD39-190455D73E21}"/>
              </a:ext>
            </a:extLst>
          </p:cNvPr>
          <p:cNvGrpSpPr/>
          <p:nvPr/>
        </p:nvGrpSpPr>
        <p:grpSpPr>
          <a:xfrm>
            <a:off x="504987" y="4027113"/>
            <a:ext cx="11182026" cy="1955901"/>
            <a:chOff x="504987" y="2451049"/>
            <a:chExt cx="11182026" cy="19559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4B388EA-6AD0-CA31-485C-009E4180D93E}"/>
                </a:ext>
              </a:extLst>
            </p:cNvPr>
            <p:cNvGrpSpPr/>
            <p:nvPr/>
          </p:nvGrpSpPr>
          <p:grpSpPr>
            <a:xfrm>
              <a:off x="504987" y="2451049"/>
              <a:ext cx="5315223" cy="1955901"/>
              <a:chOff x="2081539" y="4003465"/>
              <a:chExt cx="5315223" cy="19559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32F7B17-FD6A-57C4-BFF9-DEBE17789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81539" y="4003465"/>
                <a:ext cx="5315223" cy="19559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20FFD7F-0C63-B89B-7656-0CBD68DA9102}"/>
                  </a:ext>
                </a:extLst>
              </p:cNvPr>
              <p:cNvSpPr/>
              <p:nvPr/>
            </p:nvSpPr>
            <p:spPr>
              <a:xfrm>
                <a:off x="2792109" y="4981416"/>
                <a:ext cx="3317029" cy="2487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B747C7-185D-D052-3A6B-569E244E7915}"/>
                </a:ext>
              </a:extLst>
            </p:cNvPr>
            <p:cNvGrpSpPr/>
            <p:nvPr/>
          </p:nvGrpSpPr>
          <p:grpSpPr>
            <a:xfrm>
              <a:off x="6676606" y="2949450"/>
              <a:ext cx="5010407" cy="1244664"/>
              <a:chOff x="6530780" y="2949450"/>
              <a:chExt cx="5010407" cy="124466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41F0510-F8AE-CB22-ADB1-56AA10F12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0780" y="2949450"/>
                <a:ext cx="5010407" cy="12446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BB73E4E-A68D-7BA9-51C6-60F9D70D4BE5}"/>
                  </a:ext>
                </a:extLst>
              </p:cNvPr>
              <p:cNvSpPr/>
              <p:nvPr/>
            </p:nvSpPr>
            <p:spPr>
              <a:xfrm>
                <a:off x="6530780" y="3677792"/>
                <a:ext cx="4158241" cy="2557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B3B0DC62-0592-2BC2-C717-25528CC3F3A5}"/>
                </a:ext>
              </a:extLst>
            </p:cNvPr>
            <p:cNvSpPr/>
            <p:nvPr/>
          </p:nvSpPr>
          <p:spPr>
            <a:xfrm>
              <a:off x="5990897" y="3429000"/>
              <a:ext cx="434673" cy="33895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6026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6814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WAR = </a:t>
            </a:r>
            <a:r>
              <a:rPr lang="ko-KR" altLang="en-US" dirty="0"/>
              <a:t>웹 아카이브</a:t>
            </a:r>
            <a:r>
              <a:rPr lang="en-US" altLang="ko-KR" dirty="0"/>
              <a:t>(</a:t>
            </a:r>
            <a:r>
              <a:rPr lang="ko-KR" altLang="en-US" dirty="0"/>
              <a:t>압축</a:t>
            </a:r>
            <a:r>
              <a:rPr lang="en-US" altLang="ko-KR" dirty="0"/>
              <a:t>)</a:t>
            </a:r>
            <a:r>
              <a:rPr lang="ko-KR" altLang="en-US" dirty="0"/>
              <a:t>의 약자  </a:t>
            </a:r>
            <a:endParaRPr lang="en-US" altLang="ko-KR" dirty="0"/>
          </a:p>
          <a:p>
            <a:r>
              <a:rPr lang="en-US" altLang="ko-KR" dirty="0"/>
              <a:t>  &gt;&gt; </a:t>
            </a:r>
            <a:r>
              <a:rPr lang="ko-KR" altLang="en-US" dirty="0"/>
              <a:t>웹 프로그램을 압축할 경우에 사용 </a:t>
            </a:r>
            <a:endParaRPr lang="en-US" altLang="ko-KR" dirty="0"/>
          </a:p>
          <a:p>
            <a:r>
              <a:rPr lang="en-US" altLang="ko-KR" dirty="0"/>
              <a:t>  &gt;&gt; </a:t>
            </a:r>
            <a:r>
              <a:rPr lang="ko-KR" altLang="en-US" dirty="0"/>
              <a:t>압축 방식이 </a:t>
            </a:r>
            <a:r>
              <a:rPr lang="en-US" altLang="ko-KR" dirty="0"/>
              <a:t>ZIP</a:t>
            </a:r>
            <a:r>
              <a:rPr lang="ko-KR" altLang="en-US" dirty="0"/>
              <a:t>과 </a:t>
            </a:r>
            <a:r>
              <a:rPr lang="en-US" altLang="ko-KR" dirty="0"/>
              <a:t>100%</a:t>
            </a:r>
            <a:r>
              <a:rPr lang="ko-KR" altLang="en-US" dirty="0"/>
              <a:t>동일하기 때문에 </a:t>
            </a:r>
            <a:endParaRPr lang="en-US" altLang="ko-KR" dirty="0"/>
          </a:p>
          <a:p>
            <a:r>
              <a:rPr lang="en-US" altLang="ko-KR" dirty="0"/>
              <a:t>  &gt;&gt; </a:t>
            </a:r>
            <a:r>
              <a:rPr lang="ko-KR" altLang="en-US" dirty="0"/>
              <a:t>확장자를 </a:t>
            </a:r>
            <a:r>
              <a:rPr lang="en-US" altLang="ko-KR" dirty="0"/>
              <a:t>ZIP</a:t>
            </a:r>
            <a:r>
              <a:rPr lang="ko-KR" altLang="en-US" dirty="0"/>
              <a:t>으로 변경하면 손상 없이 내부까지 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7457750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81302" y="433552"/>
            <a:ext cx="9878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질문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setAttribute</a:t>
            </a:r>
            <a:r>
              <a:rPr lang="en-US" altLang="ko-KR" dirty="0"/>
              <a:t>(  )</a:t>
            </a:r>
            <a:r>
              <a:rPr lang="ko-KR" altLang="en-US" dirty="0"/>
              <a:t>로 값을 저장했을 경우 저장되는 공간의 이름 </a:t>
            </a:r>
            <a:r>
              <a:rPr lang="en-US" altLang="ko-KR" dirty="0"/>
              <a:t>(Model/</a:t>
            </a:r>
            <a:r>
              <a:rPr lang="en-US" altLang="ko-KR" dirty="0" err="1"/>
              <a:t>pageContext</a:t>
            </a:r>
            <a:r>
              <a:rPr lang="en-US" altLang="ko-KR" dirty="0"/>
              <a:t>/request)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값이 저장되는 방식 </a:t>
            </a:r>
            <a:r>
              <a:rPr lang="en-US" altLang="ko-KR" dirty="0"/>
              <a:t>(</a:t>
            </a:r>
            <a:r>
              <a:rPr lang="ko-KR" altLang="en-US" dirty="0"/>
              <a:t>전부 소문자로 들어가는지</a:t>
            </a:r>
            <a:r>
              <a:rPr lang="en-US" altLang="ko-K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863343526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97068" y="874986"/>
            <a:ext cx="74875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추가적으로 </a:t>
            </a:r>
            <a:r>
              <a:rPr lang="en-US" altLang="ko-KR" dirty="0"/>
              <a:t>Model</a:t>
            </a:r>
            <a:r>
              <a:rPr lang="ko-KR" altLang="en-US" dirty="0"/>
              <a:t>뿐 아니라 </a:t>
            </a:r>
            <a:r>
              <a:rPr lang="en-US" altLang="ko-KR" dirty="0"/>
              <a:t>request</a:t>
            </a:r>
            <a:r>
              <a:rPr lang="ko-KR" altLang="en-US" dirty="0"/>
              <a:t>객체에다가 값을 저장해도</a:t>
            </a:r>
            <a:endParaRPr lang="en-US" altLang="ko-KR" dirty="0"/>
          </a:p>
          <a:p>
            <a:r>
              <a:rPr lang="en-US" altLang="ko-KR" dirty="0"/>
              <a:t>EL</a:t>
            </a:r>
            <a:r>
              <a:rPr lang="ko-KR" altLang="en-US" dirty="0"/>
              <a:t>에서 사용할 수 있어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사실 </a:t>
            </a:r>
            <a:r>
              <a:rPr lang="en-US" altLang="ko-KR" dirty="0" err="1"/>
              <a:t>setAttribute</a:t>
            </a:r>
            <a:r>
              <a:rPr lang="en-US" altLang="ko-KR" dirty="0"/>
              <a:t> </a:t>
            </a:r>
            <a:r>
              <a:rPr lang="ko-KR" altLang="en-US" dirty="0"/>
              <a:t>메서드를 사용해서 저장된 값이라고 한다면 </a:t>
            </a:r>
            <a:endParaRPr lang="en-US" altLang="ko-KR" dirty="0"/>
          </a:p>
          <a:p>
            <a:r>
              <a:rPr lang="en-US" altLang="ko-KR" dirty="0"/>
              <a:t>EL</a:t>
            </a:r>
            <a:r>
              <a:rPr lang="ko-KR" altLang="en-US" dirty="0"/>
              <a:t>에서 사용할 수 있지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4</a:t>
            </a:r>
            <a:r>
              <a:rPr lang="ko-KR" altLang="en-US" dirty="0"/>
              <a:t>개의 저장소에 값을 저장하는 방법의 핵심은 </a:t>
            </a:r>
            <a:r>
              <a:rPr lang="en-US" altLang="ko-KR" dirty="0" err="1"/>
              <a:t>addAttribute</a:t>
            </a:r>
            <a:r>
              <a:rPr lang="en-US" altLang="ko-KR" dirty="0"/>
              <a:t>( ) </a:t>
            </a:r>
            <a:r>
              <a:rPr lang="ko-KR" altLang="en-US" dirty="0"/>
              <a:t>이다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B388EA-6AD0-CA31-485C-009E4180D93E}"/>
              </a:ext>
            </a:extLst>
          </p:cNvPr>
          <p:cNvGrpSpPr/>
          <p:nvPr/>
        </p:nvGrpSpPr>
        <p:grpSpPr>
          <a:xfrm>
            <a:off x="409903" y="3105807"/>
            <a:ext cx="5315223" cy="1955901"/>
            <a:chOff x="2081539" y="4003465"/>
            <a:chExt cx="5315223" cy="19559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2F7B17-FD6A-57C4-BFF9-DEBE1778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1539" y="4003465"/>
              <a:ext cx="5315223" cy="195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0FFD7F-0C63-B89B-7656-0CBD68DA9102}"/>
                </a:ext>
              </a:extLst>
            </p:cNvPr>
            <p:cNvSpPr/>
            <p:nvPr/>
          </p:nvSpPr>
          <p:spPr>
            <a:xfrm>
              <a:off x="2916622" y="4981416"/>
              <a:ext cx="701566" cy="765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695626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97068" y="874986"/>
            <a:ext cx="11090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 </a:t>
            </a:r>
            <a:r>
              <a:rPr lang="ko-KR" altLang="en-US" dirty="0"/>
              <a:t>객체 내부에 있는 </a:t>
            </a:r>
            <a:r>
              <a:rPr lang="en-US" altLang="ko-KR" dirty="0" err="1"/>
              <a:t>attrribute</a:t>
            </a:r>
            <a:r>
              <a:rPr lang="ko-KR" altLang="en-US" dirty="0"/>
              <a:t>라는 메서드가 있고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MAP</a:t>
            </a:r>
            <a:r>
              <a:rPr lang="ko-KR" altLang="en-US" dirty="0"/>
              <a:t>형태로 데이터가 저장되는데 </a:t>
            </a:r>
            <a:endParaRPr lang="en-US" altLang="ko-KR" dirty="0"/>
          </a:p>
          <a:p>
            <a:r>
              <a:rPr lang="ko-KR" altLang="en-US" dirty="0"/>
              <a:t>여기는 </a:t>
            </a:r>
            <a:r>
              <a:rPr lang="en-US" altLang="ko-KR" dirty="0"/>
              <a:t>KEY : value </a:t>
            </a:r>
            <a:r>
              <a:rPr lang="ko-KR" altLang="en-US" dirty="0"/>
              <a:t>이기 때문에 아래처럼 </a:t>
            </a:r>
            <a:r>
              <a:rPr lang="en-US" altLang="ko-KR" dirty="0"/>
              <a:t>(“</a:t>
            </a:r>
            <a:r>
              <a:rPr lang="ko-KR" altLang="en-US" dirty="0"/>
              <a:t>키</a:t>
            </a:r>
            <a:r>
              <a:rPr lang="en-US" altLang="ko-KR" dirty="0"/>
              <a:t>“: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r>
              <a:rPr lang="ko-KR" altLang="en-US" dirty="0"/>
              <a:t>을 넣으면 자동으로 </a:t>
            </a:r>
            <a:r>
              <a:rPr lang="en-US" altLang="ko-KR" dirty="0"/>
              <a:t>request</a:t>
            </a:r>
            <a:r>
              <a:rPr lang="ko-KR" altLang="en-US" dirty="0"/>
              <a:t>저장소에 정보가 들어간다</a:t>
            </a:r>
            <a:r>
              <a:rPr lang="en-US" altLang="ko-KR" dirty="0"/>
              <a:t>., </a:t>
            </a:r>
          </a:p>
          <a:p>
            <a:endParaRPr lang="en-US" altLang="ko-KR" dirty="0"/>
          </a:p>
          <a:p>
            <a:r>
              <a:rPr lang="ko-KR" altLang="en-US" dirty="0"/>
              <a:t>키 </a:t>
            </a:r>
            <a:r>
              <a:rPr lang="ko-KR" altLang="en-US" dirty="0" err="1"/>
              <a:t>라고</a:t>
            </a:r>
            <a:r>
              <a:rPr lang="ko-KR" altLang="en-US" dirty="0"/>
              <a:t> 작성하면 값이 나오는 것이다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B388EA-6AD0-CA31-485C-009E4180D93E}"/>
              </a:ext>
            </a:extLst>
          </p:cNvPr>
          <p:cNvGrpSpPr/>
          <p:nvPr/>
        </p:nvGrpSpPr>
        <p:grpSpPr>
          <a:xfrm>
            <a:off x="504987" y="2451049"/>
            <a:ext cx="5315223" cy="1955901"/>
            <a:chOff x="2081539" y="4003465"/>
            <a:chExt cx="5315223" cy="19559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2F7B17-FD6A-57C4-BFF9-DEBE1778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1539" y="4003465"/>
              <a:ext cx="5315223" cy="195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0FFD7F-0C63-B89B-7656-0CBD68DA9102}"/>
                </a:ext>
              </a:extLst>
            </p:cNvPr>
            <p:cNvSpPr/>
            <p:nvPr/>
          </p:nvSpPr>
          <p:spPr>
            <a:xfrm>
              <a:off x="2792109" y="4713887"/>
              <a:ext cx="4499443" cy="1032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B747C7-185D-D052-3A6B-569E244E7915}"/>
              </a:ext>
            </a:extLst>
          </p:cNvPr>
          <p:cNvGrpSpPr/>
          <p:nvPr/>
        </p:nvGrpSpPr>
        <p:grpSpPr>
          <a:xfrm>
            <a:off x="6676606" y="2949450"/>
            <a:ext cx="5010407" cy="1244664"/>
            <a:chOff x="6530780" y="2949450"/>
            <a:chExt cx="5010407" cy="12446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1F0510-F8AE-CB22-ADB1-56AA10F12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780" y="2949450"/>
              <a:ext cx="5010407" cy="12446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B73E4E-A68D-7BA9-51C6-60F9D70D4BE5}"/>
                </a:ext>
              </a:extLst>
            </p:cNvPr>
            <p:cNvSpPr/>
            <p:nvPr/>
          </p:nvSpPr>
          <p:spPr>
            <a:xfrm>
              <a:off x="6530780" y="3677792"/>
              <a:ext cx="4158241" cy="2557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B0DC62-0592-2BC2-C717-25528CC3F3A5}"/>
              </a:ext>
            </a:extLst>
          </p:cNvPr>
          <p:cNvSpPr/>
          <p:nvPr/>
        </p:nvSpPr>
        <p:spPr>
          <a:xfrm>
            <a:off x="5990897" y="3429000"/>
            <a:ext cx="434673" cy="338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14156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97068" y="874986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${name} </a:t>
            </a:r>
            <a:r>
              <a:rPr lang="ko-KR" altLang="en-US" dirty="0"/>
              <a:t>이라고 하면 </a:t>
            </a:r>
            <a:r>
              <a:rPr lang="en-US" altLang="ko-KR" dirty="0"/>
              <a:t>“</a:t>
            </a:r>
            <a:r>
              <a:rPr lang="ko-KR" altLang="en-US" dirty="0" err="1"/>
              <a:t>남궁성</a:t>
            </a:r>
            <a:r>
              <a:rPr lang="en-US" altLang="ko-KR" dirty="0"/>
              <a:t>”</a:t>
            </a:r>
            <a:r>
              <a:rPr lang="ko-KR" altLang="en-US" dirty="0"/>
              <a:t>이 나오는 것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B388EA-6AD0-CA31-485C-009E4180D93E}"/>
              </a:ext>
            </a:extLst>
          </p:cNvPr>
          <p:cNvGrpSpPr/>
          <p:nvPr/>
        </p:nvGrpSpPr>
        <p:grpSpPr>
          <a:xfrm>
            <a:off x="504987" y="2451049"/>
            <a:ext cx="5315223" cy="1955901"/>
            <a:chOff x="2081539" y="4003465"/>
            <a:chExt cx="5315223" cy="19559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2F7B17-FD6A-57C4-BFF9-DEBE1778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1539" y="4003465"/>
              <a:ext cx="5315223" cy="195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0FFD7F-0C63-B89B-7656-0CBD68DA9102}"/>
                </a:ext>
              </a:extLst>
            </p:cNvPr>
            <p:cNvSpPr/>
            <p:nvPr/>
          </p:nvSpPr>
          <p:spPr>
            <a:xfrm>
              <a:off x="2792109" y="4713887"/>
              <a:ext cx="4499443" cy="1032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B747C7-185D-D052-3A6B-569E244E7915}"/>
              </a:ext>
            </a:extLst>
          </p:cNvPr>
          <p:cNvGrpSpPr/>
          <p:nvPr/>
        </p:nvGrpSpPr>
        <p:grpSpPr>
          <a:xfrm>
            <a:off x="6676606" y="2949450"/>
            <a:ext cx="5010407" cy="1244664"/>
            <a:chOff x="6530780" y="2949450"/>
            <a:chExt cx="5010407" cy="12446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1F0510-F8AE-CB22-ADB1-56AA10F12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780" y="2949450"/>
              <a:ext cx="5010407" cy="12446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B73E4E-A68D-7BA9-51C6-60F9D70D4BE5}"/>
                </a:ext>
              </a:extLst>
            </p:cNvPr>
            <p:cNvSpPr/>
            <p:nvPr/>
          </p:nvSpPr>
          <p:spPr>
            <a:xfrm>
              <a:off x="6530780" y="3677792"/>
              <a:ext cx="4158241" cy="2557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B0DC62-0592-2BC2-C717-25528CC3F3A5}"/>
              </a:ext>
            </a:extLst>
          </p:cNvPr>
          <p:cNvSpPr/>
          <p:nvPr/>
        </p:nvSpPr>
        <p:spPr>
          <a:xfrm>
            <a:off x="5990897" y="3429000"/>
            <a:ext cx="434673" cy="338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85939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288948" y="3044280"/>
            <a:ext cx="7614584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ch02-15 (32:20)</a:t>
            </a:r>
          </a:p>
          <a:p>
            <a:pPr algn="ctr"/>
            <a:r>
              <a:rPr lang="en-US" altLang="ko-KR" sz="4400" b="1" dirty="0"/>
              <a:t>${name} = “</a:t>
            </a:r>
            <a:r>
              <a:rPr lang="ko-KR" altLang="en-US" sz="4400" b="1" dirty="0" err="1"/>
              <a:t>남궁성</a:t>
            </a:r>
            <a:r>
              <a:rPr lang="en-US" altLang="ko-KR" sz="4400" b="1" dirty="0"/>
              <a:t>＂</a:t>
            </a:r>
            <a:r>
              <a:rPr lang="ko-KR" altLang="en-US" sz="4400" b="1" dirty="0"/>
              <a:t>인 이유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26161374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97068" y="874986"/>
            <a:ext cx="63850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 </a:t>
            </a:r>
            <a:r>
              <a:rPr lang="en-US" altLang="ko-KR" dirty="0"/>
              <a:t>${requesScopes.name}</a:t>
            </a:r>
            <a:r>
              <a:rPr lang="ko-KR" altLang="en-US" dirty="0"/>
              <a:t>이라고 적어줘야 값이 나오는데 </a:t>
            </a:r>
            <a:endParaRPr lang="en-US" altLang="ko-KR" dirty="0"/>
          </a:p>
          <a:p>
            <a:r>
              <a:rPr lang="ko-KR" altLang="en-US" dirty="0"/>
              <a:t>그냥 </a:t>
            </a:r>
            <a:r>
              <a:rPr lang="en-US" altLang="ko-KR" dirty="0"/>
              <a:t>${name} </a:t>
            </a:r>
            <a:r>
              <a:rPr lang="ko-KR" altLang="en-US" dirty="0"/>
              <a:t>이라고 적어도 값이 나옴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이유는 다음 페이지에서 설명한다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00836D-4505-8EEB-59B3-BBE4F0642403}"/>
              </a:ext>
            </a:extLst>
          </p:cNvPr>
          <p:cNvGrpSpPr/>
          <p:nvPr/>
        </p:nvGrpSpPr>
        <p:grpSpPr>
          <a:xfrm>
            <a:off x="705421" y="3208281"/>
            <a:ext cx="3086259" cy="654084"/>
            <a:chOff x="6530780" y="3428999"/>
            <a:chExt cx="3086259" cy="65408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08D8D1-1243-4090-6943-8E574AB11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0780" y="3428999"/>
              <a:ext cx="3086259" cy="654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7ABE73-314C-EF84-78D1-3442920908C7}"/>
                </a:ext>
              </a:extLst>
            </p:cNvPr>
            <p:cNvSpPr/>
            <p:nvPr/>
          </p:nvSpPr>
          <p:spPr>
            <a:xfrm>
              <a:off x="6530780" y="3447877"/>
              <a:ext cx="2952179" cy="5171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77670D8-089C-AFA1-9009-C1DF97E33533}"/>
              </a:ext>
            </a:extLst>
          </p:cNvPr>
          <p:cNvSpPr txBox="1"/>
          <p:nvPr/>
        </p:nvSpPr>
        <p:spPr>
          <a:xfrm>
            <a:off x="3854669" y="335065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&lt;&lt; </a:t>
            </a:r>
            <a:r>
              <a:rPr lang="ko-KR" altLang="en-US" dirty="0"/>
              <a:t>이 둘은 </a:t>
            </a:r>
            <a:r>
              <a:rPr lang="ko-KR" altLang="en-US" dirty="0" err="1"/>
              <a:t>같은것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734030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97068" y="874986"/>
            <a:ext cx="63193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requestScope</a:t>
            </a:r>
            <a:r>
              <a:rPr lang="ko-KR" altLang="en-US" dirty="0"/>
              <a:t>이라는 객체를 앞에서 선언해주지 않으면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Scope</a:t>
            </a:r>
            <a:r>
              <a:rPr lang="ko-KR" altLang="en-US" dirty="0"/>
              <a:t>가 좁은 쪽에서 넓은 쪽으로 차례로 뒤진다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처음은 </a:t>
            </a:r>
            <a:r>
              <a:rPr lang="en-US" altLang="ko-KR" dirty="0" err="1"/>
              <a:t>pageContext</a:t>
            </a:r>
            <a:r>
              <a:rPr lang="en-US" altLang="ko-KR" dirty="0"/>
              <a:t> MAP</a:t>
            </a:r>
            <a:r>
              <a:rPr lang="ko-KR" altLang="en-US" dirty="0"/>
              <a:t>을 뒤지고 </a:t>
            </a:r>
            <a:endParaRPr lang="en-US" altLang="ko-KR" dirty="0"/>
          </a:p>
          <a:p>
            <a:r>
              <a:rPr lang="ko-KR" altLang="en-US" dirty="0"/>
              <a:t>다음은 </a:t>
            </a:r>
            <a:r>
              <a:rPr lang="en-US" altLang="ko-KR" dirty="0"/>
              <a:t>request</a:t>
            </a:r>
            <a:r>
              <a:rPr lang="ko-KR" altLang="en-US" dirty="0"/>
              <a:t>저장소 </a:t>
            </a:r>
            <a:r>
              <a:rPr lang="en-US" altLang="ko-KR" dirty="0"/>
              <a:t>MAP </a:t>
            </a:r>
            <a:r>
              <a:rPr lang="ko-KR" altLang="en-US" dirty="0"/>
              <a:t>뒤지고 </a:t>
            </a:r>
            <a:r>
              <a:rPr lang="en-US" altLang="ko-KR" dirty="0"/>
              <a:t>… </a:t>
            </a:r>
          </a:p>
          <a:p>
            <a:r>
              <a:rPr lang="ko-KR" altLang="en-US" dirty="0"/>
              <a:t>그러다 발견하면 보여주고 </a:t>
            </a:r>
            <a:endParaRPr lang="en-US" altLang="ko-KR" dirty="0"/>
          </a:p>
          <a:p>
            <a:r>
              <a:rPr lang="en-US" altLang="ko-KR" dirty="0"/>
              <a:t>Application</a:t>
            </a:r>
            <a:r>
              <a:rPr lang="ko-KR" altLang="en-US" dirty="0"/>
              <a:t> 저장소까지 갔는데 발견 못하면 빈 문자열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8B9431-52C6-629A-623A-8F375E29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4" y="3429000"/>
            <a:ext cx="6629741" cy="22924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9A3B5A2-1BE8-581C-825B-347BDEAB8082}"/>
              </a:ext>
            </a:extLst>
          </p:cNvPr>
          <p:cNvGrpSpPr/>
          <p:nvPr/>
        </p:nvGrpSpPr>
        <p:grpSpPr>
          <a:xfrm>
            <a:off x="6096000" y="952811"/>
            <a:ext cx="5843752" cy="2011607"/>
            <a:chOff x="6096000" y="952811"/>
            <a:chExt cx="5843752" cy="20116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E80E358-CBB3-5608-A80D-763B4425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952811"/>
              <a:ext cx="5843752" cy="1547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EDAFD9-F0E8-1A21-6661-AA0D1A2AB878}"/>
                </a:ext>
              </a:extLst>
            </p:cNvPr>
            <p:cNvSpPr txBox="1"/>
            <p:nvPr/>
          </p:nvSpPr>
          <p:spPr>
            <a:xfrm>
              <a:off x="8544911" y="2595086"/>
              <a:ext cx="2969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빈 문자열이 출력되는 모습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065756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97068" y="874986"/>
            <a:ext cx="5604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그러니까</a:t>
            </a:r>
            <a:r>
              <a:rPr lang="en-US" altLang="ko-KR" dirty="0"/>
              <a:t>, </a:t>
            </a:r>
            <a:r>
              <a:rPr lang="ko-KR" altLang="en-US" dirty="0"/>
              <a:t>어떤 저장소를 지정하지 않으면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스코프가</a:t>
            </a:r>
            <a:r>
              <a:rPr lang="ko-KR" altLang="en-US" dirty="0"/>
              <a:t> 좁은 쪽부터 넓은 쪽으로 자동으로 </a:t>
            </a:r>
            <a:r>
              <a:rPr lang="ko-KR" altLang="en-US" dirty="0" err="1"/>
              <a:t>찾아줌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8B9431-52C6-629A-623A-8F375E29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8" y="2995448"/>
            <a:ext cx="6629741" cy="2292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371405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832371" y="3044280"/>
            <a:ext cx="652774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Ch02-15 (34:30)</a:t>
            </a:r>
          </a:p>
          <a:p>
            <a:pPr algn="ctr"/>
            <a:r>
              <a:rPr lang="en-US" altLang="ko-KR" sz="4400" b="1" dirty="0"/>
              <a:t>&lt;%=%&gt;</a:t>
            </a:r>
            <a:r>
              <a:rPr lang="ko-KR" altLang="en-US" sz="4400" b="1" dirty="0"/>
              <a:t>와 </a:t>
            </a:r>
            <a:r>
              <a:rPr lang="en-US" altLang="ko-KR" sz="4400" b="1" dirty="0"/>
              <a:t>EL</a:t>
            </a:r>
            <a:r>
              <a:rPr lang="ko-KR" altLang="en-US" sz="4400" b="1" dirty="0"/>
              <a:t>문법 비교</a:t>
            </a:r>
            <a:r>
              <a:rPr lang="en-US" altLang="ko-KR" sz="4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2366319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512379" y="867103"/>
            <a:ext cx="73115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일단 </a:t>
            </a:r>
            <a:r>
              <a:rPr lang="en-US" altLang="ko-KR" dirty="0"/>
              <a:t>&lt;%=%&gt; </a:t>
            </a:r>
            <a:r>
              <a:rPr lang="ko-KR" altLang="en-US" dirty="0"/>
              <a:t>부터 보자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&lt;%=%&gt;</a:t>
            </a:r>
            <a:r>
              <a:rPr lang="ko-KR" altLang="en-US" dirty="0"/>
              <a:t>는 저렇게 </a:t>
            </a:r>
            <a:r>
              <a:rPr lang="ko-KR" altLang="en-US" dirty="0" err="1"/>
              <a:t>풀네임을</a:t>
            </a:r>
            <a:r>
              <a:rPr lang="ko-KR" altLang="en-US" dirty="0"/>
              <a:t> 적어줘야 하고</a:t>
            </a:r>
            <a:endParaRPr lang="en-US" altLang="ko-KR" dirty="0"/>
          </a:p>
          <a:p>
            <a:r>
              <a:rPr lang="en-US" altLang="ko-KR" dirty="0"/>
              <a:t>EL</a:t>
            </a:r>
            <a:r>
              <a:rPr lang="ko-KR" altLang="en-US" dirty="0"/>
              <a:t>은 아래처럼 간소화 해서 작성이 가능하지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EL</a:t>
            </a:r>
            <a:r>
              <a:rPr lang="ko-KR" altLang="en-US" dirty="0"/>
              <a:t>을 사용하고</a:t>
            </a:r>
            <a:r>
              <a:rPr lang="en-US" altLang="ko-KR" dirty="0"/>
              <a:t>, request</a:t>
            </a:r>
            <a:r>
              <a:rPr lang="ko-KR" altLang="en-US" dirty="0"/>
              <a:t>객체에 접근해야 할 때가 </a:t>
            </a:r>
            <a:r>
              <a:rPr lang="ko-KR" altLang="en-US" dirty="0" err="1"/>
              <a:t>있을거잖아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변수 값을 가져오는 것 뿐만 아니라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request</a:t>
            </a:r>
            <a:r>
              <a:rPr lang="ko-KR" altLang="en-US" dirty="0"/>
              <a:t>객체 내부에는 많은 메소드들이 있으니까</a:t>
            </a:r>
            <a:r>
              <a:rPr lang="en-US" altLang="ko-KR" dirty="0"/>
              <a:t>.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59D550-6859-3F44-3013-4DA76B50E1B9}"/>
              </a:ext>
            </a:extLst>
          </p:cNvPr>
          <p:cNvGrpSpPr/>
          <p:nvPr/>
        </p:nvGrpSpPr>
        <p:grpSpPr>
          <a:xfrm>
            <a:off x="670315" y="3775842"/>
            <a:ext cx="7272598" cy="1560786"/>
            <a:chOff x="670315" y="3775842"/>
            <a:chExt cx="7272598" cy="15607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87B8B6-B4B6-09A7-E95A-1AA416C8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315" y="3775842"/>
              <a:ext cx="7272598" cy="15607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896D2D-2A8C-6BE9-15D6-D040C9918D59}"/>
                </a:ext>
              </a:extLst>
            </p:cNvPr>
            <p:cNvSpPr/>
            <p:nvPr/>
          </p:nvSpPr>
          <p:spPr>
            <a:xfrm>
              <a:off x="920883" y="3928725"/>
              <a:ext cx="5175117" cy="4540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AE32717-723A-7F2E-4C35-8E3BC1A41503}"/>
                </a:ext>
              </a:extLst>
            </p:cNvPr>
            <p:cNvSpPr/>
            <p:nvPr/>
          </p:nvSpPr>
          <p:spPr>
            <a:xfrm>
              <a:off x="920884" y="4740649"/>
              <a:ext cx="2831310" cy="4540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9292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84176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AWS </a:t>
            </a:r>
            <a:r>
              <a:rPr lang="ko-KR" altLang="en-US" dirty="0"/>
              <a:t>원격 컴퓨터 로그인 </a:t>
            </a:r>
            <a:r>
              <a:rPr lang="en-US" altLang="ko-KR" dirty="0"/>
              <a:t>(</a:t>
            </a:r>
            <a:r>
              <a:rPr lang="ko-KR" altLang="en-US" dirty="0"/>
              <a:t>방법은 </a:t>
            </a:r>
            <a:r>
              <a:rPr lang="en-US" altLang="ko-KR" dirty="0"/>
              <a:t>ch02.02 / 5:00~~)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원격 컴퓨터에서 </a:t>
            </a:r>
            <a:r>
              <a:rPr lang="en-US" altLang="ko-KR" dirty="0"/>
              <a:t>webapps</a:t>
            </a:r>
            <a:r>
              <a:rPr lang="ko-KR" altLang="en-US" dirty="0"/>
              <a:t>라는 폴더에 </a:t>
            </a:r>
            <a:r>
              <a:rPr lang="en-US" altLang="ko-KR" dirty="0"/>
              <a:t>war</a:t>
            </a:r>
            <a:r>
              <a:rPr lang="ko-KR" altLang="en-US" dirty="0"/>
              <a:t>파일 복사 붙여넣기 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왜 </a:t>
            </a:r>
            <a:r>
              <a:rPr lang="en-US" altLang="ko-KR" dirty="0"/>
              <a:t>webapps </a:t>
            </a:r>
            <a:r>
              <a:rPr lang="ko-KR" altLang="en-US" dirty="0"/>
              <a:t>폴더에 </a:t>
            </a:r>
            <a:r>
              <a:rPr lang="en-US" altLang="ko-KR" dirty="0"/>
              <a:t>war</a:t>
            </a:r>
            <a:r>
              <a:rPr lang="ko-KR" altLang="en-US" dirty="0"/>
              <a:t>파일을 넣어야 하는지는 나중에 설명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err="1"/>
              <a:t>톰캣</a:t>
            </a:r>
            <a:r>
              <a:rPr lang="ko-KR" altLang="en-US" dirty="0"/>
              <a:t> 실행하면 자동으로</a:t>
            </a:r>
            <a:r>
              <a:rPr lang="en-US" altLang="ko-KR" dirty="0"/>
              <a:t> war</a:t>
            </a:r>
            <a:r>
              <a:rPr lang="ko-KR" altLang="en-US" dirty="0"/>
              <a:t>파일 풀리면서 실행됨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왜 </a:t>
            </a:r>
            <a:r>
              <a:rPr lang="ko-KR" altLang="en-US" dirty="0" err="1"/>
              <a:t>톰캣이</a:t>
            </a:r>
            <a:r>
              <a:rPr lang="ko-KR" altLang="en-US" dirty="0"/>
              <a:t> 실행되면 자동으로 </a:t>
            </a:r>
            <a:r>
              <a:rPr lang="en-US" altLang="ko-KR" dirty="0"/>
              <a:t>war </a:t>
            </a:r>
            <a:r>
              <a:rPr lang="ko-KR" altLang="en-US" dirty="0"/>
              <a:t>파일이 풀리는지 나중에 설명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실행이 완료되면 원격에서 접속 가능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이건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/>
              <a:t>사용방법을 알아야 함 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en-US" altLang="ko-KR" dirty="0" err="1"/>
              <a:t>aws</a:t>
            </a:r>
            <a:r>
              <a:rPr lang="ko-KR" altLang="en-US" dirty="0"/>
              <a:t>에서 </a:t>
            </a:r>
            <a:r>
              <a:rPr lang="en-US" altLang="ko-KR" dirty="0"/>
              <a:t>ec2 </a:t>
            </a:r>
            <a:r>
              <a:rPr lang="ko-KR" altLang="en-US" dirty="0"/>
              <a:t>서비스 구동하면 껐다 </a:t>
            </a:r>
            <a:r>
              <a:rPr lang="ko-KR" altLang="en-US" dirty="0" err="1"/>
              <a:t>킬때마다</a:t>
            </a:r>
            <a:r>
              <a:rPr lang="ko-KR" altLang="en-US" dirty="0"/>
              <a:t> </a:t>
            </a:r>
            <a:r>
              <a:rPr lang="en-US" altLang="ko-KR" dirty="0" err="1"/>
              <a:t>ip</a:t>
            </a:r>
            <a:r>
              <a:rPr lang="ko-KR" altLang="en-US" dirty="0"/>
              <a:t>가 바뀜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변경된 </a:t>
            </a:r>
            <a:r>
              <a:rPr lang="en-US" altLang="ko-KR" dirty="0" err="1"/>
              <a:t>ip</a:t>
            </a:r>
            <a:r>
              <a:rPr lang="ko-KR" altLang="en-US" dirty="0"/>
              <a:t>를 외부 인터넷의 </a:t>
            </a:r>
            <a:r>
              <a:rPr lang="en-US" altLang="ko-KR" dirty="0" err="1"/>
              <a:t>url</a:t>
            </a:r>
            <a:r>
              <a:rPr lang="ko-KR" altLang="en-US" dirty="0"/>
              <a:t>에 입력하면 내가 등록한 프로그램이 </a:t>
            </a:r>
            <a:r>
              <a:rPr lang="ko-KR" altLang="en-US" dirty="0" err="1"/>
              <a:t>뜰거임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나중에 </a:t>
            </a:r>
            <a:r>
              <a:rPr lang="ko-KR" altLang="en-US" dirty="0" err="1"/>
              <a:t>기회되면</a:t>
            </a:r>
            <a:r>
              <a:rPr lang="ko-KR" altLang="en-US" dirty="0"/>
              <a:t> 사진까지 붙여서 </a:t>
            </a:r>
            <a:r>
              <a:rPr lang="ko-KR" altLang="en-US" dirty="0" err="1"/>
              <a:t>보여드림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5351389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512379" y="867103"/>
            <a:ext cx="68511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그럴 경우</a:t>
            </a:r>
            <a:r>
              <a:rPr lang="en-US" altLang="ko-KR" dirty="0"/>
              <a:t>, ${request.~~} </a:t>
            </a:r>
            <a:r>
              <a:rPr lang="ko-KR" altLang="en-US" dirty="0"/>
              <a:t>이렇게 접근은 안되고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${</a:t>
            </a:r>
            <a:r>
              <a:rPr lang="en-US" altLang="ko-KR" dirty="0" err="1"/>
              <a:t>pageContext.request</a:t>
            </a:r>
            <a:r>
              <a:rPr lang="en-US" altLang="ko-KR" dirty="0"/>
              <a:t>.~~}</a:t>
            </a:r>
            <a:r>
              <a:rPr lang="ko-KR" altLang="en-US" dirty="0"/>
              <a:t> </a:t>
            </a:r>
            <a:r>
              <a:rPr lang="ko-KR" altLang="en-US" dirty="0" err="1"/>
              <a:t>이런식으로</a:t>
            </a:r>
            <a:r>
              <a:rPr lang="ko-KR" altLang="en-US" dirty="0"/>
              <a:t> 접근해야 사용할 수 있어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꼭 </a:t>
            </a:r>
            <a:r>
              <a:rPr lang="en-US" altLang="ko-KR" dirty="0" err="1"/>
              <a:t>getParameter</a:t>
            </a:r>
            <a:r>
              <a:rPr lang="ko-KR" altLang="en-US" dirty="0"/>
              <a:t>가 아니더라도 말이야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59D550-6859-3F44-3013-4DA76B50E1B9}"/>
              </a:ext>
            </a:extLst>
          </p:cNvPr>
          <p:cNvGrpSpPr/>
          <p:nvPr/>
        </p:nvGrpSpPr>
        <p:grpSpPr>
          <a:xfrm>
            <a:off x="670315" y="3775842"/>
            <a:ext cx="7272598" cy="1560786"/>
            <a:chOff x="670315" y="3775842"/>
            <a:chExt cx="7272598" cy="15607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87B8B6-B4B6-09A7-E95A-1AA416C8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315" y="3775842"/>
              <a:ext cx="7272598" cy="15607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896D2D-2A8C-6BE9-15D6-D040C9918D59}"/>
                </a:ext>
              </a:extLst>
            </p:cNvPr>
            <p:cNvSpPr/>
            <p:nvPr/>
          </p:nvSpPr>
          <p:spPr>
            <a:xfrm>
              <a:off x="991827" y="4329190"/>
              <a:ext cx="6528325" cy="4540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5427638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6145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그래서 아래 사진처럼 </a:t>
            </a:r>
            <a:endParaRPr lang="en-US" altLang="ko-KR" dirty="0"/>
          </a:p>
          <a:p>
            <a:r>
              <a:rPr lang="en-US" altLang="ko-KR" dirty="0"/>
              <a:t>Request</a:t>
            </a:r>
            <a:r>
              <a:rPr lang="ko-KR" altLang="en-US" dirty="0"/>
              <a:t>가 아닌 </a:t>
            </a:r>
            <a:r>
              <a:rPr lang="en-US" altLang="ko-KR" dirty="0" err="1"/>
              <a:t>pageContext</a:t>
            </a:r>
            <a:r>
              <a:rPr lang="en-US" altLang="ko-KR" dirty="0"/>
              <a:t> </a:t>
            </a:r>
            <a:r>
              <a:rPr lang="ko-KR" altLang="en-US" dirty="0"/>
              <a:t>저장소에 먼저 접근한 뒤에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59D550-6859-3F44-3013-4DA76B50E1B9}"/>
              </a:ext>
            </a:extLst>
          </p:cNvPr>
          <p:cNvGrpSpPr/>
          <p:nvPr/>
        </p:nvGrpSpPr>
        <p:grpSpPr>
          <a:xfrm>
            <a:off x="670315" y="3775842"/>
            <a:ext cx="7272598" cy="1560786"/>
            <a:chOff x="670315" y="3775842"/>
            <a:chExt cx="7272598" cy="15607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87B8B6-B4B6-09A7-E95A-1AA416C8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315" y="3775842"/>
              <a:ext cx="7272598" cy="15607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896D2D-2A8C-6BE9-15D6-D040C9918D59}"/>
                </a:ext>
              </a:extLst>
            </p:cNvPr>
            <p:cNvSpPr/>
            <p:nvPr/>
          </p:nvSpPr>
          <p:spPr>
            <a:xfrm>
              <a:off x="1020733" y="4329190"/>
              <a:ext cx="2242730" cy="4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193600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839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pageContext</a:t>
            </a:r>
            <a:r>
              <a:rPr lang="en-US" altLang="ko-KR" dirty="0"/>
              <a:t> </a:t>
            </a:r>
            <a:r>
              <a:rPr lang="ko-KR" altLang="en-US" dirty="0"/>
              <a:t>내부에 저장된 </a:t>
            </a:r>
            <a:r>
              <a:rPr lang="en-US" altLang="ko-KR" dirty="0"/>
              <a:t>request</a:t>
            </a:r>
            <a:r>
              <a:rPr lang="ko-KR" altLang="en-US" dirty="0"/>
              <a:t>저장소에 접근하는 방식을 </a:t>
            </a:r>
            <a:r>
              <a:rPr lang="ko-KR" altLang="en-US" dirty="0" err="1"/>
              <a:t>사용하는거지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59D550-6859-3F44-3013-4DA76B50E1B9}"/>
              </a:ext>
            </a:extLst>
          </p:cNvPr>
          <p:cNvGrpSpPr/>
          <p:nvPr/>
        </p:nvGrpSpPr>
        <p:grpSpPr>
          <a:xfrm>
            <a:off x="670315" y="3775842"/>
            <a:ext cx="7272598" cy="1560786"/>
            <a:chOff x="670315" y="3775842"/>
            <a:chExt cx="7272598" cy="15607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87B8B6-B4B6-09A7-E95A-1AA416C8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315" y="3775842"/>
              <a:ext cx="7272598" cy="15607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896D2D-2A8C-6BE9-15D6-D040C9918D59}"/>
                </a:ext>
              </a:extLst>
            </p:cNvPr>
            <p:cNvSpPr/>
            <p:nvPr/>
          </p:nvSpPr>
          <p:spPr>
            <a:xfrm>
              <a:off x="3290967" y="4344178"/>
              <a:ext cx="3705642" cy="424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775689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7911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물론 풀 네임으로 썼을 때는 </a:t>
            </a:r>
            <a:r>
              <a:rPr lang="ko-KR" altLang="en-US" dirty="0" err="1"/>
              <a:t>저런거고</a:t>
            </a:r>
            <a:r>
              <a:rPr lang="en-US" altLang="ko-KR" dirty="0"/>
              <a:t>, </a:t>
            </a:r>
            <a:r>
              <a:rPr lang="ko-KR" altLang="en-US" dirty="0"/>
              <a:t>간단하게 아래 사진처럼 쓸 수 있어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59D550-6859-3F44-3013-4DA76B50E1B9}"/>
              </a:ext>
            </a:extLst>
          </p:cNvPr>
          <p:cNvGrpSpPr/>
          <p:nvPr/>
        </p:nvGrpSpPr>
        <p:grpSpPr>
          <a:xfrm>
            <a:off x="670315" y="3775842"/>
            <a:ext cx="7272598" cy="1560786"/>
            <a:chOff x="670315" y="3775842"/>
            <a:chExt cx="7272598" cy="15607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87B8B6-B4B6-09A7-E95A-1AA416C8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315" y="3775842"/>
              <a:ext cx="7272598" cy="15607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896D2D-2A8C-6BE9-15D6-D040C9918D59}"/>
                </a:ext>
              </a:extLst>
            </p:cNvPr>
            <p:cNvSpPr/>
            <p:nvPr/>
          </p:nvSpPr>
          <p:spPr>
            <a:xfrm>
              <a:off x="1454284" y="4746200"/>
              <a:ext cx="1438688" cy="4012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33678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97642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pageContext</a:t>
            </a:r>
            <a:r>
              <a:rPr lang="en-US" altLang="ko-KR" dirty="0"/>
              <a:t>~~ </a:t>
            </a:r>
            <a:r>
              <a:rPr lang="ko-KR" altLang="en-US" dirty="0"/>
              <a:t>이런 앞 부분을 생략할 수 있는 이유는 위에서도 말했지만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앞에 저장소 지정을 안해주면 </a:t>
            </a:r>
            <a:endParaRPr lang="en-US" altLang="ko-KR" dirty="0"/>
          </a:p>
          <a:p>
            <a:r>
              <a:rPr lang="ko-KR" altLang="en-US" dirty="0"/>
              <a:t>스프링이 자동으로 </a:t>
            </a:r>
            <a:r>
              <a:rPr lang="en-US" altLang="ko-KR" dirty="0"/>
              <a:t>Scope</a:t>
            </a:r>
            <a:r>
              <a:rPr lang="ko-KR" altLang="en-US" dirty="0"/>
              <a:t>가 </a:t>
            </a:r>
            <a:r>
              <a:rPr lang="ko-KR" altLang="en-US" dirty="0" err="1"/>
              <a:t>좁은쪽</a:t>
            </a:r>
            <a:r>
              <a:rPr lang="en-US" altLang="ko-KR" dirty="0"/>
              <a:t>~</a:t>
            </a:r>
            <a:r>
              <a:rPr lang="ko-KR" altLang="en-US" dirty="0" err="1"/>
              <a:t>넓은쪽으로</a:t>
            </a:r>
            <a:r>
              <a:rPr lang="ko-KR" altLang="en-US" dirty="0"/>
              <a:t> 뒤져서 찾아주기 때문에 </a:t>
            </a:r>
            <a:endParaRPr lang="en-US" altLang="ko-KR" dirty="0"/>
          </a:p>
          <a:p>
            <a:r>
              <a:rPr lang="ko-KR" altLang="en-US" dirty="0"/>
              <a:t>굳이 작성할 필요가 없어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추가적으로 </a:t>
            </a:r>
            <a:r>
              <a:rPr lang="en-US" altLang="ko-KR" dirty="0"/>
              <a:t>EL</a:t>
            </a:r>
            <a:r>
              <a:rPr lang="ko-KR" altLang="en-US" dirty="0"/>
              <a:t>은 </a:t>
            </a:r>
            <a:r>
              <a:rPr lang="en-US" altLang="ko-KR" dirty="0"/>
              <a:t>null</a:t>
            </a:r>
            <a:r>
              <a:rPr lang="ko-KR" altLang="en-US" dirty="0"/>
              <a:t>을 반환하지 않는다는 특징이 있어</a:t>
            </a:r>
            <a:r>
              <a:rPr lang="en-US" altLang="ko-KR" dirty="0"/>
              <a:t>. /</a:t>
            </a:r>
            <a:r>
              <a:rPr lang="ko-KR" altLang="en-US" dirty="0"/>
              <a:t>값이 없을 경우 빈 문자열을 출력함</a:t>
            </a:r>
            <a:endParaRPr lang="en-US" altLang="ko-KR" dirty="0"/>
          </a:p>
          <a:p>
            <a:r>
              <a:rPr lang="ko-KR" altLang="en-US" dirty="0"/>
              <a:t>그래서 에러 발생률이 </a:t>
            </a:r>
            <a:r>
              <a:rPr lang="ko-KR" altLang="en-US" dirty="0" err="1"/>
              <a:t>적어짐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59D550-6859-3F44-3013-4DA76B50E1B9}"/>
              </a:ext>
            </a:extLst>
          </p:cNvPr>
          <p:cNvGrpSpPr/>
          <p:nvPr/>
        </p:nvGrpSpPr>
        <p:grpSpPr>
          <a:xfrm>
            <a:off x="623019" y="4437994"/>
            <a:ext cx="7272598" cy="1560786"/>
            <a:chOff x="670315" y="3775842"/>
            <a:chExt cx="7272598" cy="15607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87B8B6-B4B6-09A7-E95A-1AA416C8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315" y="3775842"/>
              <a:ext cx="7272598" cy="15607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896D2D-2A8C-6BE9-15D6-D040C9918D59}"/>
                </a:ext>
              </a:extLst>
            </p:cNvPr>
            <p:cNvSpPr/>
            <p:nvPr/>
          </p:nvSpPr>
          <p:spPr>
            <a:xfrm>
              <a:off x="1454284" y="4746200"/>
              <a:ext cx="1438688" cy="4012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537019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192249" y="3044280"/>
            <a:ext cx="5808001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Scope</a:t>
            </a:r>
            <a:r>
              <a:rPr lang="ko-KR" altLang="en-US" sz="4400" b="1" dirty="0"/>
              <a:t>를 다 뒤졌는데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키</a:t>
            </a:r>
            <a:r>
              <a:rPr lang="en-US" altLang="ko-KR" sz="4400" b="1" dirty="0"/>
              <a:t>:</a:t>
            </a:r>
            <a:r>
              <a:rPr lang="ko-KR" altLang="en-US" sz="4400" b="1" dirty="0"/>
              <a:t>값을 </a:t>
            </a:r>
            <a:r>
              <a:rPr lang="ko-KR" altLang="en-US" sz="4400" b="1" dirty="0" err="1"/>
              <a:t>못찾았을</a:t>
            </a:r>
            <a:r>
              <a:rPr lang="ko-KR" altLang="en-US" sz="4400" b="1" dirty="0"/>
              <a:t> 경우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078308982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43091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Scope</a:t>
            </a:r>
            <a:r>
              <a:rPr lang="ko-KR" altLang="en-US" dirty="0"/>
              <a:t>를 다 뒤졌는데 키를 못 찾았다면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&lt;%=%&gt; </a:t>
            </a:r>
            <a:r>
              <a:rPr lang="ko-KR" altLang="en-US" dirty="0"/>
              <a:t>문법은 </a:t>
            </a:r>
            <a:r>
              <a:rPr lang="en-US" altLang="ko-KR" dirty="0"/>
              <a:t>null</a:t>
            </a:r>
            <a:r>
              <a:rPr lang="ko-KR" altLang="en-US" dirty="0"/>
              <a:t>을 반환하고 </a:t>
            </a:r>
            <a:endParaRPr lang="en-US" altLang="ko-KR" dirty="0"/>
          </a:p>
          <a:p>
            <a:r>
              <a:rPr lang="en-US" altLang="ko-KR" dirty="0"/>
              <a:t>EL</a:t>
            </a:r>
            <a:r>
              <a:rPr lang="ko-KR" altLang="en-US" dirty="0"/>
              <a:t>문법은 빈 문자열을 반환해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860FE1-4723-B99B-99D4-7645920D5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82" y="3539359"/>
            <a:ext cx="6629741" cy="2292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803768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894365" y="3044280"/>
            <a:ext cx="440377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ch02-15 (36:00)</a:t>
            </a:r>
          </a:p>
          <a:p>
            <a:pPr algn="ctr"/>
            <a:r>
              <a:rPr lang="en-US" altLang="ko-KR" sz="4400" b="1" dirty="0"/>
              <a:t>EL</a:t>
            </a:r>
            <a:r>
              <a:rPr lang="ko-KR" altLang="en-US" sz="4400" b="1" dirty="0"/>
              <a:t>을 </a:t>
            </a:r>
            <a:r>
              <a:rPr lang="ko-KR" altLang="en-US" sz="4400" b="1" dirty="0" err="1"/>
              <a:t>믿지마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405181466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525977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${“1”+1} = 2</a:t>
            </a:r>
            <a:r>
              <a:rPr lang="ko-KR" altLang="en-US" dirty="0"/>
              <a:t>가 나옴 </a:t>
            </a:r>
            <a:r>
              <a:rPr lang="en-US" altLang="ko-KR" dirty="0"/>
              <a:t>(java</a:t>
            </a:r>
            <a:r>
              <a:rPr lang="ko-KR" altLang="en-US" dirty="0"/>
              <a:t>랑 다르지</a:t>
            </a:r>
            <a:r>
              <a:rPr lang="en-US" altLang="ko-KR" dirty="0"/>
              <a:t>?)</a:t>
            </a:r>
          </a:p>
          <a:p>
            <a:endParaRPr lang="en-US" altLang="ko-KR" dirty="0"/>
          </a:p>
          <a:p>
            <a:r>
              <a:rPr lang="en-US" altLang="ko-KR" dirty="0"/>
              <a:t>${“2” &gt; 1} = </a:t>
            </a:r>
            <a:r>
              <a:rPr lang="ko-KR" altLang="en-US" dirty="0"/>
              <a:t>이건 </a:t>
            </a:r>
            <a:r>
              <a:rPr lang="en-US" altLang="ko-KR" dirty="0"/>
              <a:t>true </a:t>
            </a:r>
            <a:r>
              <a:rPr lang="ko-KR" altLang="en-US" dirty="0"/>
              <a:t>이렇게 나옴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식이니</a:t>
            </a:r>
            <a:r>
              <a:rPr lang="en-US" altLang="ko-KR" dirty="0"/>
              <a:t>, EL</a:t>
            </a:r>
            <a:r>
              <a:rPr lang="ko-KR" altLang="en-US" dirty="0"/>
              <a:t>문법을 사용했다가 에러가 난다면</a:t>
            </a:r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문법과 혼동하고 있을 가능성이 있으니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구글링해서</a:t>
            </a:r>
            <a:r>
              <a:rPr lang="ko-KR" altLang="en-US" dirty="0"/>
              <a:t> 찾아보기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6657256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259580" y="3044280"/>
            <a:ext cx="567334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ch02-15 (37:30)</a:t>
            </a:r>
          </a:p>
          <a:p>
            <a:pPr algn="ctr"/>
            <a:r>
              <a:rPr lang="en-US" altLang="ko-KR" sz="4400" b="1" dirty="0"/>
              <a:t>${ } </a:t>
            </a:r>
            <a:r>
              <a:rPr lang="ko-KR" altLang="en-US" sz="4400" b="1" dirty="0"/>
              <a:t>내부 객체 </a:t>
            </a:r>
            <a:r>
              <a:rPr lang="en-US" altLang="ko-KR" sz="4400" b="1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3346710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815749" y="2028617"/>
            <a:ext cx="6560515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AWS </a:t>
            </a:r>
            <a:r>
              <a:rPr lang="ko-KR" altLang="en-US" sz="4400" b="1" dirty="0"/>
              <a:t>사용 요금 확인방법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215772726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17785" y="433552"/>
            <a:ext cx="81243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사용방법은 </a:t>
            </a:r>
            <a:r>
              <a:rPr lang="en-US" altLang="ko-KR" dirty="0"/>
              <a:t>${empty</a:t>
            </a:r>
            <a:r>
              <a:rPr lang="ko-KR" altLang="en-US" dirty="0"/>
              <a:t> 조건</a:t>
            </a:r>
            <a:r>
              <a:rPr lang="en-US" altLang="ko-KR" dirty="0"/>
              <a:t>} </a:t>
            </a:r>
            <a:r>
              <a:rPr lang="ko-KR" altLang="en-US" dirty="0" err="1"/>
              <a:t>이런식으로</a:t>
            </a:r>
            <a:r>
              <a:rPr lang="ko-KR" altLang="en-US" dirty="0"/>
              <a:t> 사용하고</a:t>
            </a:r>
            <a:endParaRPr lang="en-US" altLang="ko-KR" dirty="0"/>
          </a:p>
          <a:p>
            <a:r>
              <a:rPr lang="ko-KR" altLang="en-US" dirty="0"/>
              <a:t>결과는 </a:t>
            </a:r>
            <a:r>
              <a:rPr lang="en-US" altLang="ko-KR" dirty="0"/>
              <a:t>true/false</a:t>
            </a:r>
            <a:r>
              <a:rPr lang="ko-KR" altLang="en-US" dirty="0"/>
              <a:t>로 출력해줌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조건</a:t>
            </a:r>
            <a:r>
              <a:rPr lang="en-US" altLang="ko-KR" dirty="0"/>
              <a:t>”</a:t>
            </a:r>
            <a:r>
              <a:rPr lang="ko-KR" altLang="en-US" dirty="0"/>
              <a:t>절의 데이터의 값이 </a:t>
            </a:r>
            <a:r>
              <a:rPr lang="ko-KR" altLang="en-US" dirty="0" err="1"/>
              <a:t>비어있니</a:t>
            </a:r>
            <a:r>
              <a:rPr lang="en-US" altLang="ko-KR" dirty="0"/>
              <a:t>? </a:t>
            </a:r>
            <a:r>
              <a:rPr lang="ko-KR" altLang="en-US" dirty="0" err="1"/>
              <a:t>비어있지</a:t>
            </a:r>
            <a:r>
              <a:rPr lang="ko-KR" altLang="en-US" dirty="0"/>
              <a:t> </a:t>
            </a:r>
            <a:r>
              <a:rPr lang="ko-KR" altLang="en-US" dirty="0" err="1"/>
              <a:t>않니</a:t>
            </a:r>
            <a:r>
              <a:rPr lang="en-US" altLang="ko-KR" dirty="0"/>
              <a:t>?</a:t>
            </a:r>
            <a:r>
              <a:rPr lang="ko-KR" altLang="en-US" dirty="0"/>
              <a:t>를 물어보는 식으로써 </a:t>
            </a:r>
            <a:endParaRPr lang="en-US" altLang="ko-KR" dirty="0"/>
          </a:p>
          <a:p>
            <a:r>
              <a:rPr lang="ko-KR" altLang="en-US" dirty="0"/>
              <a:t>값이 </a:t>
            </a:r>
            <a:r>
              <a:rPr lang="ko-KR" altLang="en-US" dirty="0" err="1"/>
              <a:t>비어있다면</a:t>
            </a:r>
            <a:r>
              <a:rPr lang="ko-KR" altLang="en-US" dirty="0"/>
              <a:t> </a:t>
            </a:r>
            <a:r>
              <a:rPr lang="en-US" altLang="ko-KR" dirty="0"/>
              <a:t>true </a:t>
            </a:r>
          </a:p>
          <a:p>
            <a:r>
              <a:rPr lang="ko-KR" altLang="en-US" dirty="0" err="1"/>
              <a:t>비어있지</a:t>
            </a:r>
            <a:r>
              <a:rPr lang="ko-KR" altLang="en-US" dirty="0"/>
              <a:t> 않다면 </a:t>
            </a:r>
            <a:r>
              <a:rPr lang="en-US" altLang="ko-KR" dirty="0"/>
              <a:t>false</a:t>
            </a:r>
            <a:r>
              <a:rPr lang="ko-KR" altLang="en-US" dirty="0"/>
              <a:t>가 나옴 </a:t>
            </a:r>
            <a:r>
              <a:rPr lang="en-US" altLang="ko-KR" dirty="0"/>
              <a:t>(null</a:t>
            </a:r>
            <a:r>
              <a:rPr lang="ko-KR" altLang="en-US" dirty="0"/>
              <a:t>이 아니라</a:t>
            </a:r>
            <a:r>
              <a:rPr lang="en-US" altLang="ko-KR" dirty="0"/>
              <a:t>, </a:t>
            </a:r>
            <a:r>
              <a:rPr lang="ko-KR" altLang="en-US" dirty="0" err="1"/>
              <a:t>비어있는</a:t>
            </a:r>
            <a:r>
              <a:rPr lang="ko-KR" altLang="en-US" dirty="0"/>
              <a:t> 것을 봐도 </a:t>
            </a:r>
            <a:r>
              <a:rPr lang="en-US" altLang="ko-KR" dirty="0"/>
              <a:t>null</a:t>
            </a:r>
            <a:r>
              <a:rPr lang="ko-KR" altLang="en-US" dirty="0"/>
              <a:t>이 나옴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조건 절에 </a:t>
            </a:r>
            <a:r>
              <a:rPr lang="ko-KR" altLang="en-US" dirty="0" err="1"/>
              <a:t>삼항연산자</a:t>
            </a:r>
            <a:r>
              <a:rPr lang="ko-KR" altLang="en-US" dirty="0"/>
              <a:t> 삽입도 가능하고 </a:t>
            </a:r>
            <a:endParaRPr lang="en-US" altLang="ko-KR" dirty="0"/>
          </a:p>
          <a:p>
            <a:r>
              <a:rPr lang="ko-KR" altLang="en-US" dirty="0"/>
              <a:t>생각보다 유용함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112264-1535-0A3F-AB56-4F682F37A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69" y="3641833"/>
            <a:ext cx="8924640" cy="1655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1141728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17785" y="433552"/>
            <a:ext cx="8661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외로 </a:t>
            </a:r>
            <a:r>
              <a:rPr lang="en-US" altLang="ko-KR" dirty="0"/>
              <a:t>EL</a:t>
            </a:r>
            <a:r>
              <a:rPr lang="ko-KR" altLang="en-US" dirty="0"/>
              <a:t>에서 사용 가능한 여러가지 문법들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정리돼 있고</a:t>
            </a:r>
            <a:r>
              <a:rPr lang="en-US" altLang="ko-KR" dirty="0"/>
              <a:t>, EL</a:t>
            </a:r>
            <a:r>
              <a:rPr lang="ko-KR" altLang="en-US" dirty="0"/>
              <a:t>문법이라고 검색하면 더 자세한 내용이 </a:t>
            </a:r>
            <a:r>
              <a:rPr lang="ko-KR" altLang="en-US" dirty="0" err="1"/>
              <a:t>나올거임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많지 않음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일부 문법들 아래 사진 참고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DF3E59-F79A-29DE-593C-45B4312F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85" y="3073457"/>
            <a:ext cx="4140413" cy="2051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8129017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973716" y="3044280"/>
            <a:ext cx="4245073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EL / ${ }</a:t>
            </a:r>
            <a:r>
              <a:rPr lang="ko-KR" altLang="en-US" sz="4400" b="1" dirty="0"/>
              <a:t>의 의미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165836127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840448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${ } = </a:t>
            </a:r>
            <a:r>
              <a:rPr lang="ko-KR" altLang="en-US" dirty="0"/>
              <a:t>이건 단순히 </a:t>
            </a:r>
            <a:r>
              <a:rPr lang="en-US" altLang="ko-KR" dirty="0" err="1"/>
              <a:t>pageContext</a:t>
            </a:r>
            <a:r>
              <a:rPr lang="ko-KR" altLang="en-US" dirty="0"/>
              <a:t>저장소에 저장된 정보를 </a:t>
            </a:r>
            <a:r>
              <a:rPr lang="ko-KR" altLang="en-US" sz="2400" b="1" dirty="0"/>
              <a:t>읽기만 </a:t>
            </a:r>
            <a:r>
              <a:rPr lang="ko-KR" altLang="en-US" dirty="0"/>
              <a:t>하겠다는 뜻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EL </a:t>
            </a:r>
            <a:r>
              <a:rPr lang="ko-KR" altLang="en-US" dirty="0"/>
              <a:t>문법을 사용하여 </a:t>
            </a:r>
            <a:r>
              <a:rPr lang="en-US" altLang="ko-KR" dirty="0" err="1"/>
              <a:t>pageContext</a:t>
            </a:r>
            <a:r>
              <a:rPr lang="ko-KR" altLang="en-US" dirty="0"/>
              <a:t>저장소에 값 쓰기를 하려면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#{ } &lt; &lt;&lt; </a:t>
            </a:r>
            <a:r>
              <a:rPr lang="ko-KR" altLang="en-US" dirty="0"/>
              <a:t>이렇게 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별개로 </a:t>
            </a:r>
            <a:r>
              <a:rPr lang="en-US" altLang="ko-KR" dirty="0"/>
              <a:t>EL </a:t>
            </a:r>
            <a:r>
              <a:rPr lang="ko-KR" altLang="en-US" dirty="0"/>
              <a:t>문법에 대해서 궁금하다면 </a:t>
            </a:r>
            <a:endParaRPr lang="en-US" altLang="ko-KR" dirty="0"/>
          </a:p>
          <a:p>
            <a:r>
              <a:rPr lang="ko-KR" altLang="en-US" dirty="0"/>
              <a:t>구글에 </a:t>
            </a:r>
            <a:r>
              <a:rPr lang="en-US" altLang="ko-KR" dirty="0"/>
              <a:t>“ EL</a:t>
            </a:r>
            <a:r>
              <a:rPr lang="ko-KR" altLang="en-US" dirty="0"/>
              <a:t>문법 </a:t>
            </a:r>
            <a:r>
              <a:rPr lang="en-US" altLang="ko-KR" dirty="0"/>
              <a:t>“ </a:t>
            </a:r>
            <a:r>
              <a:rPr lang="ko-KR" altLang="en-US" dirty="0"/>
              <a:t>혹은 </a:t>
            </a:r>
            <a:r>
              <a:rPr lang="en-US" altLang="ko-KR" dirty="0"/>
              <a:t>EL </a:t>
            </a:r>
            <a:r>
              <a:rPr lang="ko-KR" altLang="en-US" dirty="0"/>
              <a:t>문법 연산자 뭐 </a:t>
            </a:r>
            <a:r>
              <a:rPr lang="ko-KR" altLang="en-US" dirty="0" err="1"/>
              <a:t>이런식으로</a:t>
            </a:r>
            <a:r>
              <a:rPr lang="ko-KR" altLang="en-US" dirty="0"/>
              <a:t> 작성하면 자세하게 나옴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6030113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939784" y="3044280"/>
            <a:ext cx="6312947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 (0:00)</a:t>
            </a:r>
          </a:p>
          <a:p>
            <a:pPr algn="ctr"/>
            <a:r>
              <a:rPr lang="en-US" altLang="ko-KR" sz="4400" b="1" dirty="0" err="1"/>
              <a:t>jstl</a:t>
            </a:r>
            <a:r>
              <a:rPr lang="ko-KR" altLang="en-US" sz="4400" b="1" dirty="0"/>
              <a:t> 등장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&gt;&gt;&gt;</a:t>
            </a:r>
            <a:r>
              <a:rPr lang="ko-KR" altLang="en-US" sz="4400" b="1" dirty="0"/>
              <a:t>일단 실습 진행하고</a:t>
            </a:r>
            <a:endParaRPr lang="en-US" altLang="ko-KR" sz="4400" b="1" dirty="0"/>
          </a:p>
          <a:p>
            <a:pPr algn="ctr"/>
            <a:r>
              <a:rPr lang="ko-KR" altLang="en-US" sz="4400" b="1" dirty="0" err="1"/>
              <a:t>다시보기</a:t>
            </a:r>
            <a:r>
              <a:rPr lang="en-US" altLang="ko-KR" sz="4400" b="1" dirty="0"/>
              <a:t>!@!@@@@</a:t>
            </a:r>
          </a:p>
        </p:txBody>
      </p:sp>
    </p:spTree>
    <p:extLst>
      <p:ext uri="{BB962C8B-B14F-4D97-AF65-F5344CB8AC3E}">
        <p14:creationId xmlns:p14="http://schemas.microsoft.com/office/powerpoint/2010/main" val="253040792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578622" y="539610"/>
            <a:ext cx="1056084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JAVA</a:t>
            </a:r>
            <a:r>
              <a:rPr lang="ko-KR" altLang="en-US" dirty="0"/>
              <a:t>문법을 사용 가능하게 하는 문법 </a:t>
            </a:r>
            <a:r>
              <a:rPr lang="en-US" altLang="ko-KR" dirty="0"/>
              <a:t>(if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등등</a:t>
            </a:r>
            <a:r>
              <a:rPr lang="en-US" altLang="ko-KR" dirty="0"/>
              <a:t>…)</a:t>
            </a:r>
          </a:p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내부에서 </a:t>
            </a:r>
            <a:r>
              <a:rPr lang="en-US" altLang="ko-KR" dirty="0"/>
              <a:t>java </a:t>
            </a:r>
            <a:r>
              <a:rPr lang="ko-KR" altLang="en-US" dirty="0"/>
              <a:t>문법을 사용하고자 한다면 </a:t>
            </a:r>
            <a:r>
              <a:rPr lang="en-US" altLang="ko-KR" dirty="0" err="1"/>
              <a:t>jsp</a:t>
            </a:r>
            <a:r>
              <a:rPr lang="ko-KR" altLang="en-US" dirty="0"/>
              <a:t>페이지 상단에 해당 라이브러리를 </a:t>
            </a:r>
            <a:r>
              <a:rPr lang="en-US" altLang="ko-KR" dirty="0"/>
              <a:t>import</a:t>
            </a:r>
            <a:r>
              <a:rPr lang="ko-KR" altLang="en-US" dirty="0"/>
              <a:t>해주어야 </a:t>
            </a:r>
            <a:endParaRPr lang="en-US" altLang="ko-KR" dirty="0"/>
          </a:p>
          <a:p>
            <a:r>
              <a:rPr lang="ko-KR" altLang="en-US" dirty="0"/>
              <a:t>사용할 수 있다 </a:t>
            </a:r>
            <a:r>
              <a:rPr lang="en-US" altLang="ko-KR" dirty="0"/>
              <a:t>(Ex_&lt;</a:t>
            </a:r>
            <a:r>
              <a:rPr lang="en-US" altLang="ko-KR" dirty="0" err="1"/>
              <a:t>c:if</a:t>
            </a:r>
            <a:r>
              <a:rPr lang="en-US" altLang="ko-KR" dirty="0"/>
              <a:t> &gt; …)</a:t>
            </a:r>
          </a:p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en-US" altLang="ko-KR" dirty="0"/>
              <a:t> Standard Tag Library</a:t>
            </a:r>
            <a:r>
              <a:rPr lang="ko-KR" altLang="en-US" dirty="0"/>
              <a:t>의 약자 </a:t>
            </a:r>
            <a:r>
              <a:rPr lang="en-US" altLang="ko-KR" dirty="0"/>
              <a:t>(JSTL)</a:t>
            </a:r>
          </a:p>
          <a:p>
            <a:endParaRPr lang="en-US" altLang="ko-KR" dirty="0"/>
          </a:p>
          <a:p>
            <a:r>
              <a:rPr lang="ko-KR" altLang="en-US" dirty="0"/>
              <a:t>참고로 </a:t>
            </a:r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ko-KR" altLang="en-US" dirty="0"/>
              <a:t> </a:t>
            </a:r>
            <a:r>
              <a:rPr lang="en-US" altLang="ko-KR" dirty="0"/>
              <a:t>&lt;&lt;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&lt;c: </a:t>
            </a:r>
            <a:r>
              <a:rPr lang="ko-KR" altLang="en-US" dirty="0"/>
              <a:t>이렇게 시작하는 </a:t>
            </a:r>
            <a:r>
              <a:rPr lang="ko-KR" altLang="en-US" dirty="0" err="1"/>
              <a:t>것을은</a:t>
            </a:r>
            <a:r>
              <a:rPr lang="ko-KR" altLang="en-US" dirty="0"/>
              <a:t> </a:t>
            </a:r>
            <a:r>
              <a:rPr lang="en-US" altLang="ko-KR" dirty="0"/>
              <a:t>core </a:t>
            </a:r>
            <a:r>
              <a:rPr lang="ko-KR" altLang="en-US" dirty="0"/>
              <a:t>라이브러리를 </a:t>
            </a:r>
            <a:r>
              <a:rPr lang="ko-KR" altLang="en-US" dirty="0" err="1"/>
              <a:t>임포트</a:t>
            </a:r>
            <a:r>
              <a:rPr lang="ko-KR" altLang="en-US" dirty="0"/>
              <a:t> 해줘야 사용 가능</a:t>
            </a:r>
            <a:endParaRPr lang="en-US" altLang="ko-KR" dirty="0"/>
          </a:p>
          <a:p>
            <a:r>
              <a:rPr lang="ko-KR" altLang="en-US" dirty="0" err="1"/>
              <a:t>임포트</a:t>
            </a:r>
            <a:r>
              <a:rPr lang="ko-KR" altLang="en-US" dirty="0"/>
              <a:t> 해주는 방법은 다음 장에서 설명한다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6ACE64-4485-05FB-3F5A-B3E0FEBE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69" y="3678931"/>
            <a:ext cx="9267670" cy="17522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9140913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354723" y="559676"/>
            <a:ext cx="101161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Core</a:t>
            </a:r>
            <a:r>
              <a:rPr lang="ko-KR" altLang="en-US" dirty="0"/>
              <a:t>라이브러리 선언 방법은 </a:t>
            </a:r>
            <a:r>
              <a:rPr lang="en-US" altLang="ko-KR" dirty="0" err="1"/>
              <a:t>jsp</a:t>
            </a:r>
            <a:r>
              <a:rPr lang="ko-KR" altLang="en-US" dirty="0"/>
              <a:t>파일 최상단에 아래 사진의 코드를 넣으면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Core</a:t>
            </a:r>
            <a:r>
              <a:rPr lang="ko-KR" altLang="en-US" dirty="0"/>
              <a:t>라이브러리 내부에는</a:t>
            </a:r>
            <a:endParaRPr lang="en-US" altLang="ko-KR" dirty="0"/>
          </a:p>
          <a:p>
            <a:r>
              <a:rPr lang="en-US" altLang="ko-KR" dirty="0"/>
              <a:t>c:set / c:if </a:t>
            </a:r>
            <a:r>
              <a:rPr lang="ko-KR" altLang="en-US" dirty="0"/>
              <a:t>등등 </a:t>
            </a:r>
            <a:r>
              <a:rPr lang="en-US" altLang="ko-KR" dirty="0"/>
              <a:t>… java</a:t>
            </a:r>
            <a:r>
              <a:rPr lang="ko-KR" altLang="en-US" dirty="0"/>
              <a:t>문법의 대부분을 가지고 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&lt;c:&gt;</a:t>
            </a:r>
            <a:r>
              <a:rPr lang="ko-KR" altLang="en-US" dirty="0"/>
              <a:t>를 사용할 수 있게 해주는 </a:t>
            </a:r>
            <a:r>
              <a:rPr lang="en-US" altLang="ko-KR" dirty="0"/>
              <a:t> </a:t>
            </a:r>
            <a:r>
              <a:rPr lang="ko-KR" altLang="en-US" dirty="0"/>
              <a:t>라이브러리를 </a:t>
            </a:r>
            <a:r>
              <a:rPr lang="en-US" altLang="ko-KR" dirty="0"/>
              <a:t>import</a:t>
            </a:r>
            <a:r>
              <a:rPr lang="ko-KR" altLang="en-US" dirty="0"/>
              <a:t>해주는 것이라고 생각하면 되고 </a:t>
            </a:r>
            <a:endParaRPr lang="en-US" altLang="ko-KR" dirty="0"/>
          </a:p>
          <a:p>
            <a:r>
              <a:rPr lang="ko-KR" altLang="en-US" dirty="0"/>
              <a:t>자주 사용하는 </a:t>
            </a:r>
            <a:r>
              <a:rPr lang="en-US" altLang="ko-KR" dirty="0" err="1"/>
              <a:t>jstl</a:t>
            </a:r>
            <a:r>
              <a:rPr lang="ko-KR" altLang="en-US" dirty="0"/>
              <a:t>은 </a:t>
            </a:r>
            <a:r>
              <a:rPr lang="en-US" altLang="ko-KR" dirty="0"/>
              <a:t>c </a:t>
            </a:r>
            <a:r>
              <a:rPr lang="ko-KR" altLang="en-US" dirty="0"/>
              <a:t>혹은 </a:t>
            </a:r>
            <a:r>
              <a:rPr lang="en-US" altLang="ko-KR" dirty="0" err="1"/>
              <a:t>fmt</a:t>
            </a:r>
            <a:r>
              <a:rPr lang="ko-KR" altLang="en-US" dirty="0"/>
              <a:t>를 주로 </a:t>
            </a:r>
            <a:r>
              <a:rPr lang="en-US" altLang="ko-KR" dirty="0"/>
              <a:t>import</a:t>
            </a:r>
            <a:r>
              <a:rPr lang="ko-KR" altLang="en-US" dirty="0"/>
              <a:t>한다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EC2AC-07B5-4AB1-5617-93CBE6DE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3" y="4536261"/>
            <a:ext cx="6509085" cy="7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4447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79832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JSP </a:t>
            </a:r>
            <a:r>
              <a:rPr lang="ko-KR" altLang="en-US" dirty="0"/>
              <a:t>맨 윗줄에 아래 사진과 같은 태그를 추가하면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코드의</a:t>
            </a:r>
            <a:r>
              <a:rPr lang="en-US" altLang="ko-KR" dirty="0"/>
              <a:t> </a:t>
            </a:r>
            <a:r>
              <a:rPr lang="ko-KR" altLang="en-US" dirty="0"/>
              <a:t>의미는 해당 </a:t>
            </a:r>
            <a:r>
              <a:rPr lang="en-US" altLang="ko-KR" dirty="0"/>
              <a:t>JSP </a:t>
            </a:r>
            <a:r>
              <a:rPr lang="ko-KR" altLang="en-US" dirty="0"/>
              <a:t>내부에서 </a:t>
            </a:r>
            <a:r>
              <a:rPr lang="en-US" altLang="ko-KR" dirty="0"/>
              <a:t>JSTL </a:t>
            </a:r>
            <a:r>
              <a:rPr lang="ko-KR" altLang="en-US" dirty="0"/>
              <a:t>문법을 사용 가능하게 해주는 </a:t>
            </a:r>
            <a:endParaRPr lang="en-US" altLang="ko-KR" dirty="0"/>
          </a:p>
          <a:p>
            <a:r>
              <a:rPr lang="en-US" altLang="ko-KR" dirty="0"/>
              <a:t>Core</a:t>
            </a:r>
            <a:r>
              <a:rPr lang="ko-KR" altLang="en-US" dirty="0"/>
              <a:t>라이브러리를 인스턴스화 해주겠다는 뜻이고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</a:t>
            </a:r>
            <a:r>
              <a:rPr lang="ko-KR" altLang="en-US" dirty="0"/>
              <a:t>로 돼있지만 네트워크를 통해서 다운로드 </a:t>
            </a:r>
            <a:r>
              <a:rPr lang="ko-KR" altLang="en-US" dirty="0" err="1"/>
              <a:t>받는건</a:t>
            </a:r>
            <a:r>
              <a:rPr lang="ko-KR" altLang="en-US" dirty="0"/>
              <a:t> 아니고 </a:t>
            </a:r>
            <a:endParaRPr lang="en-US" altLang="ko-KR" dirty="0"/>
          </a:p>
          <a:p>
            <a:r>
              <a:rPr lang="ko-KR" altLang="en-US" dirty="0"/>
              <a:t>이클립스</a:t>
            </a:r>
            <a:r>
              <a:rPr lang="en-US" altLang="ko-KR" dirty="0"/>
              <a:t>/</a:t>
            </a:r>
            <a:r>
              <a:rPr lang="ko-KR" altLang="en-US" dirty="0"/>
              <a:t>스프링</a:t>
            </a:r>
            <a:r>
              <a:rPr lang="en-US" altLang="ko-KR" dirty="0"/>
              <a:t>/</a:t>
            </a:r>
            <a:r>
              <a:rPr lang="ko-KR" altLang="en-US" dirty="0"/>
              <a:t>서버</a:t>
            </a:r>
            <a:r>
              <a:rPr lang="en-US" altLang="ko-KR" dirty="0"/>
              <a:t>/JDK</a:t>
            </a:r>
            <a:r>
              <a:rPr lang="ko-KR" altLang="en-US" dirty="0"/>
              <a:t> </a:t>
            </a:r>
            <a:r>
              <a:rPr lang="en-US" altLang="ko-KR" dirty="0"/>
              <a:t>… </a:t>
            </a:r>
            <a:r>
              <a:rPr lang="ko-KR" altLang="en-US" dirty="0"/>
              <a:t>이 중 하나의 내부에 다운로드 돼 있기 때문에</a:t>
            </a:r>
            <a:endParaRPr lang="en-US" altLang="ko-KR" dirty="0"/>
          </a:p>
          <a:p>
            <a:r>
              <a:rPr lang="ko-KR" altLang="en-US" dirty="0"/>
              <a:t>네트워크가 동작하지 않는 상황이더라도 아래 코드만 넣으면</a:t>
            </a:r>
            <a:endParaRPr lang="en-US" altLang="ko-KR" dirty="0"/>
          </a:p>
          <a:p>
            <a:r>
              <a:rPr lang="en-US" altLang="ko-KR" dirty="0"/>
              <a:t>JSTL </a:t>
            </a:r>
            <a:r>
              <a:rPr lang="ko-KR" altLang="en-US" dirty="0"/>
              <a:t>문법을 사용할 수 있다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CF68BF-55EC-E4A4-BA5D-0215F139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29" y="4341668"/>
            <a:ext cx="6528135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83985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691591" y="3044280"/>
            <a:ext cx="480933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 (01:55~)</a:t>
            </a:r>
          </a:p>
          <a:p>
            <a:pPr algn="ctr"/>
            <a:r>
              <a:rPr lang="en-US" altLang="ko-KR" sz="4400" b="1" dirty="0" err="1"/>
              <a:t>Jstl</a:t>
            </a:r>
            <a:r>
              <a:rPr lang="en-US" altLang="ko-KR" sz="4400" b="1" dirty="0"/>
              <a:t> </a:t>
            </a:r>
            <a:r>
              <a:rPr lang="ko-KR" altLang="en-US" sz="4400" b="1" dirty="0" err="1"/>
              <a:t>왜써</a:t>
            </a:r>
            <a:r>
              <a:rPr lang="en-US" altLang="ko-KR" sz="4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4015863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753011"/>
            <a:ext cx="98307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JSTL </a:t>
            </a:r>
            <a:r>
              <a:rPr lang="ko-KR" altLang="en-US" dirty="0" err="1"/>
              <a:t>안쓰면</a:t>
            </a:r>
            <a:r>
              <a:rPr lang="ko-KR" altLang="en-US" dirty="0"/>
              <a:t> 아래 사진처럼 작성해야 함 </a:t>
            </a:r>
            <a:endParaRPr lang="en-US" altLang="ko-KR" dirty="0"/>
          </a:p>
          <a:p>
            <a:r>
              <a:rPr lang="en-US" altLang="ko-KR" dirty="0"/>
              <a:t>(&lt;% %&gt;</a:t>
            </a:r>
            <a:r>
              <a:rPr lang="ko-KR" altLang="en-US" dirty="0"/>
              <a:t>를 각 문구마다 작성해줘야 함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 err="1"/>
              <a:t>jstl</a:t>
            </a:r>
            <a:r>
              <a:rPr lang="ko-KR" altLang="en-US" dirty="0"/>
              <a:t>문법을 사용하게 되면 오른쪽 사진처럼 간결하게 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en-US" altLang="ko-KR" dirty="0"/>
              <a:t>&gt; &lt;/</a:t>
            </a:r>
            <a:r>
              <a:rPr lang="en-US" altLang="ko-KR" dirty="0" err="1"/>
              <a:t>c:if</a:t>
            </a:r>
            <a:r>
              <a:rPr lang="en-US" altLang="ko-KR" dirty="0"/>
              <a:t>&gt; </a:t>
            </a:r>
            <a:r>
              <a:rPr lang="ko-KR" altLang="en-US" dirty="0"/>
              <a:t>내부에 코드를 </a:t>
            </a:r>
            <a:r>
              <a:rPr lang="ko-KR" altLang="en-US" dirty="0" err="1"/>
              <a:t>넣어주기만</a:t>
            </a:r>
            <a:r>
              <a:rPr lang="ko-KR" altLang="en-US" dirty="0"/>
              <a:t> 하면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EL = </a:t>
            </a:r>
            <a:r>
              <a:rPr lang="ko-KR" altLang="en-US" dirty="0" err="1"/>
              <a:t>변수값</a:t>
            </a:r>
            <a:r>
              <a:rPr lang="ko-KR" altLang="en-US" dirty="0"/>
              <a:t> 출력을 쉽게 하기 위해서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&lt;%=%&gt;   &lt;&lt;&lt; </a:t>
            </a:r>
            <a:r>
              <a:rPr lang="ko-KR" altLang="en-US" dirty="0"/>
              <a:t>이거 </a:t>
            </a:r>
            <a:r>
              <a:rPr lang="ko-KR" altLang="en-US" dirty="0" err="1"/>
              <a:t>안쓰고</a:t>
            </a:r>
            <a:r>
              <a:rPr lang="ko-KR" altLang="en-US" dirty="0"/>
              <a:t> 싶어서 </a:t>
            </a:r>
            <a:endParaRPr lang="en-US" altLang="ko-KR" dirty="0"/>
          </a:p>
          <a:p>
            <a:r>
              <a:rPr lang="en-US" altLang="ko-KR" dirty="0"/>
              <a:t>JSTL = JSP</a:t>
            </a:r>
            <a:r>
              <a:rPr lang="ko-KR" altLang="en-US" dirty="0"/>
              <a:t>에서 </a:t>
            </a:r>
            <a:r>
              <a:rPr lang="en-US" altLang="ko-KR" dirty="0"/>
              <a:t>JAVA</a:t>
            </a:r>
            <a:r>
              <a:rPr lang="ko-KR" altLang="en-US" dirty="0"/>
              <a:t>코드를 간결하게 작성하기 위해서   </a:t>
            </a:r>
            <a:r>
              <a:rPr lang="en-US" altLang="ko-KR" dirty="0"/>
              <a:t>&lt;&lt;&lt;&lt;%%&gt; &lt;&lt;&lt;</a:t>
            </a:r>
            <a:r>
              <a:rPr lang="ko-KR" altLang="en-US" dirty="0"/>
              <a:t>이거 </a:t>
            </a:r>
            <a:r>
              <a:rPr lang="ko-KR" altLang="en-US" dirty="0" err="1"/>
              <a:t>안쓰고</a:t>
            </a:r>
            <a:r>
              <a:rPr lang="ko-KR" altLang="en-US" dirty="0"/>
              <a:t> 싶어서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EB10E6-EC81-C814-1F59-AB908B5B415B}"/>
              </a:ext>
            </a:extLst>
          </p:cNvPr>
          <p:cNvGrpSpPr/>
          <p:nvPr/>
        </p:nvGrpSpPr>
        <p:grpSpPr>
          <a:xfrm>
            <a:off x="971296" y="3569176"/>
            <a:ext cx="10627096" cy="2921150"/>
            <a:chOff x="987338" y="2890708"/>
            <a:chExt cx="10627096" cy="292115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7311F0-2636-0ADF-10B6-F26A0F2F3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338" y="2890708"/>
              <a:ext cx="3359323" cy="29211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BC07B63-A32F-C6C4-0C2E-92D7B6660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18554"/>
              <a:ext cx="5518434" cy="1060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D4CCEB7E-689B-37B2-F226-D0828F99F949}"/>
                </a:ext>
              </a:extLst>
            </p:cNvPr>
            <p:cNvSpPr/>
            <p:nvPr/>
          </p:nvSpPr>
          <p:spPr>
            <a:xfrm>
              <a:off x="4910959" y="4209393"/>
              <a:ext cx="559675" cy="28377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4984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3167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AWS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검색창에 </a:t>
            </a:r>
            <a:r>
              <a:rPr lang="en-US" altLang="ko-KR" dirty="0"/>
              <a:t>billing </a:t>
            </a:r>
            <a:r>
              <a:rPr lang="ko-KR" altLang="en-US" dirty="0"/>
              <a:t>검색 </a:t>
            </a:r>
            <a:r>
              <a:rPr lang="en-US" altLang="ko-KR" dirty="0"/>
              <a:t>(</a:t>
            </a:r>
            <a:r>
              <a:rPr lang="ko-KR" altLang="en-US" dirty="0"/>
              <a:t>끝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8543564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338675" y="2367171"/>
            <a:ext cx="5514651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 (4:30)</a:t>
            </a:r>
          </a:p>
          <a:p>
            <a:pPr algn="ctr"/>
            <a:r>
              <a:rPr lang="en-US" altLang="ko-KR" sz="4400" b="1" dirty="0"/>
              <a:t>JSTL </a:t>
            </a:r>
            <a:r>
              <a:rPr lang="ko-KR" altLang="en-US" sz="4400" b="1" dirty="0"/>
              <a:t>사용방법 </a:t>
            </a:r>
            <a:r>
              <a:rPr lang="en-US" altLang="ko-KR" sz="4400" b="1" dirty="0"/>
              <a:t>C:set </a:t>
            </a:r>
          </a:p>
          <a:p>
            <a:pPr algn="ctr"/>
            <a:r>
              <a:rPr lang="ko-KR" altLang="en-US" sz="4400" b="1" dirty="0" err="1"/>
              <a:t>변수세팅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694619538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305905" y="384042"/>
            <a:ext cx="98730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변수를 세팅하는 문법인데 사용 방법은 아래와 같다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 var =“</a:t>
            </a:r>
            <a:r>
              <a:rPr lang="ko-KR" altLang="en-US" dirty="0" err="1"/>
              <a:t>변수명</a:t>
            </a:r>
            <a:r>
              <a:rPr lang="en-US" altLang="ko-KR" dirty="0"/>
              <a:t>“ value=“</a:t>
            </a:r>
            <a:r>
              <a:rPr lang="ko-KR" altLang="en-US" dirty="0"/>
              <a:t>값</a:t>
            </a:r>
            <a:r>
              <a:rPr lang="en-US" altLang="ko-KR" dirty="0"/>
              <a:t>“&gt; </a:t>
            </a:r>
          </a:p>
          <a:p>
            <a:r>
              <a:rPr lang="en-US" altLang="ko-KR" dirty="0"/>
              <a:t>&gt;&gt; </a:t>
            </a:r>
            <a:r>
              <a:rPr lang="ko-KR" altLang="en-US" dirty="0"/>
              <a:t>이렇게 선언하면 </a:t>
            </a:r>
            <a:r>
              <a:rPr lang="en-US" altLang="ko-KR" dirty="0" err="1"/>
              <a:t>pageContext</a:t>
            </a:r>
            <a:r>
              <a:rPr lang="ko-KR" altLang="en-US" dirty="0"/>
              <a:t>에 저장이 된다 </a:t>
            </a:r>
            <a:r>
              <a:rPr lang="en-US" altLang="ko-KR" dirty="0"/>
              <a:t>(value </a:t>
            </a:r>
            <a:r>
              <a:rPr lang="ko-KR" altLang="en-US" dirty="0"/>
              <a:t>뒤에 </a:t>
            </a:r>
            <a:r>
              <a:rPr lang="en-US" altLang="ko-KR" dirty="0"/>
              <a:t>scope=“page”</a:t>
            </a:r>
            <a:r>
              <a:rPr lang="ko-KR" altLang="en-US" dirty="0"/>
              <a:t>가 생략돼 </a:t>
            </a:r>
            <a:r>
              <a:rPr lang="ko-KR" altLang="en-US" dirty="0" err="1"/>
              <a:t>있는것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(scope</a:t>
            </a:r>
            <a:r>
              <a:rPr lang="ko-KR" altLang="en-US" dirty="0"/>
              <a:t>는 </a:t>
            </a:r>
            <a:r>
              <a:rPr lang="en-US" altLang="ko-KR" dirty="0"/>
              <a:t>application </a:t>
            </a:r>
            <a:r>
              <a:rPr lang="ko-KR" altLang="en-US" dirty="0"/>
              <a:t>뭐 이런 다른 저장소에 저장 가능한데 </a:t>
            </a:r>
            <a:r>
              <a:rPr lang="en-US" altLang="ko-KR" dirty="0"/>
              <a:t>default </a:t>
            </a:r>
            <a:r>
              <a:rPr lang="ko-KR" altLang="en-US" dirty="0"/>
              <a:t>저장소는 </a:t>
            </a:r>
            <a:r>
              <a:rPr lang="en-US" altLang="ko-KR" dirty="0"/>
              <a:t>page )</a:t>
            </a:r>
          </a:p>
          <a:p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= to </a:t>
            </a:r>
          </a:p>
          <a:p>
            <a:r>
              <a:rPr lang="ko-KR" altLang="en-US" dirty="0"/>
              <a:t>값 </a:t>
            </a:r>
            <a:r>
              <a:rPr lang="en-US" altLang="ko-KR" dirty="0"/>
              <a:t>= 10</a:t>
            </a:r>
            <a:r>
              <a:rPr lang="ko-KR" altLang="en-US" dirty="0"/>
              <a:t>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 err="1"/>
              <a:t>pageContext</a:t>
            </a:r>
            <a:r>
              <a:rPr lang="en-US" altLang="ko-KR" dirty="0"/>
              <a:t> </a:t>
            </a:r>
            <a:r>
              <a:rPr lang="ko-KR" altLang="en-US" dirty="0"/>
              <a:t>저장소에 저장된다</a:t>
            </a:r>
            <a:endParaRPr lang="en-US" altLang="ko-KR" dirty="0"/>
          </a:p>
          <a:p>
            <a:r>
              <a:rPr lang="ko-KR" altLang="en-US" dirty="0"/>
              <a:t>그래서  </a:t>
            </a:r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ko-KR" altLang="en-US" dirty="0"/>
              <a:t>으로 값을 저장하면 </a:t>
            </a:r>
            <a:r>
              <a:rPr lang="en-US" altLang="ko-KR" dirty="0"/>
              <a:t>EL</a:t>
            </a:r>
            <a:r>
              <a:rPr lang="ko-KR" altLang="en-US" dirty="0"/>
              <a:t>에서 </a:t>
            </a:r>
            <a:r>
              <a:rPr lang="ko-KR" altLang="en-US" dirty="0" err="1"/>
              <a:t>꺼내쓰기</a:t>
            </a:r>
            <a:r>
              <a:rPr lang="ko-KR" altLang="en-US" dirty="0"/>
              <a:t> 가능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DFDF7D-80C6-E0BE-ACD2-F1D71922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57" y="3826743"/>
            <a:ext cx="8797247" cy="10290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1486421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배열도 가능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38270F-E212-78DD-C27F-2AE2DFB6C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5" y="2372126"/>
            <a:ext cx="10242227" cy="639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8994531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342394" y="2705725"/>
            <a:ext cx="5507213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 (7:10)</a:t>
            </a:r>
          </a:p>
          <a:p>
            <a:pPr algn="ctr"/>
            <a:r>
              <a:rPr lang="en-US" altLang="ko-KR" sz="4400" b="1" dirty="0" err="1"/>
              <a:t>varStatus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속성 사용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96417893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6313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varStatus</a:t>
            </a:r>
            <a:r>
              <a:rPr lang="ko-KR" altLang="en-US" dirty="0"/>
              <a:t>에 대한 설명은 </a:t>
            </a:r>
            <a:r>
              <a:rPr lang="ko-KR" altLang="en-US" dirty="0" err="1"/>
              <a:t>안나오는데</a:t>
            </a:r>
            <a:r>
              <a:rPr lang="ko-KR" altLang="en-US" dirty="0"/>
              <a:t> 사용 방법은 조금 나옴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나중에 공부하고 </a:t>
            </a:r>
            <a:r>
              <a:rPr lang="ko-KR" altLang="en-US" dirty="0" err="1"/>
              <a:t>채워넣기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0BCDDD-2F67-EADE-85D7-7E0CF68F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26" y="3804264"/>
            <a:ext cx="10438232" cy="1938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5140095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633613" y="3044280"/>
            <a:ext cx="6925294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JSTL </a:t>
            </a:r>
            <a:r>
              <a:rPr lang="ko-KR" altLang="en-US" sz="4400" b="1" dirty="0"/>
              <a:t>사용방법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&lt;</a:t>
            </a:r>
            <a:r>
              <a:rPr lang="en-US" altLang="ko-KR" sz="4400" b="1" dirty="0" err="1"/>
              <a:t>c:forEach</a:t>
            </a:r>
            <a:r>
              <a:rPr lang="en-US" altLang="ko-KR" sz="4400" b="1" dirty="0"/>
              <a:t>&gt;&lt;/</a:t>
            </a:r>
            <a:r>
              <a:rPr lang="en-US" altLang="ko-KR" sz="4400" b="1" dirty="0" err="1"/>
              <a:t>c:forEach</a:t>
            </a:r>
            <a:r>
              <a:rPr lang="en-US" altLang="ko-KR" sz="4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16329767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68012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Begin = </a:t>
            </a:r>
            <a:r>
              <a:rPr lang="ko-KR" altLang="en-US" dirty="0"/>
              <a:t>시작하다 </a:t>
            </a:r>
            <a:r>
              <a:rPr lang="en-US" altLang="ko-KR" dirty="0"/>
              <a:t>/ 1</a:t>
            </a:r>
            <a:r>
              <a:rPr lang="ko-KR" altLang="en-US" dirty="0"/>
              <a:t>부터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End = </a:t>
            </a:r>
            <a:r>
              <a:rPr lang="ko-KR" altLang="en-US" dirty="0"/>
              <a:t>변수 </a:t>
            </a:r>
            <a:r>
              <a:rPr lang="en-US" altLang="ko-KR" dirty="0"/>
              <a:t>to</a:t>
            </a:r>
            <a:r>
              <a:rPr lang="ko-KR" altLang="en-US" dirty="0"/>
              <a:t>까지 </a:t>
            </a:r>
            <a:r>
              <a:rPr lang="en-US" altLang="ko-KR" dirty="0"/>
              <a:t>&gt;&gt; </a:t>
            </a:r>
            <a:r>
              <a:rPr lang="ko-KR" altLang="en-US" dirty="0"/>
              <a:t>앞에서 변수 </a:t>
            </a:r>
            <a:r>
              <a:rPr lang="en-US" altLang="ko-KR" dirty="0"/>
              <a:t>to</a:t>
            </a:r>
            <a:r>
              <a:rPr lang="ko-KR" altLang="en-US" dirty="0"/>
              <a:t>에 숫자 </a:t>
            </a:r>
            <a:r>
              <a:rPr lang="en-US" altLang="ko-KR" dirty="0"/>
              <a:t>10</a:t>
            </a:r>
            <a:r>
              <a:rPr lang="ko-KR" altLang="en-US" dirty="0"/>
              <a:t>을 </a:t>
            </a:r>
            <a:r>
              <a:rPr lang="ko-KR" altLang="en-US" dirty="0" err="1"/>
              <a:t>저장해놓음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각 값은 </a:t>
            </a:r>
            <a:r>
              <a:rPr lang="en-US" altLang="ko-KR" dirty="0"/>
              <a:t>var = </a:t>
            </a:r>
            <a:r>
              <a:rPr lang="en-US" altLang="ko-KR" dirty="0" err="1"/>
              <a:t>i</a:t>
            </a:r>
            <a:r>
              <a:rPr lang="ko-KR" altLang="en-US" dirty="0"/>
              <a:t>에 담기고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${</a:t>
            </a:r>
            <a:r>
              <a:rPr lang="en-US" altLang="ko-KR" dirty="0" err="1"/>
              <a:t>i</a:t>
            </a:r>
            <a:r>
              <a:rPr lang="en-US" altLang="ko-KR" dirty="0"/>
              <a:t>} </a:t>
            </a:r>
            <a:r>
              <a:rPr lang="ko-KR" altLang="en-US" dirty="0"/>
              <a:t> </a:t>
            </a:r>
            <a:r>
              <a:rPr lang="en-US" altLang="ko-KR" dirty="0"/>
              <a:t>&gt;&gt; </a:t>
            </a:r>
            <a:r>
              <a:rPr lang="ko-KR" altLang="en-US" dirty="0"/>
              <a:t>이거 출력 </a:t>
            </a:r>
            <a:endParaRPr lang="en-US" altLang="ko-KR" dirty="0"/>
          </a:p>
          <a:p>
            <a:r>
              <a:rPr lang="ko-KR" altLang="en-US" dirty="0"/>
              <a:t>결과 </a:t>
            </a:r>
            <a:r>
              <a:rPr lang="en-US" altLang="ko-KR" dirty="0"/>
              <a:t>: 1~10</a:t>
            </a:r>
            <a:r>
              <a:rPr lang="ko-KR" altLang="en-US" dirty="0"/>
              <a:t>까지 나옴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E8627A-0943-795E-99F2-222639B4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4262072"/>
            <a:ext cx="7428549" cy="141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3837339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7463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JSTL</a:t>
            </a:r>
            <a:r>
              <a:rPr lang="ko-KR" altLang="en-US" dirty="0"/>
              <a:t>으로 </a:t>
            </a:r>
            <a:r>
              <a:rPr lang="en-US" altLang="ko-KR" dirty="0" err="1"/>
              <a:t>pageContext</a:t>
            </a:r>
            <a:r>
              <a:rPr lang="en-US" altLang="ko-KR" dirty="0"/>
              <a:t> (MAP)</a:t>
            </a:r>
            <a:r>
              <a:rPr lang="ko-KR" altLang="en-US" dirty="0"/>
              <a:t>저장소에 값 </a:t>
            </a:r>
            <a:r>
              <a:rPr lang="ko-KR" altLang="en-US" dirty="0" err="1"/>
              <a:t>저장하는거</a:t>
            </a:r>
            <a:r>
              <a:rPr lang="ko-KR" altLang="en-US" dirty="0"/>
              <a:t> </a:t>
            </a:r>
            <a:r>
              <a:rPr lang="ko-KR" altLang="en-US" dirty="0" err="1"/>
              <a:t>안보고</a:t>
            </a:r>
            <a:r>
              <a:rPr lang="ko-KR" altLang="en-US" dirty="0"/>
              <a:t> 실습하기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정답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 var = “to” value=“10”/&gt;</a:t>
            </a:r>
          </a:p>
        </p:txBody>
      </p:sp>
    </p:spTree>
    <p:extLst>
      <p:ext uri="{BB962C8B-B14F-4D97-AF65-F5344CB8AC3E}">
        <p14:creationId xmlns:p14="http://schemas.microsoft.com/office/powerpoint/2010/main" val="28746199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362706" y="3044280"/>
            <a:ext cx="7467109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 (6:30)</a:t>
            </a:r>
          </a:p>
          <a:p>
            <a:pPr algn="ctr"/>
            <a:r>
              <a:rPr lang="en-US" altLang="ko-KR" sz="4400" b="1" dirty="0"/>
              <a:t>JSTL </a:t>
            </a:r>
            <a:r>
              <a:rPr lang="ko-KR" altLang="en-US" sz="4400" b="1" dirty="0"/>
              <a:t>사용방법 </a:t>
            </a:r>
            <a:r>
              <a:rPr lang="en-US" altLang="ko-KR" sz="4400" b="1" dirty="0"/>
              <a:t>&lt;</a:t>
            </a:r>
            <a:r>
              <a:rPr lang="en-US" altLang="ko-KR" sz="4400" b="1" dirty="0" err="1"/>
              <a:t>c:if</a:t>
            </a:r>
            <a:r>
              <a:rPr lang="en-US" altLang="ko-KR" sz="4400" b="1" dirty="0"/>
              <a:t>&gt;&lt;/</a:t>
            </a:r>
            <a:r>
              <a:rPr lang="en-US" altLang="ko-KR" sz="4400" b="1" dirty="0" err="1"/>
              <a:t>c:if</a:t>
            </a:r>
            <a:r>
              <a:rPr lang="en-US" altLang="ko-KR" sz="4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49952546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02686" y="654269"/>
            <a:ext cx="60516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c:if </a:t>
            </a:r>
            <a:r>
              <a:rPr lang="ko-KR" altLang="en-US" dirty="0"/>
              <a:t>사이에 방금 배운 </a:t>
            </a:r>
            <a:r>
              <a:rPr lang="en-US" altLang="ko-KR" dirty="0" err="1"/>
              <a:t>forEach</a:t>
            </a:r>
            <a:r>
              <a:rPr lang="en-US" altLang="ko-KR" dirty="0"/>
              <a:t> </a:t>
            </a:r>
            <a:r>
              <a:rPr lang="ko-KR" altLang="en-US" dirty="0"/>
              <a:t>넣음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흔히 사용하는 </a:t>
            </a:r>
            <a:r>
              <a:rPr lang="en-US" altLang="ko-KR" dirty="0"/>
              <a:t>if / for </a:t>
            </a:r>
            <a:r>
              <a:rPr lang="ko-KR" altLang="en-US" dirty="0"/>
              <a:t>중첩방식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있는 </a:t>
            </a:r>
            <a:r>
              <a:rPr lang="en-US" altLang="ko-KR" dirty="0" err="1"/>
              <a:t>varStatus</a:t>
            </a:r>
            <a:r>
              <a:rPr lang="en-US" altLang="ko-KR" dirty="0"/>
              <a:t> </a:t>
            </a:r>
            <a:r>
              <a:rPr lang="ko-KR" altLang="en-US" dirty="0"/>
              <a:t>의미는 </a:t>
            </a:r>
            <a:r>
              <a:rPr lang="en-US" altLang="ko-KR" dirty="0"/>
              <a:t>7:00</a:t>
            </a:r>
            <a:r>
              <a:rPr lang="ko-KR" altLang="en-US" dirty="0"/>
              <a:t>부터 나오는데 일단 </a:t>
            </a:r>
            <a:r>
              <a:rPr lang="en-US" altLang="ko-KR" dirty="0"/>
              <a:t>pass</a:t>
            </a:r>
          </a:p>
          <a:p>
            <a:endParaRPr lang="en-US" altLang="ko-KR" dirty="0"/>
          </a:p>
          <a:p>
            <a:r>
              <a:rPr lang="ko-KR" altLang="en-US" dirty="0"/>
              <a:t>참고로 </a:t>
            </a:r>
            <a:r>
              <a:rPr lang="en-US" altLang="ko-KR" dirty="0"/>
              <a:t>status</a:t>
            </a:r>
            <a:r>
              <a:rPr lang="ko-KR" altLang="en-US" dirty="0"/>
              <a:t>객체에는 </a:t>
            </a:r>
            <a:r>
              <a:rPr lang="en-US" altLang="ko-KR" dirty="0"/>
              <a:t>count</a:t>
            </a:r>
            <a:r>
              <a:rPr lang="ko-KR" altLang="en-US" dirty="0"/>
              <a:t>랑 </a:t>
            </a:r>
            <a:r>
              <a:rPr lang="en-US" altLang="ko-KR" dirty="0"/>
              <a:t>index</a:t>
            </a:r>
            <a:r>
              <a:rPr lang="ko-KR" altLang="en-US" dirty="0"/>
              <a:t>라는 메서드가 있고</a:t>
            </a:r>
            <a:endParaRPr lang="en-US" altLang="ko-KR" dirty="0"/>
          </a:p>
          <a:p>
            <a:r>
              <a:rPr lang="en-US" altLang="ko-KR" dirty="0" err="1"/>
              <a:t>status.count</a:t>
            </a:r>
            <a:r>
              <a:rPr lang="en-US" altLang="ko-KR" dirty="0"/>
              <a:t> = 1</a:t>
            </a:r>
            <a:r>
              <a:rPr lang="ko-KR" altLang="en-US" dirty="0"/>
              <a:t>부터 </a:t>
            </a:r>
            <a:r>
              <a:rPr lang="en-US" altLang="ko-KR" dirty="0"/>
              <a:t>n</a:t>
            </a:r>
            <a:r>
              <a:rPr lang="ko-KR" altLang="en-US" dirty="0"/>
              <a:t>까지 </a:t>
            </a:r>
            <a:endParaRPr lang="en-US" altLang="ko-KR" dirty="0"/>
          </a:p>
          <a:p>
            <a:r>
              <a:rPr lang="en-US" altLang="ko-KR" dirty="0" err="1"/>
              <a:t>status.index</a:t>
            </a:r>
            <a:r>
              <a:rPr lang="en-US" altLang="ko-KR" dirty="0"/>
              <a:t> = 0~n-1</a:t>
            </a:r>
            <a:r>
              <a:rPr lang="ko-KR" altLang="en-US" dirty="0"/>
              <a:t>까지 숫자를 셈 </a:t>
            </a:r>
            <a:r>
              <a:rPr lang="en-US" altLang="ko-KR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CA6519-C712-0566-46D3-E40AB67B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77" y="3865114"/>
            <a:ext cx="4800847" cy="11811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0421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343466" y="2028617"/>
            <a:ext cx="7505068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ch02-03 (01:30~01:50)</a:t>
            </a:r>
          </a:p>
          <a:p>
            <a:pPr algn="ctr"/>
            <a:r>
              <a:rPr lang="en-US" altLang="ko-KR" sz="4400" b="1" dirty="0"/>
              <a:t>YoilTeller.java</a:t>
            </a:r>
            <a:r>
              <a:rPr lang="ko-KR" altLang="en-US" sz="4400" b="1" dirty="0" err="1"/>
              <a:t>복붙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+</a:t>
            </a:r>
          </a:p>
          <a:p>
            <a:pPr algn="ctr"/>
            <a:r>
              <a:rPr lang="en-US" altLang="ko-KR" sz="4400" b="1" dirty="0"/>
              <a:t>String[ ] </a:t>
            </a:r>
            <a:r>
              <a:rPr lang="en-US" altLang="ko-KR" sz="4400" b="1" dirty="0" err="1"/>
              <a:t>args</a:t>
            </a:r>
            <a:r>
              <a:rPr lang="ko-KR" altLang="en-US" sz="4400" b="1" dirty="0"/>
              <a:t>의미 조금 설명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85850953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139903" y="2367171"/>
            <a:ext cx="5912195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ch02-16(08:00~)</a:t>
            </a:r>
          </a:p>
          <a:p>
            <a:pPr algn="ctr"/>
            <a:r>
              <a:rPr lang="en-US" altLang="ko-KR" sz="4400" b="1" dirty="0"/>
              <a:t>JSTL </a:t>
            </a:r>
          </a:p>
          <a:p>
            <a:pPr algn="ctr"/>
            <a:r>
              <a:rPr lang="en-US" altLang="ko-KR" sz="4400" b="1" dirty="0"/>
              <a:t>&lt;</a:t>
            </a:r>
            <a:r>
              <a:rPr lang="en-US" altLang="ko-KR" sz="4400" b="1" dirty="0" err="1"/>
              <a:t>c:out</a:t>
            </a:r>
            <a:r>
              <a:rPr lang="en-US" altLang="ko-KR" sz="4400" b="1" dirty="0"/>
              <a:t>&gt;</a:t>
            </a:r>
            <a:r>
              <a:rPr lang="ko-KR" altLang="en-US" sz="4400" b="1" dirty="0"/>
              <a:t>과 </a:t>
            </a:r>
            <a:r>
              <a:rPr lang="en-US" altLang="ko-KR" sz="4400" b="1" dirty="0"/>
              <a:t>${ }</a:t>
            </a:r>
            <a:r>
              <a:rPr lang="ko-KR" altLang="en-US" sz="4400" b="1" dirty="0"/>
              <a:t>의 차이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8273226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49167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Msg = ${name }</a:t>
            </a:r>
          </a:p>
          <a:p>
            <a:r>
              <a:rPr lang="en-US" altLang="ko-KR" dirty="0"/>
              <a:t>Msg = &lt;</a:t>
            </a:r>
            <a:r>
              <a:rPr lang="en-US" altLang="ko-KR" dirty="0" err="1"/>
              <a:t>c:out</a:t>
            </a:r>
            <a:r>
              <a:rPr lang="en-US" altLang="ko-KR" dirty="0"/>
              <a:t> value=“${name}”&gt;</a:t>
            </a:r>
          </a:p>
          <a:p>
            <a:endParaRPr lang="en-US" altLang="ko-KR" dirty="0"/>
          </a:p>
          <a:p>
            <a:r>
              <a:rPr lang="ko-KR" altLang="en-US" dirty="0"/>
              <a:t>위 두 식의 결과는 같다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name</a:t>
            </a:r>
            <a:r>
              <a:rPr lang="ko-KR" altLang="en-US" dirty="0"/>
              <a:t>에 </a:t>
            </a:r>
            <a:r>
              <a:rPr lang="en-US" altLang="ko-KR" dirty="0"/>
              <a:t>“</a:t>
            </a:r>
            <a:r>
              <a:rPr lang="ko-KR" altLang="en-US" dirty="0"/>
              <a:t>안녕</a:t>
            </a:r>
            <a:r>
              <a:rPr lang="en-US" altLang="ko-KR" dirty="0"/>
              <a:t>“ </a:t>
            </a:r>
            <a:r>
              <a:rPr lang="ko-KR" altLang="en-US" dirty="0"/>
              <a:t>이라는 글자가 있었다면</a:t>
            </a:r>
            <a:endParaRPr lang="en-US" altLang="ko-KR" dirty="0"/>
          </a:p>
          <a:p>
            <a:r>
              <a:rPr lang="ko-KR" altLang="en-US" dirty="0"/>
              <a:t>브라우저에 출력되는 결과는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개 모두 </a:t>
            </a:r>
            <a:r>
              <a:rPr lang="en-US" altLang="ko-KR" dirty="0"/>
              <a:t>“</a:t>
            </a:r>
            <a:r>
              <a:rPr lang="ko-KR" altLang="en-US" dirty="0"/>
              <a:t>안녕</a:t>
            </a:r>
            <a:r>
              <a:rPr lang="en-US" altLang="ko-KR" dirty="0"/>
              <a:t>“ </a:t>
            </a:r>
            <a:r>
              <a:rPr lang="ko-KR" altLang="en-US" dirty="0"/>
              <a:t>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이 두개는 보안에서 차이가 있는데 </a:t>
            </a:r>
            <a:r>
              <a:rPr lang="en-US" altLang="ko-KR" dirty="0"/>
              <a:t>. .. </a:t>
            </a:r>
          </a:p>
        </p:txBody>
      </p:sp>
    </p:spTree>
    <p:extLst>
      <p:ext uri="{BB962C8B-B14F-4D97-AF65-F5344CB8AC3E}">
        <p14:creationId xmlns:p14="http://schemas.microsoft.com/office/powerpoint/2010/main" val="3798186009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377140" y="3044280"/>
            <a:ext cx="7438255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 (8:30)</a:t>
            </a:r>
          </a:p>
          <a:p>
            <a:pPr algn="ctr"/>
            <a:r>
              <a:rPr lang="en-US" altLang="ko-KR" sz="4400" b="1" dirty="0"/>
              <a:t>&lt;</a:t>
            </a:r>
            <a:r>
              <a:rPr lang="en-US" altLang="ko-KR" sz="4400" b="1" dirty="0" err="1"/>
              <a:t>c:out</a:t>
            </a:r>
            <a:r>
              <a:rPr lang="en-US" altLang="ko-KR" sz="4400" b="1" dirty="0"/>
              <a:t>&gt;</a:t>
            </a:r>
            <a:r>
              <a:rPr lang="ko-KR" altLang="en-US" sz="4400" b="1" dirty="0"/>
              <a:t>을 사용할 경우 장점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804156044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54553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Msg = ${name }</a:t>
            </a:r>
          </a:p>
          <a:p>
            <a:r>
              <a:rPr lang="en-US" altLang="ko-KR" dirty="0"/>
              <a:t>Msg = &lt;</a:t>
            </a:r>
            <a:r>
              <a:rPr lang="en-US" altLang="ko-KR" dirty="0" err="1"/>
              <a:t>c:out</a:t>
            </a:r>
            <a:r>
              <a:rPr lang="en-US" altLang="ko-KR" dirty="0"/>
              <a:t> value=“${name}”&gt;</a:t>
            </a:r>
          </a:p>
          <a:p>
            <a:endParaRPr lang="en-US" altLang="ko-KR" dirty="0"/>
          </a:p>
          <a:p>
            <a:r>
              <a:rPr lang="ko-KR" altLang="en-US" dirty="0"/>
              <a:t>위 두 식의 결과는 같다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결과가 같은데 왜 저렇게 사용하는가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이유는 </a:t>
            </a:r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 value=“${name}”&gt;</a:t>
            </a:r>
            <a:r>
              <a:rPr lang="ko-KR" altLang="en-US" dirty="0"/>
              <a:t>를 사용하면 </a:t>
            </a:r>
            <a:endParaRPr lang="en-US" altLang="ko-KR" dirty="0"/>
          </a:p>
          <a:p>
            <a:r>
              <a:rPr lang="ko-KR" altLang="en-US" b="1" dirty="0"/>
              <a:t>외부 스크립트 공격에 </a:t>
            </a:r>
            <a:r>
              <a:rPr lang="ko-KR" altLang="en-US" dirty="0"/>
              <a:t>대해서 방어할 수 있기 때문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1526068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02158" y="384042"/>
            <a:ext cx="71641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예제를 들어보자</a:t>
            </a:r>
            <a:endParaRPr lang="en-US" altLang="ko-KR" dirty="0"/>
          </a:p>
          <a:p>
            <a:r>
              <a:rPr lang="ko-KR" altLang="en-US" dirty="0" err="1"/>
              <a:t>쿼리스트링에</a:t>
            </a:r>
            <a:r>
              <a:rPr lang="ko-KR" altLang="en-US" dirty="0"/>
              <a:t> 주소</a:t>
            </a:r>
            <a:r>
              <a:rPr lang="en-US" altLang="ko-KR" dirty="0"/>
              <a:t>?msg = &lt;p&gt;AAAA&lt;/p&gt; </a:t>
            </a:r>
            <a:r>
              <a:rPr lang="ko-KR" altLang="en-US" dirty="0"/>
              <a:t>라고 작성했다고 한다면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Msg = ${param.msg} </a:t>
            </a:r>
            <a:r>
              <a:rPr lang="ko-KR" altLang="en-US" dirty="0"/>
              <a:t>의 결과값은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AAAA</a:t>
            </a:r>
          </a:p>
          <a:p>
            <a:br>
              <a:rPr lang="en-US" altLang="ko-KR" dirty="0"/>
            </a:br>
            <a:r>
              <a:rPr lang="ko-KR" altLang="en-US" dirty="0"/>
              <a:t>위 </a:t>
            </a:r>
            <a:r>
              <a:rPr lang="en-US" altLang="ko-KR" dirty="0"/>
              <a:t>“AAAA”</a:t>
            </a:r>
            <a:r>
              <a:rPr lang="ko-KR" altLang="en-US" dirty="0"/>
              <a:t>처럼 </a:t>
            </a:r>
            <a:r>
              <a:rPr lang="ko-KR" altLang="en-US" dirty="0" err="1"/>
              <a:t>나올거고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Msg = &lt;</a:t>
            </a:r>
            <a:r>
              <a:rPr lang="en-US" altLang="ko-KR" dirty="0" err="1"/>
              <a:t>c:out</a:t>
            </a:r>
            <a:r>
              <a:rPr lang="en-US" altLang="ko-KR" dirty="0"/>
              <a:t> value=“${param.msg}&gt; </a:t>
            </a:r>
            <a:r>
              <a:rPr lang="ko-KR" altLang="en-US" dirty="0"/>
              <a:t>라고 작성하면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&lt;p&gt;AAAA&lt;/p&gt; </a:t>
            </a:r>
          </a:p>
          <a:p>
            <a:r>
              <a:rPr lang="ko-KR" altLang="en-US" dirty="0" err="1"/>
              <a:t>이런식의</a:t>
            </a:r>
            <a:r>
              <a:rPr lang="ko-KR" altLang="en-US" dirty="0"/>
              <a:t> 결과가 나올 것이다</a:t>
            </a:r>
            <a:r>
              <a:rPr lang="en-US" altLang="ko-KR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4FBF43-12D0-2156-972D-EF25AEFAD03A}"/>
              </a:ext>
            </a:extLst>
          </p:cNvPr>
          <p:cNvGrpSpPr/>
          <p:nvPr/>
        </p:nvGrpSpPr>
        <p:grpSpPr>
          <a:xfrm>
            <a:off x="402158" y="4487404"/>
            <a:ext cx="9193231" cy="2138349"/>
            <a:chOff x="770021" y="4359067"/>
            <a:chExt cx="9193231" cy="213834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CA65D1F-4103-F69A-91DE-C03C9CC8D164}"/>
                </a:ext>
              </a:extLst>
            </p:cNvPr>
            <p:cNvGrpSpPr/>
            <p:nvPr/>
          </p:nvGrpSpPr>
          <p:grpSpPr>
            <a:xfrm>
              <a:off x="1236346" y="4359067"/>
              <a:ext cx="8726906" cy="2114891"/>
              <a:chOff x="402158" y="4221741"/>
              <a:chExt cx="8726906" cy="211489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B565381-89E4-8F77-983F-6362F75CE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2158" y="4221741"/>
                <a:ext cx="8726906" cy="122390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F2FC3AD-C96B-1526-9CF9-C7277515E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5382" y="5925744"/>
                <a:ext cx="2359298" cy="4108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CFE0EB-E7EF-A484-41CD-999D34FE8ABD}"/>
                  </a:ext>
                </a:extLst>
              </p:cNvPr>
              <p:cNvSpPr txBox="1"/>
              <p:nvPr/>
            </p:nvSpPr>
            <p:spPr>
              <a:xfrm>
                <a:off x="6852767" y="4536913"/>
                <a:ext cx="911612" cy="7248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572A8-065E-C604-989D-EA29BCFDF320}"/>
                </a:ext>
              </a:extLst>
            </p:cNvPr>
            <p:cNvSpPr txBox="1"/>
            <p:nvPr/>
          </p:nvSpPr>
          <p:spPr>
            <a:xfrm>
              <a:off x="770021" y="6128084"/>
              <a:ext cx="2321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en-US" altLang="ko-KR" dirty="0" err="1"/>
                <a:t>c:out</a:t>
              </a:r>
              <a:r>
                <a:rPr lang="en-US" altLang="ko-KR" dirty="0"/>
                <a:t>&gt; </a:t>
              </a:r>
              <a:r>
                <a:rPr lang="ko-KR" altLang="en-US" dirty="0"/>
                <a:t>출력 결과 </a:t>
              </a:r>
              <a:r>
                <a:rPr lang="en-US" altLang="ko-KR" dirty="0"/>
                <a:t>: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3651017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1426779"/>
            <a:ext cx="85379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, &lt;</a:t>
            </a:r>
            <a:r>
              <a:rPr lang="en-US" altLang="ko-KR" dirty="0" err="1"/>
              <a:t>c:out</a:t>
            </a:r>
            <a:r>
              <a:rPr lang="en-US" altLang="ko-KR" dirty="0"/>
              <a:t> value&gt; JSTL</a:t>
            </a:r>
            <a:r>
              <a:rPr lang="ko-KR" altLang="en-US" dirty="0"/>
              <a:t>을 사용하지 않으면 </a:t>
            </a:r>
            <a:endParaRPr lang="en-US" altLang="ko-KR" dirty="0"/>
          </a:p>
          <a:p>
            <a:r>
              <a:rPr lang="ko-KR" altLang="en-US" dirty="0"/>
              <a:t>해커가 </a:t>
            </a:r>
            <a:r>
              <a:rPr lang="ko-KR" altLang="en-US" dirty="0" err="1"/>
              <a:t>쿼리스트링에</a:t>
            </a:r>
            <a:r>
              <a:rPr lang="ko-KR" altLang="en-US" dirty="0"/>
              <a:t> 스크립트를 삽입하여 사용자가 결과를 바꿀 수 있기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 value&gt;</a:t>
            </a:r>
            <a:r>
              <a:rPr lang="ko-KR" altLang="en-US" dirty="0"/>
              <a:t>를 사용하여 </a:t>
            </a:r>
            <a:endParaRPr lang="en-US" altLang="ko-KR" dirty="0"/>
          </a:p>
          <a:p>
            <a:r>
              <a:rPr lang="ko-KR" altLang="en-US" dirty="0"/>
              <a:t>외부에서 스크립트로 공격할 수 없도록 만들어 주는 것이다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&gt;</a:t>
            </a:r>
            <a:r>
              <a:rPr lang="ko-KR" altLang="en-US" dirty="0"/>
              <a:t>을 사용하면 </a:t>
            </a:r>
            <a:r>
              <a:rPr lang="en-US" altLang="ko-KR" dirty="0"/>
              <a:t>URL</a:t>
            </a:r>
            <a:r>
              <a:rPr lang="ko-KR" altLang="en-US" dirty="0"/>
              <a:t>에 적힌 태그</a:t>
            </a:r>
            <a:r>
              <a:rPr lang="en-US" altLang="ko-KR" dirty="0"/>
              <a:t>(&lt;p&gt;)</a:t>
            </a:r>
            <a:r>
              <a:rPr lang="ko-KR" altLang="en-US" dirty="0"/>
              <a:t>를 태그로 인식하지 않는다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외부 스크립트 공격에서 자유로울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보안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9542286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627736" y="3044280"/>
            <a:ext cx="8937062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(9:30)</a:t>
            </a:r>
          </a:p>
          <a:p>
            <a:pPr algn="ctr"/>
            <a:r>
              <a:rPr lang="ko-KR" altLang="en-US" sz="4400" b="1" dirty="0"/>
              <a:t>그 외로 </a:t>
            </a:r>
            <a:r>
              <a:rPr lang="en-US" altLang="ko-KR" sz="4400" b="1" dirty="0"/>
              <a:t>c:</a:t>
            </a:r>
            <a:r>
              <a:rPr lang="ko-KR" altLang="en-US" sz="4400" b="1" dirty="0"/>
              <a:t>에 있는 여러가지 문법들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4059670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658556" y="617087"/>
            <a:ext cx="58096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구글에 </a:t>
            </a:r>
            <a:r>
              <a:rPr lang="en-US" altLang="ko-KR" b="1" dirty="0" err="1"/>
              <a:t>jstl</a:t>
            </a:r>
            <a:r>
              <a:rPr lang="en-US" altLang="ko-KR" b="1" dirty="0"/>
              <a:t> c</a:t>
            </a:r>
            <a:r>
              <a:rPr lang="ko-KR" altLang="en-US" b="1" dirty="0"/>
              <a:t>라이브러리 문법 </a:t>
            </a:r>
            <a:r>
              <a:rPr lang="ko-KR" altLang="en-US" dirty="0"/>
              <a:t>이라고 검색하면 다 나옴</a:t>
            </a:r>
            <a:endParaRPr lang="en-US" altLang="ko-KR" dirty="0"/>
          </a:p>
          <a:p>
            <a:r>
              <a:rPr lang="en-US" altLang="ko-KR" sz="1800" dirty="0"/>
              <a:t>&lt;</a:t>
            </a:r>
            <a:r>
              <a:rPr lang="en-US" altLang="ko-KR" sz="1800" dirty="0" err="1"/>
              <a:t>fmt</a:t>
            </a:r>
            <a:r>
              <a:rPr lang="en-US" altLang="ko-KR" sz="1800" dirty="0"/>
              <a:t> &gt; </a:t>
            </a:r>
            <a:r>
              <a:rPr lang="ko-KR" altLang="en-US" sz="1800" dirty="0"/>
              <a:t>이 또한 마찬가지로 검색하면 다 나오고 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ko-KR" altLang="en-US" sz="1800" dirty="0"/>
              <a:t>간단한 설명을 하자면</a:t>
            </a:r>
            <a:r>
              <a:rPr lang="en-US" altLang="ko-KR" sz="1800" dirty="0"/>
              <a:t>,</a:t>
            </a:r>
          </a:p>
          <a:p>
            <a:r>
              <a:rPr lang="en-US" altLang="ko-KR" sz="1800" dirty="0"/>
              <a:t> 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fmt</a:t>
            </a:r>
            <a:r>
              <a:rPr lang="en-US" altLang="ko-KR" dirty="0"/>
              <a:t> (</a:t>
            </a:r>
            <a:r>
              <a:rPr lang="ko-KR" altLang="en-US" dirty="0" err="1"/>
              <a:t>포멧</a:t>
            </a:r>
            <a:r>
              <a:rPr lang="ko-KR" altLang="en-US" dirty="0"/>
              <a:t> 태그</a:t>
            </a:r>
            <a:r>
              <a:rPr lang="en-US" altLang="ko-KR" dirty="0"/>
              <a:t>)</a:t>
            </a:r>
            <a:r>
              <a:rPr lang="ko-KR" altLang="en-US" dirty="0"/>
              <a:t>인데 이것도 </a:t>
            </a:r>
            <a:r>
              <a:rPr lang="en-US" altLang="ko-KR" dirty="0"/>
              <a:t>JSTL</a:t>
            </a:r>
            <a:r>
              <a:rPr lang="ko-KR" altLang="en-US" dirty="0"/>
              <a:t>중의 하나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날짜 관련해서 작성할 때 사용함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Core</a:t>
            </a:r>
            <a:r>
              <a:rPr lang="ko-KR" altLang="en-US" dirty="0"/>
              <a:t>말고 다른 라이브러리 추가하면 사용할 수 있고</a:t>
            </a:r>
            <a:endParaRPr lang="en-US" altLang="ko-KR" dirty="0"/>
          </a:p>
          <a:p>
            <a:r>
              <a:rPr lang="ko-KR" altLang="en-US" dirty="0"/>
              <a:t>현재 날짜</a:t>
            </a:r>
            <a:r>
              <a:rPr lang="en-US" altLang="ko-KR" dirty="0"/>
              <a:t>/</a:t>
            </a:r>
            <a:r>
              <a:rPr lang="ko-KR" altLang="en-US" dirty="0"/>
              <a:t>시간 등등을 표기할 수 있는 </a:t>
            </a:r>
            <a:r>
              <a:rPr lang="en-US" altLang="ko-KR" dirty="0"/>
              <a:t>JSTL</a:t>
            </a:r>
            <a:r>
              <a:rPr lang="ko-KR" altLang="en-US" dirty="0"/>
              <a:t>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 방법은 필요할 경우 찾아보기</a:t>
            </a:r>
            <a:endParaRPr lang="en-US" altLang="ko-KR" dirty="0"/>
          </a:p>
          <a:p>
            <a:endParaRPr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EE0C4-2625-C60F-EC5A-2C489CB7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38" y="4695417"/>
            <a:ext cx="7508302" cy="1325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1932433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894115" y="2705725"/>
            <a:ext cx="440377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 (10:30)</a:t>
            </a:r>
          </a:p>
          <a:p>
            <a:pPr algn="ctr"/>
            <a:r>
              <a:rPr lang="en-US" altLang="ko-KR" sz="4400" b="1" dirty="0"/>
              <a:t>FILTER?(</a:t>
            </a:r>
            <a:r>
              <a:rPr lang="ko-KR" altLang="en-US" sz="4400" b="1" dirty="0"/>
              <a:t>필터</a:t>
            </a:r>
            <a:r>
              <a:rPr lang="en-US" altLang="ko-KR" sz="4400" b="1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428516364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362606" y="275896"/>
            <a:ext cx="8063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 err="1"/>
              <a:t>전처리</a:t>
            </a:r>
            <a:r>
              <a:rPr lang="en-US" altLang="ko-KR" dirty="0"/>
              <a:t>/</a:t>
            </a:r>
            <a:r>
              <a:rPr lang="ko-KR" altLang="en-US" dirty="0"/>
              <a:t>후처리</a:t>
            </a:r>
            <a:r>
              <a:rPr lang="en-US" altLang="ko-KR" dirty="0"/>
              <a:t> </a:t>
            </a:r>
            <a:r>
              <a:rPr lang="ko-KR" altLang="en-US" dirty="0"/>
              <a:t>작업을 미리 </a:t>
            </a:r>
            <a:r>
              <a:rPr lang="ko-KR" altLang="en-US" dirty="0" err="1"/>
              <a:t>빼두는</a:t>
            </a:r>
            <a:r>
              <a:rPr lang="ko-KR" altLang="en-US" dirty="0"/>
              <a:t> 것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전처리</a:t>
            </a:r>
            <a:r>
              <a:rPr lang="ko-KR" altLang="en-US" dirty="0"/>
              <a:t> 예시 </a:t>
            </a:r>
            <a:r>
              <a:rPr lang="en-US" altLang="ko-KR" dirty="0"/>
              <a:t>: web.xml</a:t>
            </a:r>
            <a:r>
              <a:rPr lang="ko-KR" altLang="en-US" dirty="0"/>
              <a:t>에 한글 인코딩 필터 등등 </a:t>
            </a:r>
            <a:r>
              <a:rPr lang="en-US" altLang="ko-KR" dirty="0"/>
              <a:t>… </a:t>
            </a:r>
          </a:p>
          <a:p>
            <a:r>
              <a:rPr lang="ko-KR" altLang="en-US" dirty="0"/>
              <a:t>후처리 예시 </a:t>
            </a:r>
            <a:r>
              <a:rPr lang="en-US" altLang="ko-KR" dirty="0"/>
              <a:t>: </a:t>
            </a:r>
            <a:r>
              <a:rPr lang="ko-KR" altLang="en-US" dirty="0"/>
              <a:t>아직 모름 </a:t>
            </a:r>
            <a:r>
              <a:rPr lang="en-US" altLang="ko-KR" dirty="0"/>
              <a:t>(destroy(</a:t>
            </a:r>
            <a:r>
              <a:rPr lang="ko-KR" altLang="en-US" dirty="0"/>
              <a:t>메모리정리</a:t>
            </a:r>
            <a:r>
              <a:rPr lang="en-US" altLang="ko-KR" dirty="0"/>
              <a:t>)</a:t>
            </a:r>
            <a:r>
              <a:rPr lang="ko-KR" altLang="en-US" dirty="0"/>
              <a:t> 정도</a:t>
            </a:r>
            <a:r>
              <a:rPr lang="en-US" altLang="ko-KR" dirty="0"/>
              <a:t>? </a:t>
            </a:r>
            <a:r>
              <a:rPr lang="ko-KR" altLang="en-US" dirty="0"/>
              <a:t>나중에 배우면 </a:t>
            </a:r>
            <a:r>
              <a:rPr lang="ko-KR" altLang="en-US" dirty="0" err="1"/>
              <a:t>채워넣기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C56527-CFBC-52F9-DB7C-2B9B7A6F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6" y="2217385"/>
            <a:ext cx="7312746" cy="4065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640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580950" y="3044280"/>
            <a:ext cx="9030100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Was</a:t>
            </a:r>
            <a:r>
              <a:rPr lang="ko-KR" altLang="en-US" sz="4400" b="1" dirty="0"/>
              <a:t>에다가 프로그램 </a:t>
            </a:r>
            <a:r>
              <a:rPr lang="ko-KR" altLang="en-US" sz="4400" b="1" dirty="0" err="1"/>
              <a:t>등록하는방법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282885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E90668-2892-4D1D-1E58-186A612F27F6}"/>
              </a:ext>
            </a:extLst>
          </p:cNvPr>
          <p:cNvSpPr txBox="1"/>
          <p:nvPr/>
        </p:nvSpPr>
        <p:spPr>
          <a:xfrm>
            <a:off x="1584434" y="796159"/>
            <a:ext cx="72087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public static void main(</a:t>
            </a:r>
            <a:r>
              <a:rPr lang="en-US" altLang="ko-KR" b="1" dirty="0"/>
              <a:t>String[ ] </a:t>
            </a:r>
            <a:r>
              <a:rPr lang="en-US" altLang="ko-KR" b="1" dirty="0" err="1"/>
              <a:t>args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위 식에서 </a:t>
            </a:r>
            <a:r>
              <a:rPr lang="en-US" altLang="ko-KR" b="1" dirty="0" err="1"/>
              <a:t>args</a:t>
            </a:r>
            <a:r>
              <a:rPr lang="ko-KR" altLang="en-US" b="1" dirty="0"/>
              <a:t>에다가 값을 저장하려면 </a:t>
            </a:r>
            <a:r>
              <a:rPr lang="ko-KR" altLang="en-US" dirty="0"/>
              <a:t>아래와 같이 작성하며 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String year = </a:t>
            </a:r>
            <a:r>
              <a:rPr lang="en-US" altLang="ko-KR" b="1" dirty="0" err="1"/>
              <a:t>args</a:t>
            </a:r>
            <a:r>
              <a:rPr lang="en-US" altLang="ko-KR" b="1" dirty="0"/>
              <a:t>[0]</a:t>
            </a:r>
          </a:p>
          <a:p>
            <a:endParaRPr lang="en-US" altLang="ko-KR" dirty="0"/>
          </a:p>
          <a:p>
            <a:r>
              <a:rPr lang="ko-KR" altLang="en-US" b="1" dirty="0"/>
              <a:t>꼭 </a:t>
            </a:r>
            <a:r>
              <a:rPr lang="en-US" altLang="ko-KR" b="1" dirty="0"/>
              <a:t>String</a:t>
            </a:r>
            <a:r>
              <a:rPr lang="ko-KR" altLang="en-US" b="1" dirty="0"/>
              <a:t>으로 작성</a:t>
            </a:r>
            <a:r>
              <a:rPr lang="ko-KR" altLang="en-US" dirty="0"/>
              <a:t>해야 함 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en-US" altLang="ko-KR" dirty="0"/>
              <a:t>String</a:t>
            </a:r>
            <a:r>
              <a:rPr lang="ko-KR" altLang="en-US" dirty="0"/>
              <a:t>이 아닌</a:t>
            </a:r>
            <a:r>
              <a:rPr lang="en-US" altLang="ko-KR" dirty="0"/>
              <a:t> int</a:t>
            </a:r>
            <a:r>
              <a:rPr lang="ko-KR" altLang="en-US" dirty="0"/>
              <a:t> 값으로 바꾸고 싶다면 </a:t>
            </a:r>
            <a:endParaRPr lang="en-US" altLang="ko-KR" dirty="0"/>
          </a:p>
          <a:p>
            <a:r>
              <a:rPr lang="en-US" altLang="ko-KR" dirty="0"/>
              <a:t>int </a:t>
            </a:r>
            <a:r>
              <a:rPr lang="en-US" altLang="ko-KR" dirty="0" err="1"/>
              <a:t>yyyy</a:t>
            </a:r>
            <a:r>
              <a:rPr lang="en-US" altLang="ko-KR" dirty="0"/>
              <a:t> = </a:t>
            </a:r>
            <a:r>
              <a:rPr lang="en-US" altLang="ko-KR" dirty="0" err="1"/>
              <a:t>Integer.parsInt</a:t>
            </a:r>
            <a:r>
              <a:rPr lang="en-US" altLang="ko-KR" dirty="0"/>
              <a:t>(year) 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Integer</a:t>
            </a:r>
            <a:r>
              <a:rPr lang="ko-KR" altLang="en-US" dirty="0"/>
              <a:t>객체의 </a:t>
            </a:r>
            <a:r>
              <a:rPr lang="en-US" altLang="ko-KR" dirty="0" err="1"/>
              <a:t>parsInt</a:t>
            </a:r>
            <a:r>
              <a:rPr lang="ko-KR" altLang="en-US" dirty="0"/>
              <a:t> 메서드를 사용하여 바꿔주어야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9702660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362606" y="275896"/>
            <a:ext cx="4137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서블릿은</a:t>
            </a:r>
            <a:r>
              <a:rPr lang="ko-KR" altLang="en-US" dirty="0"/>
              <a:t> 시작할 때 아래 처리를 따라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전처리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처리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후처리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C56527-CFBC-52F9-DB7C-2B9B7A6F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6" y="2217385"/>
            <a:ext cx="7312746" cy="4065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163214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362606" y="275896"/>
            <a:ext cx="78454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JSP</a:t>
            </a:r>
            <a:r>
              <a:rPr lang="ko-KR" altLang="en-US" dirty="0"/>
              <a:t>에서 중복되는 코드가 있잖아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아래 사진에서는 </a:t>
            </a:r>
            <a:r>
              <a:rPr lang="ko-KR" altLang="en-US" dirty="0" err="1"/>
              <a:t>전처리</a:t>
            </a:r>
            <a:r>
              <a:rPr lang="en-US" altLang="ko-KR" dirty="0"/>
              <a:t>/</a:t>
            </a:r>
            <a:r>
              <a:rPr lang="ko-KR" altLang="en-US" dirty="0"/>
              <a:t>후처리가 중복되네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처리 내용은 각 </a:t>
            </a:r>
            <a:r>
              <a:rPr lang="en-US" altLang="ko-KR" dirty="0" err="1"/>
              <a:t>jsp</a:t>
            </a:r>
            <a:r>
              <a:rPr lang="ko-KR" altLang="en-US" dirty="0"/>
              <a:t>마다 다르니까 일괄로 처리할 수가 없어서 </a:t>
            </a:r>
            <a:r>
              <a:rPr lang="ko-KR" altLang="en-US" dirty="0" err="1"/>
              <a:t>뺀거고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어쨌든 이런 중복되는 부분을 한곳에 모아서 처리하는 것을 필터라고 불러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C56527-CFBC-52F9-DB7C-2B9B7A6F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6" y="2516930"/>
            <a:ext cx="7312746" cy="4065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4024155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677917"/>
            <a:ext cx="566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보통 로깅</a:t>
            </a:r>
            <a:r>
              <a:rPr lang="en-US" altLang="ko-KR" dirty="0"/>
              <a:t>/</a:t>
            </a:r>
            <a:r>
              <a:rPr lang="ko-KR" altLang="en-US" dirty="0"/>
              <a:t>인코딩 작업 등을 </a:t>
            </a:r>
            <a:r>
              <a:rPr lang="en-US" altLang="ko-KR" dirty="0"/>
              <a:t>Filter</a:t>
            </a:r>
            <a:r>
              <a:rPr lang="ko-KR" altLang="en-US" dirty="0"/>
              <a:t>에서 먼저 </a:t>
            </a:r>
            <a:r>
              <a:rPr lang="ko-KR" altLang="en-US" dirty="0" err="1"/>
              <a:t>처리시킴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C56527-CFBC-52F9-DB7C-2B9B7A6F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66" y="1956089"/>
            <a:ext cx="7312746" cy="4065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3856596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677917"/>
            <a:ext cx="6636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Filter</a:t>
            </a:r>
            <a:r>
              <a:rPr lang="ko-KR" altLang="en-US" dirty="0"/>
              <a:t>에서 인코딩 작업 </a:t>
            </a:r>
            <a:endParaRPr lang="en-US" altLang="ko-KR" dirty="0"/>
          </a:p>
          <a:p>
            <a:r>
              <a:rPr lang="ko-KR" altLang="en-US" dirty="0"/>
              <a:t>그리고 프로그램 종료될 때 </a:t>
            </a:r>
            <a:r>
              <a:rPr lang="en-US" altLang="ko-KR" dirty="0"/>
              <a:t>destroy</a:t>
            </a:r>
            <a:r>
              <a:rPr lang="ko-KR" altLang="en-US" dirty="0"/>
              <a:t> 작업을 해주면</a:t>
            </a:r>
            <a:endParaRPr lang="en-US" altLang="ko-KR" dirty="0"/>
          </a:p>
          <a:p>
            <a:r>
              <a:rPr lang="en-US" altLang="ko-KR" dirty="0"/>
              <a:t>JSP</a:t>
            </a:r>
            <a:r>
              <a:rPr lang="ko-KR" altLang="en-US" dirty="0"/>
              <a:t>에서는 처리 부분만 작성하면 되니까 코드가 훨씬 간결해짐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C56527-CFBC-52F9-DB7C-2B9B7A6F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66" y="1956089"/>
            <a:ext cx="7312746" cy="4065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1963643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785106" y="3044280"/>
            <a:ext cx="6622326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 (13:00~)</a:t>
            </a:r>
          </a:p>
          <a:p>
            <a:pPr algn="ctr"/>
            <a:r>
              <a:rPr lang="ko-KR" altLang="en-US" sz="4400" b="1" dirty="0"/>
              <a:t>필터는 여러 개일 수 있다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032156809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51337" y="677917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필터가 필터를 부를 뿐</a:t>
            </a:r>
            <a:r>
              <a:rPr lang="en-US" altLang="ko-KR" dirty="0"/>
              <a:t>, </a:t>
            </a:r>
            <a:r>
              <a:rPr lang="ko-KR" altLang="en-US" dirty="0"/>
              <a:t>특별할 건 없다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F43535-82A8-6B60-1950-982C37EF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0" y="2131989"/>
            <a:ext cx="10351032" cy="3035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4506151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815388" y="3044280"/>
            <a:ext cx="8561767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 (14:50)</a:t>
            </a:r>
          </a:p>
          <a:p>
            <a:pPr algn="ctr"/>
            <a:r>
              <a:rPr lang="ko-KR" altLang="en-US" sz="4400" b="1" dirty="0"/>
              <a:t>필터 수행시간을 측정하는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퍼포먼스 필터 설명 및 실습 </a:t>
            </a:r>
            <a:r>
              <a:rPr lang="en-US" altLang="ko-KR" sz="44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856010181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83779" y="424660"/>
            <a:ext cx="71172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필터는 처음 시작</a:t>
            </a:r>
            <a:r>
              <a:rPr lang="en-US" altLang="ko-KR" dirty="0"/>
              <a:t> –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/>
              <a:t>부터</a:t>
            </a:r>
            <a:endParaRPr lang="en-US" altLang="ko-KR" dirty="0"/>
          </a:p>
          <a:p>
            <a:r>
              <a:rPr lang="ko-KR" altLang="en-US" dirty="0"/>
              <a:t>프로그램 종료 </a:t>
            </a:r>
            <a:r>
              <a:rPr lang="en-US" altLang="ko-KR" dirty="0"/>
              <a:t>–</a:t>
            </a:r>
            <a:r>
              <a:rPr lang="en-US" altLang="ko-KR" dirty="0" err="1"/>
              <a:t>distroy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를 수행하는 곳이기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소스코드를 잘 작성하면 프로그램의 수행 시간을 알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원리는 </a:t>
            </a:r>
            <a:r>
              <a:rPr lang="ko-KR" altLang="en-US" dirty="0" err="1"/>
              <a:t>서블릿</a:t>
            </a:r>
            <a:r>
              <a:rPr lang="ko-KR" altLang="en-US" dirty="0"/>
              <a:t> 호출 시간을 측정하는 것인데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 수행시간을 확인하는 클래스를 </a:t>
            </a:r>
            <a:r>
              <a:rPr lang="en-US" altLang="ko-KR" dirty="0" err="1"/>
              <a:t>PerformanceFilter</a:t>
            </a:r>
            <a:r>
              <a:rPr lang="en-US" altLang="ko-KR" dirty="0"/>
              <a:t> </a:t>
            </a:r>
            <a:r>
              <a:rPr lang="ko-KR" altLang="en-US" dirty="0"/>
              <a:t>라고 하는데</a:t>
            </a:r>
            <a:endParaRPr lang="en-US" altLang="ko-KR" dirty="0"/>
          </a:p>
          <a:p>
            <a:r>
              <a:rPr lang="ko-KR" altLang="en-US" dirty="0"/>
              <a:t>작성하는 방법은 아래 사진과  같다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@WebFilter &lt;&lt; </a:t>
            </a:r>
            <a:r>
              <a:rPr lang="ko-KR" altLang="en-US" dirty="0"/>
              <a:t>이건 </a:t>
            </a:r>
            <a:endParaRPr lang="en-US" altLang="ko-KR" dirty="0"/>
          </a:p>
          <a:p>
            <a:r>
              <a:rPr lang="ko-KR" altLang="en-US" dirty="0"/>
              <a:t>필터를 등록하는 </a:t>
            </a:r>
            <a:r>
              <a:rPr lang="ko-KR" altLang="en-US" dirty="0" err="1"/>
              <a:t>어노테이션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CAE85-6879-ADF2-C8A0-427BE9E8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55" y="2549978"/>
            <a:ext cx="6721366" cy="4048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5480223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83779" y="424660"/>
            <a:ext cx="625363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urlPatterns</a:t>
            </a:r>
            <a:r>
              <a:rPr lang="en-US" altLang="ko-KR" dirty="0"/>
              <a:t>=“/*” </a:t>
            </a:r>
            <a:r>
              <a:rPr lang="ko-KR" altLang="en-US" dirty="0"/>
              <a:t>부분은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요청에 필터를 적용할 것인가</a:t>
            </a:r>
            <a:r>
              <a:rPr lang="en-US" altLang="ko-KR" dirty="0"/>
              <a:t>? </a:t>
            </a:r>
            <a:r>
              <a:rPr lang="ko-KR" altLang="en-US" dirty="0"/>
              <a:t>를 물어보는 속성인데 </a:t>
            </a:r>
            <a:endParaRPr lang="en-US" altLang="ko-KR" dirty="0"/>
          </a:p>
          <a:p>
            <a:r>
              <a:rPr lang="ko-KR" altLang="en-US" dirty="0"/>
              <a:t>위와 같은 </a:t>
            </a:r>
            <a:r>
              <a:rPr lang="en-US" altLang="ko-KR" dirty="0"/>
              <a:t>/*</a:t>
            </a:r>
            <a:r>
              <a:rPr lang="ko-KR" altLang="en-US" dirty="0"/>
              <a:t>이라면 </a:t>
            </a:r>
            <a:endParaRPr lang="en-US" altLang="ko-KR" dirty="0"/>
          </a:p>
          <a:p>
            <a:r>
              <a:rPr lang="ko-KR" altLang="en-US" dirty="0"/>
              <a:t>모든 요청에 대해서 필터를 적용하라는 뜻임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실행 시간을 확인하려면 </a:t>
            </a:r>
            <a:endParaRPr lang="en-US" altLang="ko-KR" dirty="0"/>
          </a:p>
          <a:p>
            <a:r>
              <a:rPr lang="en-US" altLang="ko-KR" dirty="0"/>
              <a:t>@WebFilter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사용하여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PerformanceFilter</a:t>
            </a:r>
            <a:r>
              <a:rPr lang="ko-KR" altLang="en-US" dirty="0"/>
              <a:t>클래스 만들고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doFilter</a:t>
            </a:r>
            <a:r>
              <a:rPr lang="ko-KR" altLang="en-US" dirty="0"/>
              <a:t>라는 메서드를 </a:t>
            </a:r>
            <a:r>
              <a:rPr lang="ko-KR" altLang="en-US" dirty="0" err="1"/>
              <a:t>오버라이드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옆 사진처럼 코드를 작성하면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CAE85-6879-ADF2-C8A0-427BE9E8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55" y="2549978"/>
            <a:ext cx="6721366" cy="4048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9252111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83779" y="424660"/>
            <a:ext cx="4830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사진처럼 콘솔에 소요시간이 찍히게 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나중에 공부해보기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79676-E011-B197-AFC7-146F7381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525" y="3305696"/>
            <a:ext cx="2705239" cy="1003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912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884224" y="2028617"/>
            <a:ext cx="6423553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ch02-03 (02:00~)</a:t>
            </a:r>
          </a:p>
          <a:p>
            <a:pPr algn="ctr"/>
            <a:r>
              <a:rPr lang="ko-KR" altLang="en-US" sz="4400" b="1" dirty="0"/>
              <a:t>날짜</a:t>
            </a:r>
            <a:r>
              <a:rPr lang="en-US" altLang="ko-KR" sz="4400" b="1" dirty="0"/>
              <a:t>/</a:t>
            </a:r>
            <a:r>
              <a:rPr lang="ko-KR" altLang="en-US" sz="4400" b="1" dirty="0"/>
              <a:t>요일</a:t>
            </a:r>
            <a:r>
              <a:rPr lang="en-US" altLang="ko-KR" sz="4400" b="1" dirty="0"/>
              <a:t>/Calendar</a:t>
            </a:r>
          </a:p>
          <a:p>
            <a:pPr algn="ctr"/>
            <a:r>
              <a:rPr lang="ko-KR" altLang="en-US" sz="4400" b="1" dirty="0"/>
              <a:t>프로그램 작성하는 방법 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(</a:t>
            </a:r>
            <a:r>
              <a:rPr lang="ko-KR" altLang="en-US" sz="4400" b="1" dirty="0"/>
              <a:t>필요할 때 참고</a:t>
            </a:r>
            <a:r>
              <a:rPr lang="en-US" altLang="ko-KR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5555206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284957" y="3044280"/>
            <a:ext cx="5622629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ch02-16 (18:00)</a:t>
            </a:r>
          </a:p>
          <a:p>
            <a:pPr algn="ctr"/>
            <a:r>
              <a:rPr lang="ko-KR" altLang="en-US" sz="4400" b="1" dirty="0"/>
              <a:t>필터 등록하기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@WebFilter(“”) pass</a:t>
            </a:r>
          </a:p>
        </p:txBody>
      </p:sp>
    </p:spTree>
    <p:extLst>
      <p:ext uri="{BB962C8B-B14F-4D97-AF65-F5344CB8AC3E}">
        <p14:creationId xmlns:p14="http://schemas.microsoft.com/office/powerpoint/2010/main" val="27621393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83779" y="42466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나중에 공부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828FA4-186F-0336-4D67-7F4737997471}"/>
              </a:ext>
            </a:extLst>
          </p:cNvPr>
          <p:cNvGrpSpPr/>
          <p:nvPr/>
        </p:nvGrpSpPr>
        <p:grpSpPr>
          <a:xfrm>
            <a:off x="283779" y="1476567"/>
            <a:ext cx="3676839" cy="1098606"/>
            <a:chOff x="283779" y="1476567"/>
            <a:chExt cx="3676839" cy="10986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5AB57D-30A3-9C4E-0C11-106E98E3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779" y="1476567"/>
              <a:ext cx="3676839" cy="10986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ADC6CD-EDB7-F1BC-6F3A-1BAF70036AF9}"/>
                </a:ext>
              </a:extLst>
            </p:cNvPr>
            <p:cNvSpPr/>
            <p:nvPr/>
          </p:nvSpPr>
          <p:spPr>
            <a:xfrm>
              <a:off x="283779" y="1690023"/>
              <a:ext cx="882869" cy="2018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3168724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809780" y="3044280"/>
            <a:ext cx="4572982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(0:00)</a:t>
            </a:r>
          </a:p>
          <a:p>
            <a:pPr algn="ctr"/>
            <a:r>
              <a:rPr lang="en-US" altLang="ko-KR" sz="4400" b="1" dirty="0"/>
              <a:t>@RequestParam</a:t>
            </a:r>
          </a:p>
        </p:txBody>
      </p:sp>
    </p:spTree>
    <p:extLst>
      <p:ext uri="{BB962C8B-B14F-4D97-AF65-F5344CB8AC3E}">
        <p14:creationId xmlns:p14="http://schemas.microsoft.com/office/powerpoint/2010/main" val="1310202568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83779" y="424660"/>
            <a:ext cx="116699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여태까지 메서드의 매개변수에 </a:t>
            </a:r>
            <a:r>
              <a:rPr lang="en-US" altLang="ko-KR" dirty="0"/>
              <a:t>String </a:t>
            </a:r>
            <a:r>
              <a:rPr lang="en-US" altLang="ko-KR" dirty="0" err="1"/>
              <a:t>aaa</a:t>
            </a:r>
            <a:r>
              <a:rPr lang="en-US" altLang="ko-KR" dirty="0"/>
              <a:t> </a:t>
            </a:r>
            <a:r>
              <a:rPr lang="ko-KR" altLang="en-US" dirty="0" err="1"/>
              <a:t>이런거</a:t>
            </a:r>
            <a:r>
              <a:rPr lang="ko-KR" altLang="en-US" dirty="0"/>
              <a:t> 넣으면 사용 가능 </a:t>
            </a:r>
            <a:r>
              <a:rPr lang="ko-KR" altLang="en-US" dirty="0" err="1"/>
              <a:t>했잖아</a:t>
            </a:r>
            <a:r>
              <a:rPr lang="en-US" altLang="ko-KR" dirty="0"/>
              <a:t>? (</a:t>
            </a:r>
            <a:r>
              <a:rPr lang="ko-KR" altLang="en-US" dirty="0"/>
              <a:t>아래 사진처럼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이유가 </a:t>
            </a:r>
            <a:r>
              <a:rPr lang="en-US" altLang="ko-KR" dirty="0"/>
              <a:t>@RequestParam </a:t>
            </a:r>
            <a:r>
              <a:rPr lang="ko-KR" altLang="en-US" dirty="0" err="1"/>
              <a:t>어노테이션</a:t>
            </a:r>
            <a:r>
              <a:rPr lang="ko-KR" altLang="en-US" dirty="0"/>
              <a:t> 때문임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우리는 그냥 </a:t>
            </a:r>
            <a:r>
              <a:rPr lang="en-US" altLang="ko-KR" dirty="0"/>
              <a:t>String year </a:t>
            </a:r>
            <a:r>
              <a:rPr lang="ko-KR" altLang="en-US" dirty="0"/>
              <a:t>이렇게 썼지만 사실 </a:t>
            </a:r>
            <a:r>
              <a:rPr lang="en-US" altLang="ko-KR" dirty="0"/>
              <a:t>@RequestParam</a:t>
            </a:r>
            <a:r>
              <a:rPr lang="ko-KR" altLang="en-US" dirty="0"/>
              <a:t>태그가 자동으로 붙고</a:t>
            </a:r>
            <a:r>
              <a:rPr lang="en-US" altLang="ko-KR" dirty="0"/>
              <a:t>, </a:t>
            </a:r>
            <a:r>
              <a:rPr lang="ko-KR" altLang="en-US" dirty="0"/>
              <a:t>생략됐기 때문에 사용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요청에 넘어온 파라미터를 매개변수에 </a:t>
            </a:r>
            <a:r>
              <a:rPr lang="ko-KR" altLang="en-US" dirty="0" err="1"/>
              <a:t>연결할때</a:t>
            </a:r>
            <a:r>
              <a:rPr lang="ko-KR" altLang="en-US" dirty="0"/>
              <a:t> 사용하는 </a:t>
            </a:r>
            <a:r>
              <a:rPr lang="ko-KR" altLang="en-US" dirty="0" err="1"/>
              <a:t>어노테이션</a:t>
            </a:r>
            <a:endParaRPr lang="en-US" altLang="ko-KR" dirty="0"/>
          </a:p>
          <a:p>
            <a:r>
              <a:rPr lang="ko-KR" altLang="en-US" dirty="0"/>
              <a:t>요약하면 </a:t>
            </a:r>
            <a:r>
              <a:rPr lang="en-US" altLang="ko-KR" dirty="0"/>
              <a:t>request</a:t>
            </a:r>
            <a:r>
              <a:rPr lang="ko-KR" altLang="en-US" dirty="0"/>
              <a:t>객체에 담긴 정보 및 변수를</a:t>
            </a:r>
            <a:endParaRPr lang="en-US" altLang="ko-KR" dirty="0"/>
          </a:p>
          <a:p>
            <a:r>
              <a:rPr lang="ko-KR" altLang="en-US" dirty="0"/>
              <a:t>메소드의 매개변수에 작성했을 경우 사용 가능하게 해주는 </a:t>
            </a:r>
            <a:r>
              <a:rPr lang="ko-KR" altLang="en-US" dirty="0" err="1"/>
              <a:t>어노테이션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말이 어려워서 그렇지 사실 아래 사진과 같다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</a:t>
            </a:r>
            <a:r>
              <a:rPr lang="en-US" altLang="ko-KR" dirty="0"/>
              <a:t> </a:t>
            </a:r>
            <a:r>
              <a:rPr lang="ko-KR" altLang="en-US" dirty="0"/>
              <a:t>여태까지 </a:t>
            </a:r>
            <a:r>
              <a:rPr lang="en-US" altLang="ko-KR" dirty="0"/>
              <a:t>request</a:t>
            </a:r>
            <a:r>
              <a:rPr lang="ko-KR" altLang="en-US" dirty="0"/>
              <a:t>객체에 저장된 변수를 그냥</a:t>
            </a:r>
            <a:r>
              <a:rPr lang="en-US" altLang="ko-KR" dirty="0"/>
              <a:t> </a:t>
            </a:r>
            <a:r>
              <a:rPr lang="ko-KR" altLang="en-US" dirty="0"/>
              <a:t>아래 사진처럼</a:t>
            </a:r>
            <a:endParaRPr lang="en-US" altLang="ko-KR" dirty="0"/>
          </a:p>
          <a:p>
            <a:r>
              <a:rPr lang="en-US" altLang="ko-KR" dirty="0"/>
              <a:t>String </a:t>
            </a:r>
            <a:r>
              <a:rPr lang="ko-KR" altLang="en-US" dirty="0" err="1"/>
              <a:t>변수명</a:t>
            </a:r>
            <a:r>
              <a:rPr lang="ko-KR" altLang="en-US" dirty="0"/>
              <a:t> 이렇게 매개변수로 넣어 </a:t>
            </a:r>
            <a:r>
              <a:rPr lang="ko-KR" altLang="en-US" dirty="0" err="1"/>
              <a:t>사용했잖아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C43652-832E-409A-8EEA-373BAAC7DA4F}"/>
              </a:ext>
            </a:extLst>
          </p:cNvPr>
          <p:cNvGrpSpPr/>
          <p:nvPr/>
        </p:nvGrpSpPr>
        <p:grpSpPr>
          <a:xfrm>
            <a:off x="283779" y="4600074"/>
            <a:ext cx="9011113" cy="2121009"/>
            <a:chOff x="463208" y="3429000"/>
            <a:chExt cx="9011113" cy="21210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2EEB76-F690-C6B6-2E2A-B246256A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08" y="3429000"/>
              <a:ext cx="9011113" cy="2121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38C6863-B3CB-2445-CDFE-D95B0E1269DB}"/>
                </a:ext>
              </a:extLst>
            </p:cNvPr>
            <p:cNvSpPr/>
            <p:nvPr/>
          </p:nvSpPr>
          <p:spPr>
            <a:xfrm>
              <a:off x="2723689" y="3912960"/>
              <a:ext cx="1249221" cy="3358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0468939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94739" y="1395315"/>
            <a:ext cx="6769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사실은 </a:t>
            </a:r>
            <a:r>
              <a:rPr lang="en-US" altLang="ko-KR" dirty="0"/>
              <a:t>@RequestParam</a:t>
            </a:r>
            <a:r>
              <a:rPr lang="ko-KR" altLang="en-US" dirty="0"/>
              <a:t>이라는 것이 생략되어 있던 거지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Name=“year” &lt;&lt; </a:t>
            </a:r>
            <a:r>
              <a:rPr lang="ko-KR" altLang="en-US" dirty="0"/>
              <a:t>이건 파라미터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이름이고 </a:t>
            </a:r>
            <a:endParaRPr lang="en-US" altLang="ko-KR" dirty="0"/>
          </a:p>
          <a:p>
            <a:r>
              <a:rPr lang="en-US" altLang="ko-KR" dirty="0"/>
              <a:t>Required=false</a:t>
            </a:r>
            <a:r>
              <a:rPr lang="ko-KR" altLang="en-US" dirty="0"/>
              <a:t> </a:t>
            </a:r>
            <a:r>
              <a:rPr lang="en-US" altLang="ko-KR" dirty="0"/>
              <a:t>&lt;&lt;</a:t>
            </a:r>
            <a:r>
              <a:rPr lang="ko-KR" altLang="en-US" dirty="0"/>
              <a:t> 이건 필수 여부를 의미해 </a:t>
            </a:r>
            <a:endParaRPr lang="en-US" altLang="ko-KR" dirty="0"/>
          </a:p>
          <a:p>
            <a:r>
              <a:rPr lang="en-US" altLang="ko-KR" dirty="0"/>
              <a:t>False</a:t>
            </a:r>
            <a:r>
              <a:rPr lang="ko-KR" altLang="en-US" dirty="0"/>
              <a:t>니까 필수가 아니다</a:t>
            </a:r>
            <a:r>
              <a:rPr lang="en-US" altLang="ko-KR" dirty="0"/>
              <a:t>! </a:t>
            </a:r>
            <a:r>
              <a:rPr lang="ko-KR" altLang="en-US" dirty="0"/>
              <a:t>라는 뜻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Required = </a:t>
            </a:r>
            <a:r>
              <a:rPr lang="ko-KR" altLang="en-US" dirty="0"/>
              <a:t>필수의 라는 뜻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C43652-832E-409A-8EEA-373BAAC7DA4F}"/>
              </a:ext>
            </a:extLst>
          </p:cNvPr>
          <p:cNvGrpSpPr/>
          <p:nvPr/>
        </p:nvGrpSpPr>
        <p:grpSpPr>
          <a:xfrm>
            <a:off x="494739" y="3870435"/>
            <a:ext cx="9011113" cy="2121009"/>
            <a:chOff x="463208" y="3429000"/>
            <a:chExt cx="9011113" cy="21210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2EEB76-F690-C6B6-2E2A-B246256A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08" y="3429000"/>
              <a:ext cx="9011113" cy="2121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38C6863-B3CB-2445-CDFE-D95B0E1269DB}"/>
                </a:ext>
              </a:extLst>
            </p:cNvPr>
            <p:cNvSpPr/>
            <p:nvPr/>
          </p:nvSpPr>
          <p:spPr>
            <a:xfrm>
              <a:off x="2794634" y="3715892"/>
              <a:ext cx="3771704" cy="2176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6849740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94739" y="1395315"/>
            <a:ext cx="6660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 </a:t>
            </a:r>
            <a:r>
              <a:rPr lang="en-US" altLang="ko-KR" dirty="0"/>
              <a:t>@RequestParam </a:t>
            </a:r>
            <a:r>
              <a:rPr lang="ko-KR" altLang="en-US" dirty="0" err="1"/>
              <a:t>뭐시기</a:t>
            </a:r>
            <a:r>
              <a:rPr lang="ko-KR" altLang="en-US" dirty="0"/>
              <a:t> </a:t>
            </a:r>
            <a:r>
              <a:rPr lang="ko-KR" altLang="en-US" dirty="0" err="1"/>
              <a:t>뭐시기</a:t>
            </a:r>
            <a:r>
              <a:rPr lang="ko-KR" altLang="en-US" dirty="0"/>
              <a:t> 작성해야 하는데</a:t>
            </a:r>
            <a:endParaRPr lang="en-US" altLang="ko-KR" dirty="0"/>
          </a:p>
          <a:p>
            <a:r>
              <a:rPr lang="ko-KR" altLang="en-US" dirty="0"/>
              <a:t>매개변수로 사용할 때 편의를 위해서 생략 가능하게 </a:t>
            </a:r>
            <a:r>
              <a:rPr lang="ko-KR" altLang="en-US" dirty="0" err="1"/>
              <a:t>해준거야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@RequestParam(name=“year”) =</a:t>
            </a:r>
            <a:r>
              <a:rPr lang="ko-KR" altLang="en-US" dirty="0"/>
              <a:t> </a:t>
            </a:r>
            <a:r>
              <a:rPr lang="en-US" altLang="ko-KR" dirty="0"/>
              <a:t>String year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C43652-832E-409A-8EEA-373BAAC7DA4F}"/>
              </a:ext>
            </a:extLst>
          </p:cNvPr>
          <p:cNvGrpSpPr/>
          <p:nvPr/>
        </p:nvGrpSpPr>
        <p:grpSpPr>
          <a:xfrm>
            <a:off x="494739" y="3870435"/>
            <a:ext cx="9011113" cy="2121009"/>
            <a:chOff x="463208" y="3429000"/>
            <a:chExt cx="9011113" cy="21210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2EEB76-F690-C6B6-2E2A-B246256A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08" y="3429000"/>
              <a:ext cx="9011113" cy="2121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38C6863-B3CB-2445-CDFE-D95B0E1269DB}"/>
                </a:ext>
              </a:extLst>
            </p:cNvPr>
            <p:cNvSpPr/>
            <p:nvPr/>
          </p:nvSpPr>
          <p:spPr>
            <a:xfrm>
              <a:off x="2794634" y="3715892"/>
              <a:ext cx="3771704" cy="2176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430628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67151" y="567625"/>
            <a:ext cx="74674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그리고 나중에 자세하게 설명할 건데 </a:t>
            </a:r>
            <a:endParaRPr lang="en-US" altLang="ko-KR" dirty="0"/>
          </a:p>
          <a:p>
            <a:r>
              <a:rPr lang="en-US" altLang="ko-KR" dirty="0"/>
              <a:t>Required = false &lt;&lt; </a:t>
            </a:r>
            <a:r>
              <a:rPr lang="ko-KR" altLang="en-US" dirty="0"/>
              <a:t>이거 때문에 </a:t>
            </a:r>
            <a:endParaRPr lang="en-US" altLang="ko-KR" dirty="0"/>
          </a:p>
          <a:p>
            <a:r>
              <a:rPr lang="ko-KR" altLang="en-US" dirty="0"/>
              <a:t>매개변수에 그냥 </a:t>
            </a:r>
            <a:r>
              <a:rPr lang="en-US" altLang="ko-KR" dirty="0"/>
              <a:t>String year </a:t>
            </a:r>
            <a:r>
              <a:rPr lang="ko-KR" altLang="en-US" dirty="0"/>
              <a:t>이렇게 작성할 수 있어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Required = true</a:t>
            </a:r>
            <a:r>
              <a:rPr lang="ko-KR" altLang="en-US" dirty="0"/>
              <a:t>라고 하면 </a:t>
            </a:r>
            <a:endParaRPr lang="en-US" altLang="ko-KR" dirty="0"/>
          </a:p>
          <a:p>
            <a:r>
              <a:rPr lang="ko-KR" altLang="en-US" dirty="0"/>
              <a:t>매개변수에 </a:t>
            </a:r>
            <a:r>
              <a:rPr lang="en-US" altLang="ko-KR" dirty="0"/>
              <a:t>String year</a:t>
            </a:r>
            <a:r>
              <a:rPr lang="ko-KR" altLang="en-US" dirty="0"/>
              <a:t>가 아닌 </a:t>
            </a:r>
            <a:r>
              <a:rPr lang="en-US" altLang="ko-KR" dirty="0"/>
              <a:t>@RequestParam</a:t>
            </a:r>
            <a:r>
              <a:rPr lang="ko-KR" altLang="en-US" dirty="0"/>
              <a:t>를 생략하지 않고 </a:t>
            </a:r>
            <a:endParaRPr lang="en-US" altLang="ko-KR" dirty="0"/>
          </a:p>
          <a:p>
            <a:r>
              <a:rPr lang="en-US" altLang="ko-KR" dirty="0"/>
              <a:t>@RequestParam String year </a:t>
            </a:r>
            <a:r>
              <a:rPr lang="ko-KR" altLang="en-US" dirty="0"/>
              <a:t>이렇게 </a:t>
            </a:r>
            <a:r>
              <a:rPr lang="ko-KR" altLang="en-US" dirty="0" err="1"/>
              <a:t>써야해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이 말의 뜻은 </a:t>
            </a:r>
            <a:r>
              <a:rPr lang="en-US" altLang="ko-KR" dirty="0"/>
              <a:t>year</a:t>
            </a:r>
            <a:r>
              <a:rPr lang="ko-KR" altLang="en-US" dirty="0"/>
              <a:t>라는 변수에 값이 꼭 들어가야만 한다는 뜻이지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이건 조금 있다가 보고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C43652-832E-409A-8EEA-373BAAC7DA4F}"/>
              </a:ext>
            </a:extLst>
          </p:cNvPr>
          <p:cNvGrpSpPr/>
          <p:nvPr/>
        </p:nvGrpSpPr>
        <p:grpSpPr>
          <a:xfrm>
            <a:off x="494739" y="3870435"/>
            <a:ext cx="9011113" cy="2121009"/>
            <a:chOff x="463208" y="3429000"/>
            <a:chExt cx="9011113" cy="21210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2EEB76-F690-C6B6-2E2A-B246256A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08" y="3429000"/>
              <a:ext cx="9011113" cy="2121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38C6863-B3CB-2445-CDFE-D95B0E1269DB}"/>
                </a:ext>
              </a:extLst>
            </p:cNvPr>
            <p:cNvSpPr/>
            <p:nvPr/>
          </p:nvSpPr>
          <p:spPr>
            <a:xfrm>
              <a:off x="5139558" y="3715892"/>
              <a:ext cx="1426779" cy="2333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8397129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194131" y="3044280"/>
            <a:ext cx="9804287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(01:20)</a:t>
            </a:r>
          </a:p>
          <a:p>
            <a:pPr algn="ctr"/>
            <a:r>
              <a:rPr lang="en-US" altLang="ko-KR" sz="4400" b="1" dirty="0"/>
              <a:t>public String main(String year) </a:t>
            </a:r>
            <a:r>
              <a:rPr lang="ko-KR" altLang="en-US" sz="4400" b="1" dirty="0"/>
              <a:t>예시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250436973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94739" y="1395315"/>
            <a:ext cx="7168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사진처럼 </a:t>
            </a:r>
            <a:r>
              <a:rPr lang="ko-KR" altLang="en-US" dirty="0" err="1"/>
              <a:t>쿼리스트링</a:t>
            </a:r>
            <a:r>
              <a:rPr lang="ko-KR" altLang="en-US" dirty="0"/>
              <a:t> 자체가 없으면 </a:t>
            </a:r>
            <a:r>
              <a:rPr lang="en-US" altLang="ko-KR" dirty="0"/>
              <a:t>(?</a:t>
            </a:r>
            <a:r>
              <a:rPr lang="ko-KR" altLang="en-US" dirty="0"/>
              <a:t>도 없는 것을 이야기 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year </a:t>
            </a:r>
            <a:r>
              <a:rPr lang="ko-KR" altLang="en-US" dirty="0"/>
              <a:t>값에는 </a:t>
            </a:r>
            <a:r>
              <a:rPr lang="en-US" altLang="ko-KR" dirty="0"/>
              <a:t>NULL</a:t>
            </a:r>
            <a:r>
              <a:rPr lang="ko-KR" altLang="en-US" dirty="0"/>
              <a:t>이 들어가고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C43652-832E-409A-8EEA-373BAAC7DA4F}"/>
              </a:ext>
            </a:extLst>
          </p:cNvPr>
          <p:cNvGrpSpPr/>
          <p:nvPr/>
        </p:nvGrpSpPr>
        <p:grpSpPr>
          <a:xfrm>
            <a:off x="494739" y="3870435"/>
            <a:ext cx="9011113" cy="2121009"/>
            <a:chOff x="463208" y="3429000"/>
            <a:chExt cx="9011113" cy="21210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2EEB76-F690-C6B6-2E2A-B246256A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08" y="3429000"/>
              <a:ext cx="9011113" cy="2121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38C6863-B3CB-2445-CDFE-D95B0E1269DB}"/>
                </a:ext>
              </a:extLst>
            </p:cNvPr>
            <p:cNvSpPr/>
            <p:nvPr/>
          </p:nvSpPr>
          <p:spPr>
            <a:xfrm>
              <a:off x="4781089" y="4212505"/>
              <a:ext cx="2439518" cy="249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8798672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94739" y="1395315"/>
            <a:ext cx="7529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쿼리스트링은</a:t>
            </a:r>
            <a:r>
              <a:rPr lang="ko-KR" altLang="en-US" dirty="0"/>
              <a:t> 작성했으나 값을 입력하지 않았다면 </a:t>
            </a:r>
            <a:r>
              <a:rPr lang="en-US" altLang="ko-KR" dirty="0"/>
              <a:t>“”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공백이 들어가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에러 확인할 때 중요하니까 참고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C43652-832E-409A-8EEA-373BAAC7DA4F}"/>
              </a:ext>
            </a:extLst>
          </p:cNvPr>
          <p:cNvGrpSpPr/>
          <p:nvPr/>
        </p:nvGrpSpPr>
        <p:grpSpPr>
          <a:xfrm>
            <a:off x="494739" y="3429000"/>
            <a:ext cx="9011113" cy="2121009"/>
            <a:chOff x="463208" y="3429000"/>
            <a:chExt cx="9011113" cy="21210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2EEB76-F690-C6B6-2E2A-B246256A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08" y="3429000"/>
              <a:ext cx="9011113" cy="2121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38C6863-B3CB-2445-CDFE-D95B0E1269DB}"/>
                </a:ext>
              </a:extLst>
            </p:cNvPr>
            <p:cNvSpPr/>
            <p:nvPr/>
          </p:nvSpPr>
          <p:spPr>
            <a:xfrm>
              <a:off x="4773206" y="4425340"/>
              <a:ext cx="2439518" cy="2491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7743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12842" y="2705725"/>
            <a:ext cx="11366317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ch02-03 (02:55~)</a:t>
            </a:r>
          </a:p>
          <a:p>
            <a:pPr algn="ctr"/>
            <a:r>
              <a:rPr lang="ko-KR" altLang="en-US" sz="4400" b="1" dirty="0" err="1"/>
              <a:t>컴파일된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java</a:t>
            </a:r>
            <a:r>
              <a:rPr lang="ko-KR" altLang="en-US" sz="4400" b="1" dirty="0"/>
              <a:t>파일은 </a:t>
            </a:r>
            <a:r>
              <a:rPr lang="en-US" altLang="ko-KR" sz="4400" b="1" dirty="0"/>
              <a:t>target</a:t>
            </a:r>
            <a:r>
              <a:rPr lang="ko-KR" altLang="en-US" sz="4400" b="1" dirty="0"/>
              <a:t>폴더에 저장된다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389688306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480143" y="3044280"/>
            <a:ext cx="9232271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(01:55)</a:t>
            </a:r>
          </a:p>
          <a:p>
            <a:pPr algn="ctr"/>
            <a:r>
              <a:rPr lang="en-US" altLang="ko-KR" sz="4400" b="1" dirty="0"/>
              <a:t>public String main(</a:t>
            </a:r>
          </a:p>
          <a:p>
            <a:pPr algn="ctr"/>
            <a:r>
              <a:rPr lang="en-US" altLang="ko-KR" sz="4400" b="1" dirty="0"/>
              <a:t>@RequestParam String year) </a:t>
            </a:r>
            <a:r>
              <a:rPr lang="ko-KR" altLang="en-US" sz="4400" b="1" dirty="0"/>
              <a:t>예시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419342906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94739" y="609955"/>
            <a:ext cx="95138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지금까지는 </a:t>
            </a:r>
            <a:r>
              <a:rPr lang="en-US" altLang="ko-KR" dirty="0"/>
              <a:t>required</a:t>
            </a:r>
            <a:r>
              <a:rPr lang="ko-KR" altLang="en-US" dirty="0"/>
              <a:t>속성이 </a:t>
            </a:r>
            <a:r>
              <a:rPr lang="en-US" altLang="ko-KR" dirty="0"/>
              <a:t>false</a:t>
            </a:r>
            <a:r>
              <a:rPr lang="ko-KR" altLang="en-US" dirty="0"/>
              <a:t>인 것만 봤는데 </a:t>
            </a:r>
            <a:endParaRPr lang="en-US" altLang="ko-KR" dirty="0"/>
          </a:p>
          <a:p>
            <a:r>
              <a:rPr lang="ko-KR" altLang="en-US" dirty="0"/>
              <a:t>이제는 </a:t>
            </a:r>
            <a:r>
              <a:rPr lang="en-US" altLang="ko-KR" dirty="0"/>
              <a:t>true</a:t>
            </a:r>
            <a:r>
              <a:rPr lang="ko-KR" altLang="en-US" dirty="0"/>
              <a:t>인 것을 보자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매개변수 </a:t>
            </a:r>
            <a:r>
              <a:rPr lang="en-US" altLang="ko-KR" dirty="0"/>
              <a:t>String year </a:t>
            </a:r>
            <a:r>
              <a:rPr lang="ko-KR" altLang="en-US" dirty="0"/>
              <a:t>앞에 </a:t>
            </a:r>
            <a:r>
              <a:rPr lang="en-US" altLang="ko-KR" sz="1800" dirty="0"/>
              <a:t>@RequestParam </a:t>
            </a:r>
            <a:r>
              <a:rPr lang="ko-KR" altLang="en-US" sz="1800" dirty="0"/>
              <a:t>을 붙이면 </a:t>
            </a:r>
            <a:r>
              <a:rPr lang="en-US" altLang="ko-KR" sz="1800" dirty="0"/>
              <a:t>required </a:t>
            </a:r>
            <a:r>
              <a:rPr lang="ko-KR" altLang="en-US" sz="1800" dirty="0"/>
              <a:t>속성이 </a:t>
            </a:r>
            <a:r>
              <a:rPr lang="en-US" altLang="ko-KR" sz="1800" dirty="0"/>
              <a:t>true</a:t>
            </a:r>
            <a:r>
              <a:rPr lang="ko-KR" altLang="en-US" sz="1800" dirty="0"/>
              <a:t>라는 것과 동일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ko-KR" altLang="en-US" dirty="0"/>
              <a:t>이 말의 뜻은 </a:t>
            </a:r>
            <a:r>
              <a:rPr lang="en-US" altLang="ko-KR" dirty="0"/>
              <a:t>year</a:t>
            </a:r>
            <a:r>
              <a:rPr lang="ko-KR" altLang="en-US" dirty="0"/>
              <a:t>라는 변수가 반드시 매개변수로 들어가야 한다는 뜻이다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특정 변수를 필수로 받고 싶을 경우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82E903-D2D9-EE6C-BE8A-788AEDB719F7}"/>
              </a:ext>
            </a:extLst>
          </p:cNvPr>
          <p:cNvGrpSpPr/>
          <p:nvPr/>
        </p:nvGrpSpPr>
        <p:grpSpPr>
          <a:xfrm>
            <a:off x="969434" y="3905633"/>
            <a:ext cx="9874757" cy="2121009"/>
            <a:chOff x="969434" y="3905633"/>
            <a:chExt cx="9874757" cy="21210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F7C729-5E07-F6C9-29AB-7940CAEC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434" y="3905633"/>
              <a:ext cx="9874757" cy="2121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1DDFAB4-CE26-184F-D366-EA5D5A0BC6E3}"/>
                </a:ext>
              </a:extLst>
            </p:cNvPr>
            <p:cNvSpPr/>
            <p:nvPr/>
          </p:nvSpPr>
          <p:spPr>
            <a:xfrm>
              <a:off x="6096000" y="4236153"/>
              <a:ext cx="1471448" cy="2491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706048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94739" y="1395315"/>
            <a:ext cx="74617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매개변수 앞에 </a:t>
            </a:r>
            <a:r>
              <a:rPr lang="en-US" altLang="ko-KR" dirty="0"/>
              <a:t>@RequestParam</a:t>
            </a:r>
            <a:r>
              <a:rPr lang="ko-KR" altLang="en-US" dirty="0"/>
              <a:t>태그를 붙여서 매개변수에 넣어주면 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매개변수에 </a:t>
            </a:r>
            <a:r>
              <a:rPr lang="en-US" altLang="ko-KR" dirty="0"/>
              <a:t>@RequestParam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사용했는데 </a:t>
            </a:r>
            <a:endParaRPr lang="en-US" altLang="ko-KR" dirty="0"/>
          </a:p>
          <a:p>
            <a:r>
              <a:rPr lang="ko-KR" altLang="en-US" dirty="0"/>
              <a:t>쿼리 스트링에서 </a:t>
            </a:r>
            <a:r>
              <a:rPr lang="en-US" altLang="ko-KR" dirty="0"/>
              <a:t>null</a:t>
            </a:r>
            <a:r>
              <a:rPr lang="ko-KR" altLang="en-US" dirty="0"/>
              <a:t>값이 온다</a:t>
            </a:r>
            <a:r>
              <a:rPr lang="en-US" altLang="ko-KR" dirty="0"/>
              <a:t>? </a:t>
            </a:r>
          </a:p>
          <a:p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82E903-D2D9-EE6C-BE8A-788AEDB719F7}"/>
              </a:ext>
            </a:extLst>
          </p:cNvPr>
          <p:cNvGrpSpPr/>
          <p:nvPr/>
        </p:nvGrpSpPr>
        <p:grpSpPr>
          <a:xfrm>
            <a:off x="969434" y="3905633"/>
            <a:ext cx="9874757" cy="2121009"/>
            <a:chOff x="969434" y="3905633"/>
            <a:chExt cx="9874757" cy="21210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F7C729-5E07-F6C9-29AB-7940CAEC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434" y="3905633"/>
              <a:ext cx="9874757" cy="2121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1DDFAB4-CE26-184F-D366-EA5D5A0BC6E3}"/>
                </a:ext>
              </a:extLst>
            </p:cNvPr>
            <p:cNvSpPr/>
            <p:nvPr/>
          </p:nvSpPr>
          <p:spPr>
            <a:xfrm>
              <a:off x="3669893" y="4441104"/>
              <a:ext cx="1390838" cy="351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112787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56087" y="585604"/>
            <a:ext cx="102102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그럼 에러가 </a:t>
            </a:r>
            <a:r>
              <a:rPr lang="ko-KR" altLang="en-US" dirty="0" err="1"/>
              <a:t>발생하는거지</a:t>
            </a:r>
            <a:r>
              <a:rPr lang="ko-KR" altLang="en-US" dirty="0"/>
              <a:t> 왜냐면 </a:t>
            </a:r>
            <a:r>
              <a:rPr lang="en-US" altLang="ko-KR" dirty="0"/>
              <a:t>year</a:t>
            </a:r>
            <a:r>
              <a:rPr lang="ko-KR" altLang="en-US" dirty="0"/>
              <a:t>값은 필수로 들어가야 하는데 </a:t>
            </a:r>
            <a:r>
              <a:rPr lang="en-US" altLang="ko-KR" dirty="0"/>
              <a:t>null</a:t>
            </a:r>
            <a:r>
              <a:rPr lang="ko-KR" altLang="en-US" dirty="0"/>
              <a:t>값을 받으면 프로그램은 </a:t>
            </a:r>
            <a:endParaRPr lang="en-US" altLang="ko-KR" dirty="0"/>
          </a:p>
          <a:p>
            <a:r>
              <a:rPr lang="en-US" altLang="ko-KR" dirty="0"/>
              <a:t>400</a:t>
            </a:r>
            <a:r>
              <a:rPr lang="ko-KR" altLang="en-US" dirty="0"/>
              <a:t>번 에러를 반환하여 </a:t>
            </a:r>
            <a:r>
              <a:rPr lang="en-US" altLang="ko-KR" dirty="0"/>
              <a:t> </a:t>
            </a:r>
            <a:r>
              <a:rPr lang="ko-KR" altLang="en-US" dirty="0"/>
              <a:t>클라이언트야 너가 요청정보를 </a:t>
            </a:r>
            <a:r>
              <a:rPr lang="ko-KR" altLang="en-US" dirty="0" err="1"/>
              <a:t>잘못보냈어</a:t>
            </a:r>
            <a:r>
              <a:rPr lang="ko-KR" altLang="en-US" dirty="0"/>
              <a:t> 라고 </a:t>
            </a:r>
            <a:r>
              <a:rPr lang="ko-KR" altLang="en-US" dirty="0" err="1"/>
              <a:t>말해주는거야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물론 </a:t>
            </a:r>
            <a:r>
              <a:rPr lang="en-US" altLang="ko-KR" dirty="0"/>
              <a:t>“” &lt;&lt; </a:t>
            </a:r>
            <a:r>
              <a:rPr lang="ko-KR" altLang="en-US" dirty="0" err="1"/>
              <a:t>변수값이</a:t>
            </a:r>
            <a:r>
              <a:rPr lang="ko-KR" altLang="en-US" dirty="0"/>
              <a:t> 이런 빈 문자열이면 에러는 발생하지 않아 </a:t>
            </a:r>
            <a:r>
              <a:rPr lang="en-US" altLang="ko-KR" dirty="0"/>
              <a:t>(</a:t>
            </a:r>
            <a:r>
              <a:rPr lang="ko-KR" altLang="en-US" dirty="0"/>
              <a:t>공백도 어쨌든 문자열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변수의 값이 </a:t>
            </a:r>
            <a:r>
              <a:rPr lang="en-US" altLang="ko-KR" dirty="0"/>
              <a:t>null</a:t>
            </a:r>
            <a:r>
              <a:rPr lang="ko-KR" altLang="en-US" dirty="0"/>
              <a:t>일 경우에만 발생해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82E903-D2D9-EE6C-BE8A-788AEDB719F7}"/>
              </a:ext>
            </a:extLst>
          </p:cNvPr>
          <p:cNvGrpSpPr/>
          <p:nvPr/>
        </p:nvGrpSpPr>
        <p:grpSpPr>
          <a:xfrm>
            <a:off x="969434" y="3905633"/>
            <a:ext cx="9874757" cy="2121009"/>
            <a:chOff x="969434" y="3905633"/>
            <a:chExt cx="9874757" cy="21210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F7C729-5E07-F6C9-29AB-7940CAEC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434" y="3905633"/>
              <a:ext cx="9874757" cy="2121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1DDFAB4-CE26-184F-D366-EA5D5A0BC6E3}"/>
                </a:ext>
              </a:extLst>
            </p:cNvPr>
            <p:cNvSpPr/>
            <p:nvPr/>
          </p:nvSpPr>
          <p:spPr>
            <a:xfrm>
              <a:off x="5806119" y="4724884"/>
              <a:ext cx="3243287" cy="2333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3091473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7147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총정리 </a:t>
            </a:r>
            <a:r>
              <a:rPr lang="en-US" altLang="ko-KR" dirty="0"/>
              <a:t>: </a:t>
            </a:r>
            <a:r>
              <a:rPr lang="ko-KR" altLang="en-US" dirty="0"/>
              <a:t>매개변수에 </a:t>
            </a:r>
            <a:r>
              <a:rPr lang="en-US" altLang="ko-KR" dirty="0"/>
              <a:t>@RequestParam &lt;&lt; </a:t>
            </a:r>
            <a:r>
              <a:rPr lang="ko-KR" altLang="en-US" dirty="0"/>
              <a:t>이거 있으면 </a:t>
            </a:r>
            <a:endParaRPr lang="en-US" altLang="ko-KR" dirty="0"/>
          </a:p>
          <a:p>
            <a:r>
              <a:rPr lang="ko-KR" altLang="en-US" dirty="0"/>
              <a:t>필수 매개변수라는 뜻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@RequestParam</a:t>
            </a:r>
            <a:r>
              <a:rPr lang="ko-KR" altLang="en-US" dirty="0"/>
              <a:t>으로 가져온 매개변수의 </a:t>
            </a:r>
            <a:r>
              <a:rPr lang="ko-KR" altLang="en-US" dirty="0" err="1"/>
              <a:t>변수값이</a:t>
            </a:r>
            <a:r>
              <a:rPr lang="ko-KR" altLang="en-US" dirty="0"/>
              <a:t> </a:t>
            </a:r>
            <a:r>
              <a:rPr lang="en-US" altLang="ko-KR" dirty="0"/>
              <a:t>null</a:t>
            </a:r>
            <a:r>
              <a:rPr lang="ko-KR" altLang="en-US" dirty="0"/>
              <a:t>값이면 에러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82E903-D2D9-EE6C-BE8A-788AEDB719F7}"/>
              </a:ext>
            </a:extLst>
          </p:cNvPr>
          <p:cNvGrpSpPr/>
          <p:nvPr/>
        </p:nvGrpSpPr>
        <p:grpSpPr>
          <a:xfrm>
            <a:off x="969434" y="3511495"/>
            <a:ext cx="9874757" cy="2121009"/>
            <a:chOff x="969434" y="3905633"/>
            <a:chExt cx="9874757" cy="21210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F7C729-5E07-F6C9-29AB-7940CAEC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434" y="3905633"/>
              <a:ext cx="9874757" cy="2121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1DDFAB4-CE26-184F-D366-EA5D5A0BC6E3}"/>
                </a:ext>
              </a:extLst>
            </p:cNvPr>
            <p:cNvSpPr/>
            <p:nvPr/>
          </p:nvSpPr>
          <p:spPr>
            <a:xfrm>
              <a:off x="5806119" y="4724884"/>
              <a:ext cx="3243287" cy="2333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74618033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037838" y="2367171"/>
            <a:ext cx="8116324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(06:30)</a:t>
            </a:r>
          </a:p>
          <a:p>
            <a:pPr algn="ctr"/>
            <a:r>
              <a:rPr lang="en-US" altLang="ko-KR" sz="4400" b="1" dirty="0"/>
              <a:t>@RequestParam</a:t>
            </a:r>
          </a:p>
          <a:p>
            <a:pPr algn="ctr"/>
            <a:r>
              <a:rPr lang="ko-KR" altLang="en-US" sz="4400" b="1" dirty="0" err="1"/>
              <a:t>쿼리스트링</a:t>
            </a:r>
            <a:r>
              <a:rPr lang="ko-KR" altLang="en-US" sz="4400" b="1" dirty="0"/>
              <a:t> 값이 </a:t>
            </a:r>
            <a:r>
              <a:rPr lang="ko-KR" altLang="en-US" sz="4400" b="1" dirty="0" err="1"/>
              <a:t>안들어올</a:t>
            </a:r>
            <a:r>
              <a:rPr lang="ko-KR" altLang="en-US" sz="4400" b="1" dirty="0"/>
              <a:t> 경우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기본 값 세팅하기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616958432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7516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사용자가 </a:t>
            </a:r>
            <a:r>
              <a:rPr lang="ko-KR" altLang="en-US" dirty="0" err="1"/>
              <a:t>쿼리스트링에</a:t>
            </a:r>
            <a:r>
              <a:rPr lang="ko-KR" altLang="en-US" dirty="0"/>
              <a:t> 변수 값을 넣지 않았을 경우 </a:t>
            </a:r>
            <a:endParaRPr lang="en-US" altLang="ko-KR" dirty="0"/>
          </a:p>
          <a:p>
            <a:r>
              <a:rPr lang="en-US" altLang="ko-KR" dirty="0" err="1"/>
              <a:t>DefaultVlaue</a:t>
            </a:r>
            <a:r>
              <a:rPr lang="en-US" altLang="ko-KR" dirty="0"/>
              <a:t>=“” </a:t>
            </a:r>
            <a:r>
              <a:rPr lang="ko-KR" altLang="en-US" dirty="0"/>
              <a:t>이라는 속성을 사용하면 </a:t>
            </a:r>
            <a:endParaRPr lang="en-US" altLang="ko-KR" dirty="0"/>
          </a:p>
          <a:p>
            <a:r>
              <a:rPr lang="ko-KR" altLang="en-US" dirty="0"/>
              <a:t>값이 들어오지 않았을 경우</a:t>
            </a:r>
            <a:r>
              <a:rPr lang="en-US" altLang="ko-KR" dirty="0"/>
              <a:t>, </a:t>
            </a:r>
            <a:r>
              <a:rPr lang="ko-KR" altLang="en-US" dirty="0"/>
              <a:t>설정한 값이 자동으로 들어가게 할 수 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27B50-2145-9EC6-93C6-634A9285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4" y="3697706"/>
            <a:ext cx="11089968" cy="25426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184818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67473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방법은 아래와 같다</a:t>
            </a:r>
            <a:endParaRPr lang="en-US" altLang="ko-KR" dirty="0"/>
          </a:p>
          <a:p>
            <a:r>
              <a:rPr lang="en-US" altLang="ko-KR" dirty="0"/>
              <a:t>@RequestParam(required=false, </a:t>
            </a:r>
            <a:r>
              <a:rPr lang="en-US" altLang="ko-KR" dirty="0" err="1"/>
              <a:t>defaultValue</a:t>
            </a:r>
            <a:r>
              <a:rPr lang="en-US" altLang="ko-KR" dirty="0"/>
              <a:t>=“1” int year) { } </a:t>
            </a:r>
          </a:p>
          <a:p>
            <a:endParaRPr lang="en-US" altLang="ko-KR" dirty="0"/>
          </a:p>
          <a:p>
            <a:r>
              <a:rPr lang="en-US" altLang="ko-KR" dirty="0"/>
              <a:t>Required=false</a:t>
            </a:r>
            <a:r>
              <a:rPr lang="ko-KR" altLang="en-US" dirty="0"/>
              <a:t>이기 때문에 필수는 아니지만 </a:t>
            </a:r>
            <a:endParaRPr lang="en-US" altLang="ko-KR" dirty="0"/>
          </a:p>
          <a:p>
            <a:r>
              <a:rPr lang="en-US" altLang="ko-KR" dirty="0" err="1"/>
              <a:t>defaultVlaue</a:t>
            </a:r>
            <a:r>
              <a:rPr lang="en-US" altLang="ko-KR" dirty="0"/>
              <a:t>=“1”</a:t>
            </a:r>
            <a:r>
              <a:rPr lang="ko-KR" altLang="en-US" dirty="0"/>
              <a:t>이기 때문에 값이 </a:t>
            </a:r>
            <a:r>
              <a:rPr lang="ko-KR" altLang="en-US" dirty="0" err="1"/>
              <a:t>빈문자</a:t>
            </a:r>
            <a:r>
              <a:rPr lang="ko-KR" altLang="en-US" dirty="0"/>
              <a:t> 혹은</a:t>
            </a:r>
            <a:r>
              <a:rPr lang="en-US" altLang="ko-KR" dirty="0"/>
              <a:t>null</a:t>
            </a:r>
            <a:r>
              <a:rPr lang="ko-KR" altLang="en-US" dirty="0"/>
              <a:t>이 들어오면 </a:t>
            </a:r>
            <a:endParaRPr lang="en-US" altLang="ko-KR" dirty="0"/>
          </a:p>
          <a:p>
            <a:r>
              <a:rPr lang="en-US" altLang="ko-KR" dirty="0"/>
              <a:t>year </a:t>
            </a:r>
            <a:r>
              <a:rPr lang="ko-KR" altLang="en-US" dirty="0"/>
              <a:t>변수에는 자동적으로 </a:t>
            </a:r>
            <a:r>
              <a:rPr lang="en-US" altLang="ko-KR" dirty="0"/>
              <a:t>1</a:t>
            </a:r>
            <a:r>
              <a:rPr lang="ko-KR" altLang="en-US" dirty="0"/>
              <a:t>의 값이 들어간다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27B50-2145-9EC6-93C6-634A9285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4" y="3697706"/>
            <a:ext cx="11089968" cy="25426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6477199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829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주의해야한다</a:t>
            </a:r>
            <a:r>
              <a:rPr lang="en-US" altLang="ko-KR" dirty="0"/>
              <a:t>!! </a:t>
            </a:r>
            <a:r>
              <a:rPr lang="ko-KR" altLang="en-US" dirty="0"/>
              <a:t>빈 문자열 </a:t>
            </a:r>
            <a:r>
              <a:rPr lang="en-US" altLang="ko-KR" dirty="0"/>
              <a:t>“”</a:t>
            </a:r>
            <a:r>
              <a:rPr lang="ko-KR" altLang="en-US" dirty="0"/>
              <a:t>가 들어와도 </a:t>
            </a:r>
            <a:r>
              <a:rPr lang="en-US" altLang="ko-KR" dirty="0" err="1"/>
              <a:t>defaultVlaue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ko-KR" altLang="en-US" dirty="0" err="1"/>
              <a:t>설정값이</a:t>
            </a:r>
            <a:r>
              <a:rPr lang="ko-KR" altLang="en-US" dirty="0"/>
              <a:t> 들어간다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27B50-2145-9EC6-93C6-634A9285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4" y="3697706"/>
            <a:ext cx="11089968" cy="25426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2117897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922488"/>
            <a:ext cx="6752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또한</a:t>
            </a:r>
            <a:r>
              <a:rPr lang="en-US" altLang="ko-KR" dirty="0"/>
              <a:t>, required=false</a:t>
            </a:r>
            <a:r>
              <a:rPr lang="ko-KR" altLang="en-US" dirty="0"/>
              <a:t>를 했을 경우</a:t>
            </a:r>
            <a:r>
              <a:rPr lang="en-US" altLang="ko-KR" dirty="0"/>
              <a:t>, </a:t>
            </a:r>
            <a:r>
              <a:rPr lang="ko-KR" altLang="en-US" dirty="0"/>
              <a:t>프로그램 오류 방지를 위해서</a:t>
            </a:r>
            <a:endParaRPr lang="en-US" altLang="ko-KR" dirty="0"/>
          </a:p>
          <a:p>
            <a:r>
              <a:rPr lang="ko-KR" altLang="en-US" dirty="0"/>
              <a:t>반드시 </a:t>
            </a:r>
            <a:r>
              <a:rPr lang="en-US" altLang="ko-KR" dirty="0" err="1"/>
              <a:t>defaultValue</a:t>
            </a:r>
            <a:r>
              <a:rPr lang="en-US" altLang="ko-KR" dirty="0"/>
              <a:t> </a:t>
            </a:r>
            <a:r>
              <a:rPr lang="ko-KR" altLang="en-US" dirty="0"/>
              <a:t>속성을 적어주어야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 그러면 에러가 발생할 수도 있으니까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27B50-2145-9EC6-93C6-634A9285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4" y="3697706"/>
            <a:ext cx="11089968" cy="25426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209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FC35441-95BE-0853-7642-40ED01EB95FD}"/>
              </a:ext>
            </a:extLst>
          </p:cNvPr>
          <p:cNvGrpSpPr/>
          <p:nvPr/>
        </p:nvGrpSpPr>
        <p:grpSpPr>
          <a:xfrm>
            <a:off x="609417" y="420280"/>
            <a:ext cx="2775093" cy="5181866"/>
            <a:chOff x="1823363" y="838067"/>
            <a:chExt cx="2775093" cy="51818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F08C6B-2BD2-86EA-66DA-9637B73C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3363" y="838067"/>
              <a:ext cx="2775093" cy="51818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B71234-809D-CCC4-A97A-C43C2271A4B9}"/>
                </a:ext>
              </a:extLst>
            </p:cNvPr>
            <p:cNvSpPr/>
            <p:nvPr/>
          </p:nvSpPr>
          <p:spPr>
            <a:xfrm>
              <a:off x="1950594" y="3338001"/>
              <a:ext cx="2298213" cy="16596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617275-FF99-3C4F-073C-1F1515DCFCF6}"/>
              </a:ext>
            </a:extLst>
          </p:cNvPr>
          <p:cNvSpPr txBox="1"/>
          <p:nvPr/>
        </p:nvSpPr>
        <p:spPr>
          <a:xfrm>
            <a:off x="4256690" y="733097"/>
            <a:ext cx="63305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 보면 </a:t>
            </a:r>
            <a:r>
              <a:rPr lang="en-US" altLang="ko-KR" dirty="0"/>
              <a:t>target</a:t>
            </a:r>
            <a:r>
              <a:rPr lang="ko-KR" altLang="en-US" dirty="0"/>
              <a:t>폴더에도 확장자 </a:t>
            </a:r>
            <a:r>
              <a:rPr lang="en-US" altLang="ko-KR" dirty="0"/>
              <a:t>class</a:t>
            </a:r>
            <a:r>
              <a:rPr lang="ko-KR" altLang="en-US" dirty="0"/>
              <a:t>가 </a:t>
            </a:r>
            <a:r>
              <a:rPr lang="ko-KR" altLang="en-US" dirty="0" err="1"/>
              <a:t>없는것</a:t>
            </a:r>
            <a:r>
              <a:rPr lang="ko-KR" altLang="en-US" dirty="0"/>
              <a:t> 처럼 보임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그래도 </a:t>
            </a:r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파일은 </a:t>
            </a:r>
            <a:r>
              <a:rPr lang="en-US" altLang="ko-KR" dirty="0"/>
              <a:t>target</a:t>
            </a:r>
            <a:r>
              <a:rPr lang="ko-KR" altLang="en-US" dirty="0"/>
              <a:t>폴더에 저장됨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465793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65277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필수값을</a:t>
            </a:r>
            <a:r>
              <a:rPr lang="ko-KR" altLang="en-US" dirty="0"/>
              <a:t> </a:t>
            </a:r>
            <a:r>
              <a:rPr lang="ko-KR" altLang="en-US" dirty="0" err="1"/>
              <a:t>안넣어도</a:t>
            </a:r>
            <a:r>
              <a:rPr lang="ko-KR" altLang="en-US" dirty="0"/>
              <a:t> 상관 없는데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그렇다고 해서 아무런 값이 </a:t>
            </a:r>
            <a:r>
              <a:rPr lang="ko-KR" altLang="en-US" dirty="0" err="1"/>
              <a:t>안들어와도</a:t>
            </a:r>
            <a:r>
              <a:rPr lang="ko-KR" altLang="en-US" dirty="0"/>
              <a:t> 된다는 말은 </a:t>
            </a:r>
            <a:r>
              <a:rPr lang="ko-KR" altLang="en-US" dirty="0" err="1"/>
              <a:t>아니잖아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필수 값은 아니지만 </a:t>
            </a:r>
            <a:endParaRPr lang="en-US" altLang="ko-KR" dirty="0"/>
          </a:p>
          <a:p>
            <a:r>
              <a:rPr lang="ko-KR" altLang="en-US" dirty="0"/>
              <a:t>값이 </a:t>
            </a:r>
            <a:r>
              <a:rPr lang="ko-KR" altLang="en-US" dirty="0" err="1"/>
              <a:t>안들어왔을</a:t>
            </a:r>
            <a:r>
              <a:rPr lang="ko-KR" altLang="en-US" dirty="0"/>
              <a:t> 경우 설정될 값을 설정해 두는 거야</a:t>
            </a:r>
            <a:r>
              <a:rPr lang="en-US" altLang="ko-KR" dirty="0"/>
              <a:t>,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27B50-2145-9EC6-93C6-634A9285B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4" y="3697706"/>
            <a:ext cx="11089968" cy="25426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4483331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635850" y="2367171"/>
            <a:ext cx="8920327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(8:30)</a:t>
            </a:r>
          </a:p>
          <a:p>
            <a:pPr algn="ctr"/>
            <a:r>
              <a:rPr lang="en-US" altLang="ko-KR" sz="4400" b="1" dirty="0"/>
              <a:t>@RequestParam </a:t>
            </a:r>
            <a:r>
              <a:rPr lang="ko-KR" altLang="en-US" sz="4400" b="1" dirty="0" err="1"/>
              <a:t>어노테이션</a:t>
            </a:r>
            <a:r>
              <a:rPr lang="ko-KR" altLang="en-US" sz="4400" b="1" dirty="0"/>
              <a:t> 실습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345532590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319966" y="2705725"/>
            <a:ext cx="7552067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(10:00~)</a:t>
            </a:r>
          </a:p>
          <a:p>
            <a:pPr algn="ctr"/>
            <a:r>
              <a:rPr lang="en-US" altLang="ko-KR" sz="4400" b="1" dirty="0"/>
              <a:t>Web.xml</a:t>
            </a:r>
            <a:r>
              <a:rPr lang="ko-KR" altLang="en-US" sz="4400" b="1" dirty="0"/>
              <a:t>에서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인코딩 깨지는 문제 해결하기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170417995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609012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인코딩이 깨지는 </a:t>
            </a:r>
            <a:r>
              <a:rPr lang="en-US" altLang="ko-KR" dirty="0" err="1"/>
              <a:t>jsp</a:t>
            </a:r>
            <a:r>
              <a:rPr lang="ko-KR" altLang="en-US" dirty="0"/>
              <a:t>에다가 하나씩 설정해줘도 되지만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가능하면 </a:t>
            </a:r>
            <a:r>
              <a:rPr lang="en-US" altLang="ko-KR" dirty="0"/>
              <a:t>WEB.XML</a:t>
            </a:r>
            <a:r>
              <a:rPr lang="ko-KR" altLang="en-US" dirty="0"/>
              <a:t>파일에다가 </a:t>
            </a:r>
            <a:endParaRPr lang="en-US" altLang="ko-KR" dirty="0"/>
          </a:p>
          <a:p>
            <a:r>
              <a:rPr lang="ko-KR" altLang="en-US" dirty="0"/>
              <a:t>인코딩 </a:t>
            </a:r>
            <a:r>
              <a:rPr lang="ko-KR" altLang="en-US" dirty="0" err="1"/>
              <a:t>안깨지는</a:t>
            </a:r>
            <a:r>
              <a:rPr lang="ko-KR" altLang="en-US" dirty="0"/>
              <a:t> 태그 넣어서 한번에 </a:t>
            </a:r>
            <a:r>
              <a:rPr lang="ko-KR" altLang="en-US" dirty="0" err="1"/>
              <a:t>해결하는게</a:t>
            </a:r>
            <a:r>
              <a:rPr lang="ko-KR" altLang="en-US" dirty="0"/>
              <a:t> 낫겠지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구글에 </a:t>
            </a:r>
            <a:r>
              <a:rPr lang="en-US" altLang="ko-KR" dirty="0"/>
              <a:t>web.xml </a:t>
            </a:r>
            <a:r>
              <a:rPr lang="ko-KR" altLang="en-US" dirty="0"/>
              <a:t>인코딩 태그 검색하면 다 나옴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 설명 </a:t>
            </a:r>
            <a:r>
              <a:rPr lang="ko-KR" altLang="en-US" dirty="0" err="1"/>
              <a:t>필요없을</a:t>
            </a:r>
            <a:r>
              <a:rPr lang="ko-KR" altLang="en-US" dirty="0"/>
              <a:t> 정도로 당연한 거니까 </a:t>
            </a:r>
            <a:r>
              <a:rPr lang="en-US" altLang="ko-KR" dirty="0"/>
              <a:t>PASs!! </a:t>
            </a:r>
          </a:p>
          <a:p>
            <a:endParaRPr lang="en-US" altLang="ko-KR" dirty="0"/>
          </a:p>
          <a:p>
            <a:r>
              <a:rPr lang="ko-KR" altLang="en-US" dirty="0"/>
              <a:t>인코딩 깨지는 문제 해결방법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jsp</a:t>
            </a:r>
            <a:r>
              <a:rPr lang="ko-KR" altLang="en-US" dirty="0"/>
              <a:t>페이지 상단에 인코딩 정보 붙여넣기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web.xml</a:t>
            </a:r>
            <a:r>
              <a:rPr lang="ko-KR" altLang="en-US" dirty="0"/>
              <a:t>에다가 인코딩 정보 삽입하기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2834904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3D4EE-A2AF-D6A3-818F-A74AD4F4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62" y="2093560"/>
            <a:ext cx="8524390" cy="38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58659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137232" y="2367171"/>
            <a:ext cx="7917552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(12:00)</a:t>
            </a:r>
          </a:p>
          <a:p>
            <a:pPr algn="ctr"/>
            <a:r>
              <a:rPr lang="ko-KR" altLang="en-US" sz="4400" b="1" dirty="0"/>
              <a:t>브라우저에 </a:t>
            </a:r>
            <a:r>
              <a:rPr lang="ko-KR" altLang="en-US" sz="4400" b="1" dirty="0" err="1"/>
              <a:t>변수값</a:t>
            </a:r>
            <a:r>
              <a:rPr lang="ko-KR" altLang="en-US" sz="4400" b="1" dirty="0"/>
              <a:t> 출력시키기</a:t>
            </a:r>
            <a:endParaRPr lang="en-US" altLang="ko-KR" sz="4400" b="1" dirty="0"/>
          </a:p>
          <a:p>
            <a:pPr algn="ctr"/>
            <a:endParaRPr lang="en-US" altLang="ko-KR" sz="4400" b="1" dirty="0"/>
          </a:p>
          <a:p>
            <a:pPr algn="ctr"/>
            <a:r>
              <a:rPr lang="ko-KR" altLang="en-US" sz="4400" b="1" dirty="0"/>
              <a:t>조금 </a:t>
            </a:r>
            <a:r>
              <a:rPr lang="ko-KR" altLang="en-US" sz="4400" b="1" dirty="0" err="1"/>
              <a:t>대충봄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845579432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컨트롤러는 아래처럼 쓰고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C2061-9FA4-5219-3549-C6F9CA0F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4" y="2943726"/>
            <a:ext cx="8873292" cy="3312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4964218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49555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JSP</a:t>
            </a:r>
            <a:r>
              <a:rPr lang="ko-KR" altLang="en-US" dirty="0"/>
              <a:t>는 아래처럼 써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Request.getParameter</a:t>
            </a:r>
            <a:r>
              <a:rPr lang="en-US" altLang="ko-KR" dirty="0"/>
              <a:t>(“year”) </a:t>
            </a:r>
            <a:r>
              <a:rPr lang="ko-KR" altLang="en-US" dirty="0"/>
              <a:t>메서드 때문에 </a:t>
            </a:r>
            <a:endParaRPr lang="en-US" altLang="ko-KR" dirty="0"/>
          </a:p>
          <a:p>
            <a:r>
              <a:rPr lang="ko-KR" altLang="en-US" dirty="0"/>
              <a:t>변수 </a:t>
            </a:r>
            <a:r>
              <a:rPr lang="en-US" altLang="ko-KR" dirty="0"/>
              <a:t>year</a:t>
            </a:r>
            <a:r>
              <a:rPr lang="ko-KR" altLang="en-US" dirty="0"/>
              <a:t>에 저장된 값이 브라우저에 </a:t>
            </a:r>
            <a:r>
              <a:rPr lang="ko-KR" altLang="en-US" dirty="0" err="1"/>
              <a:t>보일거야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EF080C-1DF6-2309-E904-E803C92D632A}"/>
              </a:ext>
            </a:extLst>
          </p:cNvPr>
          <p:cNvGrpSpPr/>
          <p:nvPr/>
        </p:nvGrpSpPr>
        <p:grpSpPr>
          <a:xfrm>
            <a:off x="1331195" y="3712059"/>
            <a:ext cx="10202082" cy="1774274"/>
            <a:chOff x="1331195" y="3712059"/>
            <a:chExt cx="10202082" cy="17742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4763BB6-1E44-0155-ED79-3F68FB1F5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195" y="3712059"/>
              <a:ext cx="10202082" cy="1774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F65728-107D-E899-B9ED-844C4EB38674}"/>
                </a:ext>
              </a:extLst>
            </p:cNvPr>
            <p:cNvSpPr/>
            <p:nvPr/>
          </p:nvSpPr>
          <p:spPr>
            <a:xfrm>
              <a:off x="1502547" y="4147368"/>
              <a:ext cx="9053158" cy="5208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190817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61171" y="361015"/>
            <a:ext cx="95385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 </a:t>
            </a:r>
            <a:r>
              <a:rPr lang="en-US" altLang="ko-KR" dirty="0"/>
              <a:t>URL</a:t>
            </a:r>
            <a:r>
              <a:rPr lang="ko-KR" altLang="en-US" dirty="0"/>
              <a:t>의 </a:t>
            </a:r>
            <a:r>
              <a:rPr lang="ko-KR" altLang="en-US" dirty="0" err="1"/>
              <a:t>쿼리스트링을</a:t>
            </a:r>
            <a:r>
              <a:rPr lang="ko-KR" altLang="en-US" dirty="0"/>
              <a:t> 작성하지 않으면 </a:t>
            </a:r>
            <a:r>
              <a:rPr lang="en-US" altLang="ko-KR" dirty="0"/>
              <a:t>year = null</a:t>
            </a:r>
            <a:r>
              <a:rPr lang="ko-KR" altLang="en-US" dirty="0"/>
              <a:t>이 출력되는 모습</a:t>
            </a:r>
            <a:endParaRPr lang="en-US" altLang="ko-KR" dirty="0"/>
          </a:p>
          <a:p>
            <a:r>
              <a:rPr lang="ko-KR" altLang="en-US" dirty="0"/>
              <a:t>이유는 </a:t>
            </a:r>
            <a:r>
              <a:rPr lang="ko-KR" altLang="en-US" dirty="0" err="1"/>
              <a:t>쿼리스트링에</a:t>
            </a:r>
            <a:r>
              <a:rPr lang="ko-KR" altLang="en-US" dirty="0"/>
              <a:t> </a:t>
            </a:r>
            <a:r>
              <a:rPr lang="en-US" altLang="ko-KR" dirty="0"/>
              <a:t>year </a:t>
            </a:r>
            <a:r>
              <a:rPr lang="ko-KR" altLang="en-US" dirty="0"/>
              <a:t>자체를 작성해주지 않았기 때문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en-US" altLang="ko-KR" dirty="0"/>
              <a:t>&lt;%=%&gt;</a:t>
            </a:r>
            <a:r>
              <a:rPr lang="ko-KR" altLang="en-US" dirty="0"/>
              <a:t>로 작성하면 </a:t>
            </a:r>
            <a:r>
              <a:rPr lang="en-US" altLang="ko-KR" dirty="0"/>
              <a:t>null</a:t>
            </a:r>
            <a:r>
              <a:rPr lang="ko-KR" altLang="en-US" dirty="0"/>
              <a:t>이라는 값이 나오지만 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c:out</a:t>
            </a:r>
            <a:r>
              <a:rPr lang="en-US" altLang="ko-KR" dirty="0"/>
              <a:t>&gt;</a:t>
            </a:r>
            <a:r>
              <a:rPr lang="ko-KR" altLang="en-US" dirty="0"/>
              <a:t>으로 작성했을 경우 </a:t>
            </a:r>
            <a:r>
              <a:rPr lang="en-US" altLang="ko-KR" dirty="0"/>
              <a:t>null</a:t>
            </a:r>
            <a:r>
              <a:rPr lang="ko-KR" altLang="en-US" dirty="0"/>
              <a:t>이 아닌 빈 문자열이 나오는 모습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저장된 값이 </a:t>
            </a:r>
            <a:r>
              <a:rPr lang="en-US" altLang="ko-KR" dirty="0"/>
              <a:t>null</a:t>
            </a:r>
            <a:r>
              <a:rPr lang="ko-KR" altLang="en-US" dirty="0"/>
              <a:t>임을 확인하기 위해서 </a:t>
            </a:r>
            <a:r>
              <a:rPr lang="en-US" altLang="ko-KR" dirty="0"/>
              <a:t>&lt;%=</a:t>
            </a:r>
            <a:r>
              <a:rPr lang="en-US" altLang="ko-KR" dirty="0" err="1"/>
              <a:t>request.getParameter</a:t>
            </a:r>
            <a:r>
              <a:rPr lang="en-US" altLang="ko-KR" dirty="0"/>
              <a:t>(“year”)%&gt;</a:t>
            </a:r>
            <a:r>
              <a:rPr lang="ko-KR" altLang="en-US" dirty="0"/>
              <a:t>이렇게 </a:t>
            </a:r>
            <a:r>
              <a:rPr lang="ko-KR" altLang="en-US" dirty="0" err="1"/>
              <a:t>쓴거임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8770A7-A184-98A3-B8BD-E27381DB5EA0}"/>
              </a:ext>
            </a:extLst>
          </p:cNvPr>
          <p:cNvGrpSpPr/>
          <p:nvPr/>
        </p:nvGrpSpPr>
        <p:grpSpPr>
          <a:xfrm>
            <a:off x="1501666" y="3072244"/>
            <a:ext cx="5252061" cy="2981520"/>
            <a:chOff x="1501666" y="3072244"/>
            <a:chExt cx="5252061" cy="29815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2E0F823-7A18-B6B4-D151-40AF8C4CD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666" y="3072244"/>
              <a:ext cx="5252061" cy="2981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0EC72E-C91C-7486-0F94-39F6002BACB2}"/>
                </a:ext>
              </a:extLst>
            </p:cNvPr>
            <p:cNvSpPr/>
            <p:nvPr/>
          </p:nvSpPr>
          <p:spPr>
            <a:xfrm>
              <a:off x="3443642" y="3072244"/>
              <a:ext cx="2909032" cy="521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7832266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88170" y="766690"/>
            <a:ext cx="792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쿼리스트링에</a:t>
            </a:r>
            <a:r>
              <a:rPr lang="ko-KR" altLang="en-US" dirty="0"/>
              <a:t> 변수명은 입력하되 값을 </a:t>
            </a:r>
            <a:r>
              <a:rPr lang="ko-KR" altLang="en-US" dirty="0" err="1"/>
              <a:t>안줬을</a:t>
            </a:r>
            <a:r>
              <a:rPr lang="ko-KR" altLang="en-US" dirty="0"/>
              <a:t> 경우 빈 문자열이 나온다</a:t>
            </a:r>
            <a:r>
              <a:rPr lang="en-US" altLang="ko-KR" dirty="0"/>
              <a:t>. “” </a:t>
            </a:r>
          </a:p>
          <a:p>
            <a:r>
              <a:rPr lang="ko-KR" altLang="en-US" dirty="0"/>
              <a:t>이유는 변수명이라도 작성해줬기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쿼리스트링에</a:t>
            </a:r>
            <a:r>
              <a:rPr lang="ko-KR" altLang="en-US" dirty="0"/>
              <a:t> </a:t>
            </a:r>
            <a:r>
              <a:rPr lang="en-US" altLang="ko-KR" dirty="0"/>
              <a:t>year=</a:t>
            </a:r>
            <a:r>
              <a:rPr lang="ko-KR" altLang="en-US" dirty="0"/>
              <a:t> 이걸 작성해줘도 빈 문자열이 나옴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D379A9-CB1D-4EB3-0318-501064F5B45E}"/>
              </a:ext>
            </a:extLst>
          </p:cNvPr>
          <p:cNvGrpSpPr/>
          <p:nvPr/>
        </p:nvGrpSpPr>
        <p:grpSpPr>
          <a:xfrm>
            <a:off x="488170" y="2670941"/>
            <a:ext cx="5900880" cy="2703098"/>
            <a:chOff x="1114745" y="3072244"/>
            <a:chExt cx="5900880" cy="27030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DBA0D4F-DAFD-C7FD-4808-9984D453B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4745" y="3072244"/>
              <a:ext cx="5900880" cy="2703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0EC72E-C91C-7486-0F94-39F6002BACB2}"/>
                </a:ext>
              </a:extLst>
            </p:cNvPr>
            <p:cNvSpPr/>
            <p:nvPr/>
          </p:nvSpPr>
          <p:spPr>
            <a:xfrm>
              <a:off x="2465073" y="3455009"/>
              <a:ext cx="2909032" cy="521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0495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E5A33-F83C-0F1D-1584-911B5CFB46D2}"/>
              </a:ext>
            </a:extLst>
          </p:cNvPr>
          <p:cNvSpPr txBox="1"/>
          <p:nvPr/>
        </p:nvSpPr>
        <p:spPr>
          <a:xfrm>
            <a:off x="632626" y="2852276"/>
            <a:ext cx="4599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이게 보이게 해주는 방법이 있는데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2C5AE19-5BE2-A05A-8453-939595A6227C}"/>
              </a:ext>
            </a:extLst>
          </p:cNvPr>
          <p:cNvGrpSpPr/>
          <p:nvPr/>
        </p:nvGrpSpPr>
        <p:grpSpPr>
          <a:xfrm>
            <a:off x="5936768" y="1231398"/>
            <a:ext cx="4526672" cy="4945809"/>
            <a:chOff x="5936768" y="1231398"/>
            <a:chExt cx="4526672" cy="49458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32EBE6A-159C-6FAC-06D6-99B96516E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6768" y="1231398"/>
              <a:ext cx="4526672" cy="49458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318CE1-D424-B6B7-A4AA-A613C7896E67}"/>
                </a:ext>
              </a:extLst>
            </p:cNvPr>
            <p:cNvSpPr/>
            <p:nvPr/>
          </p:nvSpPr>
          <p:spPr>
            <a:xfrm>
              <a:off x="6096000" y="1396181"/>
              <a:ext cx="609600" cy="2458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DA5CC8-E104-AEA1-34BB-2893D164FAC2}"/>
                </a:ext>
              </a:extLst>
            </p:cNvPr>
            <p:cNvSpPr/>
            <p:nvPr/>
          </p:nvSpPr>
          <p:spPr>
            <a:xfrm>
              <a:off x="6095999" y="2231923"/>
              <a:ext cx="1474839" cy="3146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CB9192-C8A1-0AC0-653D-B9B4CC9242ED}"/>
                </a:ext>
              </a:extLst>
            </p:cNvPr>
            <p:cNvSpPr/>
            <p:nvPr/>
          </p:nvSpPr>
          <p:spPr>
            <a:xfrm>
              <a:off x="7570838" y="5852743"/>
              <a:ext cx="1474839" cy="3146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846951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938452" y="2705725"/>
            <a:ext cx="8315097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(13:30)</a:t>
            </a:r>
          </a:p>
          <a:p>
            <a:pPr algn="ctr"/>
            <a:r>
              <a:rPr lang="ko-KR" altLang="en-US" sz="4400" b="1" dirty="0"/>
              <a:t>설명하기 어렵네 그냥 보면 </a:t>
            </a:r>
            <a:r>
              <a:rPr lang="ko-KR" altLang="en-US" sz="4400" b="1" dirty="0" err="1"/>
              <a:t>될듯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289328546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88170" y="766690"/>
            <a:ext cx="80457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쿼리스트링에</a:t>
            </a:r>
            <a:r>
              <a:rPr lang="ko-KR" altLang="en-US" dirty="0"/>
              <a:t> 아무것도 </a:t>
            </a:r>
            <a:r>
              <a:rPr lang="ko-KR" altLang="en-US" dirty="0" err="1"/>
              <a:t>안적은</a:t>
            </a:r>
            <a:r>
              <a:rPr lang="ko-KR" altLang="en-US" dirty="0"/>
              <a:t> 거랑</a:t>
            </a:r>
            <a:r>
              <a:rPr lang="en-US" altLang="ko-KR" dirty="0"/>
              <a:t>, </a:t>
            </a:r>
            <a:r>
              <a:rPr lang="ko-KR" altLang="en-US" dirty="0"/>
              <a:t>변수명이라도 적어준 것은 차이가 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변수명이라도 적음 </a:t>
            </a:r>
            <a:r>
              <a:rPr lang="en-US" altLang="ko-KR" dirty="0"/>
              <a:t>= “ “ &gt;&gt; </a:t>
            </a:r>
            <a:r>
              <a:rPr lang="ko-KR" altLang="en-US" dirty="0"/>
              <a:t>빈 문자열 출력</a:t>
            </a:r>
            <a:endParaRPr lang="en-US" altLang="ko-KR" dirty="0"/>
          </a:p>
          <a:p>
            <a:r>
              <a:rPr lang="ko-KR" altLang="en-US" dirty="0"/>
              <a:t>아무것도 </a:t>
            </a:r>
            <a:r>
              <a:rPr lang="ko-KR" altLang="en-US" dirty="0" err="1"/>
              <a:t>안적음</a:t>
            </a:r>
            <a:r>
              <a:rPr lang="ko-KR" altLang="en-US" dirty="0"/>
              <a:t> </a:t>
            </a:r>
            <a:r>
              <a:rPr lang="en-US" altLang="ko-KR" dirty="0"/>
              <a:t>= null </a:t>
            </a:r>
            <a:r>
              <a:rPr lang="ko-KR" altLang="en-US" dirty="0"/>
              <a:t>출력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이는 에러가 나고 </a:t>
            </a:r>
            <a:r>
              <a:rPr lang="ko-KR" altLang="en-US" dirty="0" err="1"/>
              <a:t>안나고</a:t>
            </a:r>
            <a:r>
              <a:rPr lang="ko-KR" altLang="en-US" dirty="0"/>
              <a:t> 차이로도 문제가 확산될 수 있다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E765D0-06C6-FCAB-DF59-873FB42D78F1}"/>
              </a:ext>
            </a:extLst>
          </p:cNvPr>
          <p:cNvGrpSpPr/>
          <p:nvPr/>
        </p:nvGrpSpPr>
        <p:grpSpPr>
          <a:xfrm>
            <a:off x="488170" y="3539433"/>
            <a:ext cx="11215660" cy="2703098"/>
            <a:chOff x="488170" y="2670940"/>
            <a:chExt cx="11215660" cy="270309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3D379A9-CB1D-4EB3-0318-501064F5B45E}"/>
                </a:ext>
              </a:extLst>
            </p:cNvPr>
            <p:cNvGrpSpPr/>
            <p:nvPr/>
          </p:nvGrpSpPr>
          <p:grpSpPr>
            <a:xfrm>
              <a:off x="488170" y="2670940"/>
              <a:ext cx="5900880" cy="2703098"/>
              <a:chOff x="1114745" y="3072244"/>
              <a:chExt cx="5900880" cy="270309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DBA0D4F-DAFD-C7FD-4808-9984D453B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4745" y="3072244"/>
                <a:ext cx="5900880" cy="27030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E0EC72E-C91C-7486-0F94-39F6002BACB2}"/>
                  </a:ext>
                </a:extLst>
              </p:cNvPr>
              <p:cNvSpPr/>
              <p:nvPr/>
            </p:nvSpPr>
            <p:spPr>
              <a:xfrm>
                <a:off x="2465073" y="3455009"/>
                <a:ext cx="2909032" cy="52118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28471FE-805B-B9B6-3A68-41FD285D7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8502" y="2831934"/>
              <a:ext cx="4045328" cy="23811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7F10FA-05AC-2234-086B-E45C6C1B22FC}"/>
                </a:ext>
              </a:extLst>
            </p:cNvPr>
            <p:cNvSpPr/>
            <p:nvPr/>
          </p:nvSpPr>
          <p:spPr>
            <a:xfrm>
              <a:off x="10139689" y="2907812"/>
              <a:ext cx="736859" cy="521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7193893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675130" y="2705725"/>
            <a:ext cx="10841751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(15:00)</a:t>
            </a:r>
          </a:p>
          <a:p>
            <a:pPr algn="ctr"/>
            <a:r>
              <a:rPr lang="en-US" altLang="ko-KR" sz="4400" b="1" dirty="0"/>
              <a:t>required = false</a:t>
            </a:r>
            <a:r>
              <a:rPr lang="ko-KR" altLang="en-US" sz="4400" b="1" dirty="0"/>
              <a:t>일 경우</a:t>
            </a:r>
            <a:r>
              <a:rPr lang="en-US" altLang="ko-KR" sz="4400" b="1" dirty="0"/>
              <a:t>, </a:t>
            </a:r>
            <a:r>
              <a:rPr lang="en-US" altLang="ko-KR" sz="4400" b="1" dirty="0" err="1"/>
              <a:t>defaultValue</a:t>
            </a:r>
            <a:r>
              <a:rPr lang="ko-KR" altLang="en-US" sz="4400" b="1" dirty="0"/>
              <a:t>값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선언해줘야 함</a:t>
            </a:r>
            <a:r>
              <a:rPr lang="en-US" altLang="ko-KR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907036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47514" y="411547"/>
            <a:ext cx="98729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@RequestParam(required=false) int a </a:t>
            </a:r>
            <a:r>
              <a:rPr lang="ko-KR" altLang="en-US" dirty="0"/>
              <a:t>일 경우</a:t>
            </a:r>
            <a:r>
              <a:rPr lang="en-US" altLang="ko-KR" dirty="0"/>
              <a:t>, a</a:t>
            </a:r>
            <a:r>
              <a:rPr lang="ko-KR" altLang="en-US" dirty="0"/>
              <a:t>에 값은 사용자가 필수로 적는 것이 아님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필수가 아니기 때문에 사용자가 값을 작성하지 않았을 경우 </a:t>
            </a:r>
            <a:r>
              <a:rPr lang="en-US" altLang="ko-KR" dirty="0" err="1"/>
              <a:t>deafultValue</a:t>
            </a:r>
            <a:r>
              <a:rPr lang="ko-KR" altLang="en-US" dirty="0"/>
              <a:t>를 설정해 줘야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아래처럼 </a:t>
            </a:r>
            <a:r>
              <a:rPr lang="en-US" altLang="ko-KR" dirty="0"/>
              <a:t>required=false </a:t>
            </a:r>
            <a:r>
              <a:rPr lang="ko-KR" altLang="en-US" dirty="0"/>
              <a:t>주고 </a:t>
            </a:r>
            <a:endParaRPr lang="en-US" altLang="ko-KR" dirty="0"/>
          </a:p>
          <a:p>
            <a:r>
              <a:rPr lang="en-US" altLang="ko-KR" dirty="0" err="1"/>
              <a:t>defaultValue</a:t>
            </a:r>
            <a:r>
              <a:rPr lang="en-US" altLang="ko-KR" dirty="0"/>
              <a:t>=2021 </a:t>
            </a:r>
            <a:r>
              <a:rPr lang="ko-KR" altLang="en-US" dirty="0"/>
              <a:t>줬어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 err="1"/>
              <a:t>url</a:t>
            </a:r>
            <a:r>
              <a:rPr lang="ko-KR" altLang="en-US" dirty="0"/>
              <a:t>에 변수 </a:t>
            </a:r>
            <a:r>
              <a:rPr lang="en-US" altLang="ko-KR" dirty="0"/>
              <a:t>year</a:t>
            </a:r>
            <a:r>
              <a:rPr lang="ko-KR" altLang="en-US" dirty="0"/>
              <a:t>에 값을 안주면 </a:t>
            </a:r>
            <a:endParaRPr lang="en-US" altLang="ko-KR" dirty="0"/>
          </a:p>
          <a:p>
            <a:r>
              <a:rPr lang="ko-KR" altLang="en-US" dirty="0"/>
              <a:t>브라우저 </a:t>
            </a:r>
            <a:r>
              <a:rPr lang="ko-KR" altLang="en-US" dirty="0" err="1"/>
              <a:t>출력값이</a:t>
            </a:r>
            <a:r>
              <a:rPr lang="ko-KR" altLang="en-US" dirty="0"/>
              <a:t> </a:t>
            </a:r>
            <a:r>
              <a:rPr lang="en-US" altLang="ko-KR" dirty="0"/>
              <a:t>2021</a:t>
            </a:r>
            <a:r>
              <a:rPr lang="ko-KR" altLang="en-US" dirty="0" err="1"/>
              <a:t>일것</a:t>
            </a:r>
            <a:r>
              <a:rPr lang="ko-KR" altLang="en-US" dirty="0"/>
              <a:t> 같지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Null</a:t>
            </a:r>
            <a:r>
              <a:rPr lang="ko-KR" altLang="en-US" dirty="0"/>
              <a:t>을 받았으니</a:t>
            </a:r>
            <a:r>
              <a:rPr lang="en-US" altLang="ko-KR" dirty="0"/>
              <a:t>, default</a:t>
            </a:r>
            <a:r>
              <a:rPr lang="ko-KR" altLang="en-US" dirty="0"/>
              <a:t>값인 </a:t>
            </a:r>
            <a:r>
              <a:rPr lang="en-US" altLang="ko-KR" dirty="0"/>
              <a:t>2021</a:t>
            </a:r>
            <a:r>
              <a:rPr lang="ko-KR" altLang="en-US" dirty="0"/>
              <a:t>을 출력해야 할 것 같잖아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178720-6D6F-8978-67A7-7D5D1F3BED38}"/>
              </a:ext>
            </a:extLst>
          </p:cNvPr>
          <p:cNvGrpSpPr/>
          <p:nvPr/>
        </p:nvGrpSpPr>
        <p:grpSpPr>
          <a:xfrm>
            <a:off x="954194" y="3861131"/>
            <a:ext cx="8367579" cy="2029760"/>
            <a:chOff x="969434" y="3456573"/>
            <a:chExt cx="8367579" cy="20297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9E6D628-50DB-B7E9-9AF4-FC226FA2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434" y="3456573"/>
              <a:ext cx="8367579" cy="2029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7FE334-EF84-47A5-3F55-C9D5847F1456}"/>
                </a:ext>
              </a:extLst>
            </p:cNvPr>
            <p:cNvSpPr/>
            <p:nvPr/>
          </p:nvSpPr>
          <p:spPr>
            <a:xfrm>
              <a:off x="6427981" y="3679347"/>
              <a:ext cx="2523514" cy="3953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0861034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223992" y="396307"/>
            <a:ext cx="61618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하지만 실상 브라우저엔 </a:t>
            </a:r>
            <a:r>
              <a:rPr lang="en-US" altLang="ko-KR" dirty="0"/>
              <a:t>null</a:t>
            </a:r>
            <a:r>
              <a:rPr lang="ko-KR" altLang="en-US" dirty="0"/>
              <a:t>이 찍히고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콘솔에만 </a:t>
            </a:r>
            <a:r>
              <a:rPr lang="en-US" altLang="ko-KR" dirty="0"/>
              <a:t>2021</a:t>
            </a:r>
            <a:r>
              <a:rPr lang="ko-KR" altLang="en-US" dirty="0"/>
              <a:t>이라고 찍히는 모습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브라우저에서 에러가 발생하지 않는 이유는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required</a:t>
            </a:r>
            <a:r>
              <a:rPr lang="ko-KR" altLang="en-US" dirty="0"/>
              <a:t>가 </a:t>
            </a:r>
            <a:r>
              <a:rPr lang="en-US" altLang="ko-KR" dirty="0"/>
              <a:t>false</a:t>
            </a:r>
            <a:r>
              <a:rPr lang="ko-KR" altLang="en-US" dirty="0"/>
              <a:t>였고</a:t>
            </a:r>
            <a:r>
              <a:rPr lang="en-US" altLang="ko-KR" dirty="0"/>
              <a:t>, </a:t>
            </a:r>
            <a:r>
              <a:rPr lang="en-US" altLang="ko-KR" dirty="0" err="1"/>
              <a:t>defaultValue</a:t>
            </a:r>
            <a:r>
              <a:rPr lang="ko-KR" altLang="en-US" dirty="0"/>
              <a:t>를 설정했기 때문에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그로 인해 값이 </a:t>
            </a:r>
            <a:r>
              <a:rPr lang="en-US" altLang="ko-KR" dirty="0"/>
              <a:t>null</a:t>
            </a:r>
            <a:r>
              <a:rPr lang="ko-KR" altLang="en-US" dirty="0"/>
              <a:t>이라도 에러가 발생하지 않는 모습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컨트롤러에는 </a:t>
            </a:r>
            <a:r>
              <a:rPr lang="en-US" altLang="ko-KR" dirty="0" err="1"/>
              <a:t>defaultValue</a:t>
            </a:r>
            <a:r>
              <a:rPr lang="ko-KR" altLang="en-US" dirty="0"/>
              <a:t>값 </a:t>
            </a:r>
            <a:r>
              <a:rPr lang="en-US" altLang="ko-KR" dirty="0"/>
              <a:t>2021</a:t>
            </a:r>
            <a:r>
              <a:rPr lang="ko-KR" altLang="en-US" dirty="0"/>
              <a:t>이 찍힘 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그런데 강제로</a:t>
            </a:r>
            <a:r>
              <a:rPr lang="en-US" altLang="ko-KR" dirty="0"/>
              <a:t> </a:t>
            </a:r>
            <a:r>
              <a:rPr lang="ko-KR" altLang="en-US" dirty="0"/>
              <a:t>에러가 나는 상황을 직접 재현해보면 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3A0C3D-FD3A-8D1E-D842-14B21D94062D}"/>
              </a:ext>
            </a:extLst>
          </p:cNvPr>
          <p:cNvGrpSpPr/>
          <p:nvPr/>
        </p:nvGrpSpPr>
        <p:grpSpPr>
          <a:xfrm>
            <a:off x="969434" y="3429000"/>
            <a:ext cx="9766372" cy="2751819"/>
            <a:chOff x="969434" y="3429000"/>
            <a:chExt cx="9766372" cy="27518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C4B9A55-0E46-A491-0F02-015C6D30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434" y="3429000"/>
              <a:ext cx="4970594" cy="24546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15CEEC-BE8F-2F1E-F72E-63299949F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9936" y="5157321"/>
              <a:ext cx="6595870" cy="1023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4970630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537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defaultValue</a:t>
            </a:r>
            <a:r>
              <a:rPr lang="ko-KR" altLang="en-US" dirty="0"/>
              <a:t>를 지워버리고 아까 그 </a:t>
            </a:r>
            <a:r>
              <a:rPr lang="en-US" altLang="ko-KR" dirty="0"/>
              <a:t>URL </a:t>
            </a:r>
            <a:r>
              <a:rPr lang="ko-KR" altLang="en-US" dirty="0"/>
              <a:t>다시 치면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2A9D3B-CCFE-960F-87AC-E0EF7409DDF4}"/>
              </a:ext>
            </a:extLst>
          </p:cNvPr>
          <p:cNvGrpSpPr/>
          <p:nvPr/>
        </p:nvGrpSpPr>
        <p:grpSpPr>
          <a:xfrm>
            <a:off x="1120125" y="2571996"/>
            <a:ext cx="9017247" cy="2057333"/>
            <a:chOff x="1120125" y="2571996"/>
            <a:chExt cx="9017247" cy="20573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443C9DB-4714-AB74-293E-6CAB1DF03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0125" y="2571996"/>
              <a:ext cx="9017247" cy="20573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021D75-54B9-FBBC-618B-60900BA44FE6}"/>
                </a:ext>
              </a:extLst>
            </p:cNvPr>
            <p:cNvSpPr/>
            <p:nvPr/>
          </p:nvSpPr>
          <p:spPr>
            <a:xfrm>
              <a:off x="5480057" y="2818880"/>
              <a:ext cx="1754932" cy="3895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5398209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기본값이 설정되지 않아 </a:t>
            </a:r>
            <a:r>
              <a:rPr lang="en-US" altLang="ko-KR" dirty="0"/>
              <a:t>500</a:t>
            </a:r>
            <a:r>
              <a:rPr lang="ko-KR" altLang="en-US" dirty="0"/>
              <a:t>에러가 뜨는 모습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969B411-A9DA-8C1F-63CA-C5E0FA87989A}"/>
              </a:ext>
            </a:extLst>
          </p:cNvPr>
          <p:cNvGrpSpPr/>
          <p:nvPr/>
        </p:nvGrpSpPr>
        <p:grpSpPr>
          <a:xfrm>
            <a:off x="969434" y="2630476"/>
            <a:ext cx="6874509" cy="2486526"/>
            <a:chOff x="1432817" y="3165487"/>
            <a:chExt cx="6874509" cy="24865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99B9382-1D0B-2CDC-F41B-F87390CA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2817" y="3165487"/>
              <a:ext cx="6874509" cy="24865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021D75-54B9-FBBC-618B-60900BA44FE6}"/>
                </a:ext>
              </a:extLst>
            </p:cNvPr>
            <p:cNvSpPr/>
            <p:nvPr/>
          </p:nvSpPr>
          <p:spPr>
            <a:xfrm>
              <a:off x="5218534" y="3845575"/>
              <a:ext cx="1754932" cy="3895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5815589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154105" y="3044279"/>
            <a:ext cx="9883796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(16:30~)</a:t>
            </a:r>
          </a:p>
          <a:p>
            <a:pPr algn="ctr"/>
            <a:r>
              <a:rPr lang="ko-KR" altLang="en-US" sz="4400" b="1" dirty="0"/>
              <a:t>예외 처리하기 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@ExceptionHandler(Exception.class)</a:t>
            </a:r>
          </a:p>
          <a:p>
            <a:pPr algn="ctr"/>
            <a:r>
              <a:rPr lang="en-US" altLang="ko-KR" sz="44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568948852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49172" y="764695"/>
            <a:ext cx="864473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@ExceptionHandler(Exception.class) </a:t>
            </a:r>
            <a:r>
              <a:rPr lang="ko-KR" altLang="en-US" dirty="0" err="1"/>
              <a:t>어노테이션은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@RequestMapping </a:t>
            </a:r>
            <a:r>
              <a:rPr lang="ko-KR" altLang="en-US" dirty="0" err="1"/>
              <a:t>어노테이션과</a:t>
            </a:r>
            <a:r>
              <a:rPr lang="ko-KR" altLang="en-US" dirty="0"/>
              <a:t> 같이 메서드 위에다 작성하는 </a:t>
            </a:r>
            <a:r>
              <a:rPr lang="ko-KR" altLang="en-US" dirty="0" err="1"/>
              <a:t>어노테이션이고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괄호 안에 있는 에러가 발생했을 경우</a:t>
            </a:r>
            <a:endParaRPr lang="en-US" altLang="ko-KR" dirty="0"/>
          </a:p>
          <a:p>
            <a:r>
              <a:rPr lang="ko-KR" altLang="en-US" dirty="0"/>
              <a:t>해당 메서드가 실행되게 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@RequestMapping </a:t>
            </a:r>
            <a:r>
              <a:rPr lang="ko-KR" altLang="en-US" dirty="0" err="1"/>
              <a:t>어노테이션은</a:t>
            </a:r>
            <a:r>
              <a:rPr lang="ko-KR" altLang="en-US" dirty="0"/>
              <a:t> 괄호 안의 </a:t>
            </a:r>
            <a:r>
              <a:rPr lang="en-US" altLang="ko-KR" dirty="0" err="1"/>
              <a:t>url</a:t>
            </a:r>
            <a:r>
              <a:rPr lang="ko-KR" altLang="en-US" dirty="0"/>
              <a:t>이 입력됐을 경우 실행되는 것이고</a:t>
            </a:r>
            <a:endParaRPr lang="en-US" altLang="ko-KR" dirty="0"/>
          </a:p>
          <a:p>
            <a:r>
              <a:rPr lang="en-US" altLang="ko-KR" dirty="0"/>
              <a:t>@ExceptionHandler </a:t>
            </a:r>
            <a:r>
              <a:rPr lang="ko-KR" altLang="en-US" dirty="0" err="1"/>
              <a:t>어노테이션은</a:t>
            </a:r>
            <a:r>
              <a:rPr lang="ko-KR" altLang="en-US" dirty="0"/>
              <a:t> 괄호 안의 에러가 발생했을 경우 실행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800" dirty="0"/>
              <a:t>@RequestParam(require=true)</a:t>
            </a:r>
            <a:r>
              <a:rPr lang="ko-KR" altLang="en-US" sz="1800" dirty="0"/>
              <a:t>일 경우</a:t>
            </a:r>
            <a:endParaRPr lang="en-US" altLang="ko-KR" sz="1800" dirty="0"/>
          </a:p>
          <a:p>
            <a:r>
              <a:rPr lang="ko-KR" altLang="en-US" sz="1800" dirty="0"/>
              <a:t>위에서 설명한 예외처리 작성은 필수 </a:t>
            </a:r>
            <a:endParaRPr lang="en-US" altLang="ko-KR" sz="1800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1A1AD9-D34A-AD4B-D61C-8253D233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2" y="4768934"/>
            <a:ext cx="3111660" cy="946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4455967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894122" y="3044279"/>
            <a:ext cx="440377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(19:10)</a:t>
            </a:r>
          </a:p>
          <a:p>
            <a:pPr algn="ctr"/>
            <a:r>
              <a:rPr lang="en-US" altLang="ko-KR" sz="4400" b="1" dirty="0"/>
              <a:t>log4j</a:t>
            </a:r>
          </a:p>
        </p:txBody>
      </p:sp>
    </p:spTree>
    <p:extLst>
      <p:ext uri="{BB962C8B-B14F-4D97-AF65-F5344CB8AC3E}">
        <p14:creationId xmlns:p14="http://schemas.microsoft.com/office/powerpoint/2010/main" val="2617775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F5CAF7-32C7-5F0A-4688-7499677F6AD2}"/>
              </a:ext>
            </a:extLst>
          </p:cNvPr>
          <p:cNvGrpSpPr/>
          <p:nvPr/>
        </p:nvGrpSpPr>
        <p:grpSpPr>
          <a:xfrm>
            <a:off x="373626" y="692991"/>
            <a:ext cx="8499012" cy="4945809"/>
            <a:chOff x="332381" y="562804"/>
            <a:chExt cx="8499012" cy="49458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A09C28C-8364-F33D-863C-98945BE49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7439" y="562804"/>
              <a:ext cx="2933954" cy="3589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FD9CA0-4BCC-2CDA-48E7-0031EE01206D}"/>
                </a:ext>
              </a:extLst>
            </p:cNvPr>
            <p:cNvGrpSpPr/>
            <p:nvPr/>
          </p:nvGrpSpPr>
          <p:grpSpPr>
            <a:xfrm>
              <a:off x="332381" y="562804"/>
              <a:ext cx="7405606" cy="4945809"/>
              <a:chOff x="5936768" y="1231398"/>
              <a:chExt cx="7405606" cy="494580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3B6054B-D213-BB5A-6331-491736FB7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6768" y="1231398"/>
                <a:ext cx="4526672" cy="49458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454BEBC-13E7-D7D6-F3BA-2F04BCAD48EC}"/>
                  </a:ext>
                </a:extLst>
              </p:cNvPr>
              <p:cNvSpPr/>
              <p:nvPr/>
            </p:nvSpPr>
            <p:spPr>
              <a:xfrm>
                <a:off x="6096000" y="1396181"/>
                <a:ext cx="609600" cy="2458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45DB8DF-1840-FB8C-5000-F76283FBEEB6}"/>
                  </a:ext>
                </a:extLst>
              </p:cNvPr>
              <p:cNvSpPr/>
              <p:nvPr/>
            </p:nvSpPr>
            <p:spPr>
              <a:xfrm>
                <a:off x="6095999" y="2231923"/>
                <a:ext cx="1474839" cy="3146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75F2E9F-78E2-D41C-A58F-12DEB1741456}"/>
                  </a:ext>
                </a:extLst>
              </p:cNvPr>
              <p:cNvSpPr/>
              <p:nvPr/>
            </p:nvSpPr>
            <p:spPr>
              <a:xfrm>
                <a:off x="7570838" y="5852743"/>
                <a:ext cx="1474839" cy="3146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38FFE8D-40C0-589C-BE6E-6C4C596C2FDF}"/>
                  </a:ext>
                </a:extLst>
              </p:cNvPr>
              <p:cNvSpPr/>
              <p:nvPr/>
            </p:nvSpPr>
            <p:spPr>
              <a:xfrm>
                <a:off x="11501826" y="1560962"/>
                <a:ext cx="660677" cy="3071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7CDF209-7378-39B1-59DD-A7A4B13890C6}"/>
                  </a:ext>
                </a:extLst>
              </p:cNvPr>
              <p:cNvSpPr/>
              <p:nvPr/>
            </p:nvSpPr>
            <p:spPr>
              <a:xfrm>
                <a:off x="11832164" y="2078340"/>
                <a:ext cx="1510210" cy="1535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91973320-91BB-6DDA-9DD8-EC02BD8AFEA3}"/>
                </a:ext>
              </a:extLst>
            </p:cNvPr>
            <p:cNvSpPr/>
            <p:nvPr/>
          </p:nvSpPr>
          <p:spPr>
            <a:xfrm>
              <a:off x="5092578" y="2182761"/>
              <a:ext cx="618527" cy="4326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0505391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64171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Sts</a:t>
            </a:r>
            <a:r>
              <a:rPr lang="ko-KR" altLang="en-US" dirty="0"/>
              <a:t>에서 기본적으로 프로젝트를 만들면 </a:t>
            </a:r>
            <a:r>
              <a:rPr lang="en-US" altLang="ko-KR" dirty="0"/>
              <a:t>log4j</a:t>
            </a:r>
            <a:r>
              <a:rPr lang="ko-KR" altLang="en-US" dirty="0"/>
              <a:t>라는 것이 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에러가 발생했을 경우 콘솔에 에러를 찍어주는 친구인데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경로는 이미지와 같다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B13B5C-B687-5E08-BAD7-F785DDA84A48}"/>
              </a:ext>
            </a:extLst>
          </p:cNvPr>
          <p:cNvGrpSpPr/>
          <p:nvPr/>
        </p:nvGrpSpPr>
        <p:grpSpPr>
          <a:xfrm>
            <a:off x="8131049" y="1093879"/>
            <a:ext cx="2456742" cy="4670242"/>
            <a:chOff x="8131049" y="1093879"/>
            <a:chExt cx="2456742" cy="467024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0F9B9C2-76A4-EBC3-A882-400BC2B1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049" y="1093879"/>
              <a:ext cx="2456742" cy="46702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31CD4D-420A-8B7A-B660-5E2072883B0B}"/>
                </a:ext>
              </a:extLst>
            </p:cNvPr>
            <p:cNvSpPr/>
            <p:nvPr/>
          </p:nvSpPr>
          <p:spPr>
            <a:xfrm>
              <a:off x="9133275" y="3168406"/>
              <a:ext cx="1454516" cy="2605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2382868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5123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Log4j.xml </a:t>
            </a:r>
            <a:r>
              <a:rPr lang="ko-KR" altLang="en-US" dirty="0"/>
              <a:t>파일의 내부는 이미지와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Level </a:t>
            </a:r>
            <a:r>
              <a:rPr lang="ko-KR" altLang="en-US" dirty="0"/>
              <a:t>태그는 로그의 레벨을 표시하는 태그인데 </a:t>
            </a:r>
            <a:endParaRPr lang="en-US" altLang="ko-KR" dirty="0"/>
          </a:p>
          <a:p>
            <a:r>
              <a:rPr lang="en-US" altLang="ko-KR" dirty="0"/>
              <a:t>Value=info</a:t>
            </a:r>
            <a:r>
              <a:rPr lang="ko-KR" altLang="en-US" dirty="0"/>
              <a:t>가 기본이다</a:t>
            </a:r>
            <a:r>
              <a:rPr lang="en-US" altLang="ko-KR" dirty="0"/>
              <a:t>.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A28DED-AD80-E58D-64EF-F2E0A43A43C9}"/>
              </a:ext>
            </a:extLst>
          </p:cNvPr>
          <p:cNvGrpSpPr/>
          <p:nvPr/>
        </p:nvGrpSpPr>
        <p:grpSpPr>
          <a:xfrm>
            <a:off x="969434" y="3300663"/>
            <a:ext cx="6124710" cy="2809637"/>
            <a:chOff x="1301682" y="2816792"/>
            <a:chExt cx="6124710" cy="280963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D90CB3-A9ED-984E-A155-8BB60E45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682" y="2816792"/>
              <a:ext cx="6124710" cy="28096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31CD4D-420A-8B7A-B660-5E2072883B0B}"/>
                </a:ext>
              </a:extLst>
            </p:cNvPr>
            <p:cNvSpPr/>
            <p:nvPr/>
          </p:nvSpPr>
          <p:spPr>
            <a:xfrm>
              <a:off x="3775212" y="3471155"/>
              <a:ext cx="973251" cy="3468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86F34A-6D79-243D-CCD9-4528043859D3}"/>
                </a:ext>
              </a:extLst>
            </p:cNvPr>
            <p:cNvSpPr/>
            <p:nvPr/>
          </p:nvSpPr>
          <p:spPr>
            <a:xfrm>
              <a:off x="2051823" y="3471154"/>
              <a:ext cx="871226" cy="3468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4335482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6821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Log4js.xml </a:t>
            </a:r>
            <a:r>
              <a:rPr lang="ko-KR" altLang="en-US" dirty="0"/>
              <a:t>파일에서 아래로 내리면 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org.springframework.web</a:t>
            </a:r>
            <a:endParaRPr lang="en-US" altLang="ko-KR" sz="1800" i="1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r>
              <a:rPr lang="ko-KR" altLang="en-US" dirty="0"/>
              <a:t> 이라고 작성된 태그가 </a:t>
            </a:r>
            <a:r>
              <a:rPr lang="ko-KR" altLang="en-US" dirty="0" err="1"/>
              <a:t>보일텐데</a:t>
            </a:r>
            <a:r>
              <a:rPr lang="ko-KR" altLang="en-US" dirty="0"/>
              <a:t> 이게 웹 관련 로그를 표현하는 </a:t>
            </a:r>
            <a:endParaRPr lang="en-US" altLang="ko-KR" dirty="0"/>
          </a:p>
          <a:p>
            <a:r>
              <a:rPr lang="en-US" altLang="ko-KR" dirty="0"/>
              <a:t>Log4js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FC9255-2E08-AC7B-80B8-BB1BB5C3DD23}"/>
              </a:ext>
            </a:extLst>
          </p:cNvPr>
          <p:cNvGrpSpPr/>
          <p:nvPr/>
        </p:nvGrpSpPr>
        <p:grpSpPr>
          <a:xfrm>
            <a:off x="272739" y="3429000"/>
            <a:ext cx="8500221" cy="1925351"/>
            <a:chOff x="272739" y="3429000"/>
            <a:chExt cx="8500221" cy="19253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ED31BCC-7254-039F-CA2B-9839B0C3F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739" y="3429000"/>
              <a:ext cx="8500221" cy="19253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86F34A-6D79-243D-CCD9-4528043859D3}"/>
                </a:ext>
              </a:extLst>
            </p:cNvPr>
            <p:cNvSpPr/>
            <p:nvPr/>
          </p:nvSpPr>
          <p:spPr>
            <a:xfrm>
              <a:off x="3374754" y="3841320"/>
              <a:ext cx="4519179" cy="5107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8149870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62736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부분의 </a:t>
            </a:r>
            <a:r>
              <a:rPr lang="en-US" altLang="ko-KR" dirty="0"/>
              <a:t>value</a:t>
            </a:r>
            <a:r>
              <a:rPr lang="ko-KR" altLang="en-US" dirty="0"/>
              <a:t>를 </a:t>
            </a:r>
            <a:r>
              <a:rPr lang="en-US" altLang="ko-KR" dirty="0"/>
              <a:t>info</a:t>
            </a:r>
            <a:r>
              <a:rPr lang="ko-KR" altLang="en-US" dirty="0"/>
              <a:t>가 아닌 </a:t>
            </a:r>
            <a:r>
              <a:rPr lang="en-US" altLang="ko-KR" dirty="0"/>
              <a:t>trace</a:t>
            </a:r>
            <a:r>
              <a:rPr lang="ko-KR" altLang="en-US" dirty="0"/>
              <a:t>로 변경해준다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Trace</a:t>
            </a:r>
            <a:r>
              <a:rPr lang="ko-KR" altLang="en-US" dirty="0"/>
              <a:t>는 로그를 가장 자세하게 보여줄 수 있게 하는 값이다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6E7DEA-9D7A-293A-0590-7EDEB16FDB45}"/>
              </a:ext>
            </a:extLst>
          </p:cNvPr>
          <p:cNvGrpSpPr/>
          <p:nvPr/>
        </p:nvGrpSpPr>
        <p:grpSpPr>
          <a:xfrm>
            <a:off x="717647" y="3709619"/>
            <a:ext cx="8112544" cy="1776714"/>
            <a:chOff x="717647" y="3709619"/>
            <a:chExt cx="8112544" cy="17767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773DCE1-A141-B40A-A143-EC1902351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647" y="3709619"/>
              <a:ext cx="8112544" cy="17767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82BAFF-E918-680D-2257-53BB4ADEB638}"/>
                </a:ext>
              </a:extLst>
            </p:cNvPr>
            <p:cNvSpPr/>
            <p:nvPr/>
          </p:nvSpPr>
          <p:spPr>
            <a:xfrm>
              <a:off x="4125546" y="4466354"/>
              <a:ext cx="1546050" cy="4528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2299655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182025" y="3044279"/>
            <a:ext cx="7827977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@RequestParam(require=“”)</a:t>
            </a:r>
          </a:p>
          <a:p>
            <a:pPr algn="ctr"/>
            <a:r>
              <a:rPr lang="ko-KR" altLang="en-US" sz="4400" b="1" dirty="0"/>
              <a:t>추가 사용방법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700585025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71266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매개변수에 </a:t>
            </a:r>
            <a:r>
              <a:rPr lang="en-US" altLang="ko-KR" dirty="0"/>
              <a:t>@RequestParam</a:t>
            </a:r>
            <a:r>
              <a:rPr lang="ko-KR" altLang="en-US" dirty="0"/>
              <a:t>태그를 넣어주는 것에서 주의할 점은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ko-KR" altLang="en-US" dirty="0" err="1"/>
              <a:t>어노테이션은</a:t>
            </a:r>
            <a:r>
              <a:rPr lang="ko-KR" altLang="en-US" dirty="0"/>
              <a:t> 하나의 매개변수에만 영향을 준다는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매개변수가 </a:t>
            </a:r>
            <a:r>
              <a:rPr lang="en-US" altLang="ko-KR" dirty="0"/>
              <a:t>3</a:t>
            </a:r>
            <a:r>
              <a:rPr lang="ko-KR" altLang="en-US" dirty="0"/>
              <a:t>개이고 모두 </a:t>
            </a:r>
            <a:r>
              <a:rPr lang="en-US" altLang="ko-KR" dirty="0"/>
              <a:t>@RequestParam </a:t>
            </a:r>
            <a:r>
              <a:rPr lang="ko-KR" altLang="en-US" dirty="0"/>
              <a:t>태그를 적용하고 싶다면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매개변수 앞에 </a:t>
            </a:r>
            <a:r>
              <a:rPr lang="en-US" altLang="ko-KR" dirty="0"/>
              <a:t>@RequestParam </a:t>
            </a:r>
            <a:r>
              <a:rPr lang="ko-KR" altLang="en-US" dirty="0"/>
              <a:t>태그를 붙여주어야 한다 </a:t>
            </a:r>
            <a:endParaRPr lang="en-US" altLang="ko-KR" dirty="0"/>
          </a:p>
          <a:p>
            <a:r>
              <a:rPr lang="ko-KR" altLang="en-US" dirty="0"/>
              <a:t>아래 사진처럼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07D23-A04E-BC50-644E-B14664DB9256}"/>
              </a:ext>
            </a:extLst>
          </p:cNvPr>
          <p:cNvGrpSpPr/>
          <p:nvPr/>
        </p:nvGrpSpPr>
        <p:grpSpPr>
          <a:xfrm>
            <a:off x="969434" y="4316579"/>
            <a:ext cx="4526672" cy="1257409"/>
            <a:chOff x="5302650" y="4374452"/>
            <a:chExt cx="4526672" cy="12574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4C08E3-8A2E-0972-89A1-3C8C3AAAB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2650" y="4374452"/>
              <a:ext cx="4526672" cy="1257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F6A774-D4ED-FF5C-5EF6-08B0E4D29196}"/>
                </a:ext>
              </a:extLst>
            </p:cNvPr>
            <p:cNvSpPr/>
            <p:nvPr/>
          </p:nvSpPr>
          <p:spPr>
            <a:xfrm>
              <a:off x="6336310" y="4872942"/>
              <a:ext cx="2124783" cy="75891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0224577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884248" y="3044279"/>
            <a:ext cx="6423553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(23:00)</a:t>
            </a:r>
          </a:p>
          <a:p>
            <a:pPr algn="ctr"/>
            <a:r>
              <a:rPr lang="ko-KR" altLang="en-US" sz="4400" b="1" dirty="0"/>
              <a:t>예외 처리 메소드 만들기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958543883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7DA891-99ED-E118-8032-E6211019A47F}"/>
              </a:ext>
            </a:extLst>
          </p:cNvPr>
          <p:cNvGrpSpPr/>
          <p:nvPr/>
        </p:nvGrpSpPr>
        <p:grpSpPr>
          <a:xfrm>
            <a:off x="296726" y="985342"/>
            <a:ext cx="6527749" cy="2602361"/>
            <a:chOff x="296726" y="985342"/>
            <a:chExt cx="6527749" cy="260236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0CA5435-BB34-5568-B59C-E77580A93A10}"/>
                </a:ext>
              </a:extLst>
            </p:cNvPr>
            <p:cNvGrpSpPr/>
            <p:nvPr/>
          </p:nvGrpSpPr>
          <p:grpSpPr>
            <a:xfrm>
              <a:off x="413529" y="985342"/>
              <a:ext cx="5610530" cy="1497728"/>
              <a:chOff x="413529" y="985342"/>
              <a:chExt cx="5610530" cy="149772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74F8315D-9682-0C00-C390-4E85B244C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529" y="985342"/>
                <a:ext cx="5610530" cy="14977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78B0AE3-9683-841E-67C2-97FA8A8282F4}"/>
                  </a:ext>
                </a:extLst>
              </p:cNvPr>
              <p:cNvSpPr/>
              <p:nvPr/>
            </p:nvSpPr>
            <p:spPr>
              <a:xfrm>
                <a:off x="915274" y="985342"/>
                <a:ext cx="4366174" cy="33896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40AD14-292C-D425-8BCD-F5F1427E16F2}"/>
                </a:ext>
              </a:extLst>
            </p:cNvPr>
            <p:cNvSpPr txBox="1"/>
            <p:nvPr/>
          </p:nvSpPr>
          <p:spPr>
            <a:xfrm>
              <a:off x="296726" y="2664373"/>
              <a:ext cx="652774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@ExceptionHandler </a:t>
              </a:r>
              <a:r>
                <a:rPr lang="ko-KR" altLang="en-US" dirty="0" err="1"/>
                <a:t>어노테이션을</a:t>
              </a:r>
              <a:r>
                <a:rPr lang="ko-KR" altLang="en-US" dirty="0"/>
                <a:t> 사용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그리고 메소드 내용은 </a:t>
              </a:r>
              <a:r>
                <a:rPr lang="ko-KR" altLang="en-US" dirty="0" err="1"/>
                <a:t>뭔진</a:t>
              </a:r>
              <a:r>
                <a:rPr lang="ko-KR" altLang="en-US" dirty="0"/>
                <a:t> 모르겠지만 위처럼 작성하면 </a:t>
              </a:r>
              <a:r>
                <a:rPr lang="ko-KR" altLang="en-US" dirty="0" err="1"/>
                <a:t>될듯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979207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274830" y="3044279"/>
            <a:ext cx="9642384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(25:30)</a:t>
            </a:r>
          </a:p>
          <a:p>
            <a:pPr algn="ctr"/>
            <a:r>
              <a:rPr lang="ko-KR" altLang="en-US" sz="4400" b="1" dirty="0" err="1"/>
              <a:t>입력받을</a:t>
            </a:r>
            <a:r>
              <a:rPr lang="ko-KR" altLang="en-US" sz="4400" b="1" dirty="0"/>
              <a:t> 매개변수가 너무 많을 경우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146598663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8249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사진처럼 </a:t>
            </a:r>
            <a:r>
              <a:rPr lang="en-US" altLang="ko-KR" dirty="0"/>
              <a:t>year / month / day &lt;&lt;</a:t>
            </a:r>
            <a:r>
              <a:rPr lang="ko-KR" altLang="en-US" dirty="0"/>
              <a:t> 이렇게 사용해야 할 매개변수가 많다면</a:t>
            </a:r>
            <a:endParaRPr lang="en-US" altLang="ko-KR" dirty="0"/>
          </a:p>
          <a:p>
            <a:r>
              <a:rPr lang="ko-KR" altLang="en-US" dirty="0"/>
              <a:t>새로운 클래스 하나를 생성하면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사진의 매개변수를 모두 지우고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07D23-A04E-BC50-644E-B14664DB9256}"/>
              </a:ext>
            </a:extLst>
          </p:cNvPr>
          <p:cNvGrpSpPr/>
          <p:nvPr/>
        </p:nvGrpSpPr>
        <p:grpSpPr>
          <a:xfrm>
            <a:off x="969434" y="2800295"/>
            <a:ext cx="4526672" cy="1257409"/>
            <a:chOff x="5302650" y="4374452"/>
            <a:chExt cx="4526672" cy="12574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4C08E3-8A2E-0972-89A1-3C8C3AAAB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2650" y="4374452"/>
              <a:ext cx="4526672" cy="12574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F6A774-D4ED-FF5C-5EF6-08B0E4D29196}"/>
                </a:ext>
              </a:extLst>
            </p:cNvPr>
            <p:cNvSpPr/>
            <p:nvPr/>
          </p:nvSpPr>
          <p:spPr>
            <a:xfrm>
              <a:off x="6336310" y="4872942"/>
              <a:ext cx="2124783" cy="75891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686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B10F70-DEE3-CA5C-126F-F7AD62FEFFEA}"/>
              </a:ext>
            </a:extLst>
          </p:cNvPr>
          <p:cNvGrpSpPr/>
          <p:nvPr/>
        </p:nvGrpSpPr>
        <p:grpSpPr>
          <a:xfrm>
            <a:off x="463030" y="359510"/>
            <a:ext cx="3162463" cy="5429530"/>
            <a:chOff x="951761" y="714234"/>
            <a:chExt cx="3162463" cy="54295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942FD9-88F9-7F63-B295-8BFDE2303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761" y="714235"/>
              <a:ext cx="3162463" cy="54295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71C977-A3B6-3DB4-60D2-34353DA7DE79}"/>
                </a:ext>
              </a:extLst>
            </p:cNvPr>
            <p:cNvSpPr/>
            <p:nvPr/>
          </p:nvSpPr>
          <p:spPr>
            <a:xfrm>
              <a:off x="2012331" y="714234"/>
              <a:ext cx="1574323" cy="2632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5EB89F-FC62-8CB7-D4F3-7914F2C977AC}"/>
                </a:ext>
              </a:extLst>
            </p:cNvPr>
            <p:cNvSpPr/>
            <p:nvPr/>
          </p:nvSpPr>
          <p:spPr>
            <a:xfrm>
              <a:off x="1745830" y="3523124"/>
              <a:ext cx="1574323" cy="7256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BD66DD-E572-4812-DB9C-FD155B05F5AD}"/>
                </a:ext>
              </a:extLst>
            </p:cNvPr>
            <p:cNvSpPr/>
            <p:nvPr/>
          </p:nvSpPr>
          <p:spPr>
            <a:xfrm>
              <a:off x="1094188" y="2834930"/>
              <a:ext cx="726729" cy="2078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EAB602-5824-A016-57F7-02ADE55C6A01}"/>
              </a:ext>
            </a:extLst>
          </p:cNvPr>
          <p:cNvSpPr txBox="1"/>
          <p:nvPr/>
        </p:nvSpPr>
        <p:spPr>
          <a:xfrm>
            <a:off x="4343400" y="772510"/>
            <a:ext cx="5392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Navigator</a:t>
            </a:r>
            <a:r>
              <a:rPr lang="ko-KR" altLang="en-US" dirty="0"/>
              <a:t>를 켜서 보면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target</a:t>
            </a:r>
            <a:r>
              <a:rPr lang="ko-KR" altLang="en-US" dirty="0"/>
              <a:t>폴더 아래에 확장자 </a:t>
            </a:r>
            <a:r>
              <a:rPr lang="en-US" altLang="ko-KR" dirty="0"/>
              <a:t>class</a:t>
            </a:r>
            <a:r>
              <a:rPr lang="ko-KR" altLang="en-US" dirty="0"/>
              <a:t>파일이 보이는 모습</a:t>
            </a:r>
          </a:p>
        </p:txBody>
      </p:sp>
    </p:spTree>
    <p:extLst>
      <p:ext uri="{BB962C8B-B14F-4D97-AF65-F5344CB8AC3E}">
        <p14:creationId xmlns:p14="http://schemas.microsoft.com/office/powerpoint/2010/main" val="1214915299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354579" y="2530433"/>
            <a:ext cx="742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year / month / day </a:t>
            </a:r>
            <a:r>
              <a:rPr lang="ko-KR" altLang="en-US" dirty="0"/>
              <a:t>변수를 가지고 있는 </a:t>
            </a:r>
            <a:r>
              <a:rPr lang="en-US" altLang="ko-KR" dirty="0" err="1"/>
              <a:t>MyDate</a:t>
            </a:r>
            <a:r>
              <a:rPr lang="ko-KR" altLang="en-US" dirty="0"/>
              <a:t>클래스를 만들어 준다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D1B842-3270-22BC-12D5-D0BEC8B7CA27}"/>
              </a:ext>
            </a:extLst>
          </p:cNvPr>
          <p:cNvGrpSpPr/>
          <p:nvPr/>
        </p:nvGrpSpPr>
        <p:grpSpPr>
          <a:xfrm>
            <a:off x="211393" y="3429000"/>
            <a:ext cx="11769213" cy="1251477"/>
            <a:chOff x="211393" y="4860594"/>
            <a:chExt cx="11769213" cy="125147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3C59EA-C36A-0388-10CE-9BBF57071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393" y="4860594"/>
              <a:ext cx="11769213" cy="1251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7275DB-F8F7-41B3-A37A-2FAAAD9195F7}"/>
                </a:ext>
              </a:extLst>
            </p:cNvPr>
            <p:cNvSpPr/>
            <p:nvPr/>
          </p:nvSpPr>
          <p:spPr>
            <a:xfrm>
              <a:off x="3733571" y="5353153"/>
              <a:ext cx="1969139" cy="575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2305795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4038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MyDate</a:t>
            </a:r>
            <a:r>
              <a:rPr lang="en-US" altLang="ko-KR" dirty="0"/>
              <a:t> </a:t>
            </a:r>
            <a:r>
              <a:rPr lang="ko-KR" altLang="en-US" dirty="0"/>
              <a:t>객체 내부를 살펴보자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</a:t>
            </a:r>
            <a:r>
              <a:rPr lang="en-US" altLang="ko-KR" dirty="0"/>
              <a:t>, private</a:t>
            </a:r>
            <a:r>
              <a:rPr lang="ko-KR" altLang="en-US" dirty="0"/>
              <a:t>으로 변수명을 설정하고 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E55F0D-4327-5505-9BC0-BDA4B15E69F0}"/>
              </a:ext>
            </a:extLst>
          </p:cNvPr>
          <p:cNvGrpSpPr/>
          <p:nvPr/>
        </p:nvGrpSpPr>
        <p:grpSpPr>
          <a:xfrm>
            <a:off x="5809119" y="1371667"/>
            <a:ext cx="4185113" cy="2734204"/>
            <a:chOff x="5809119" y="1371667"/>
            <a:chExt cx="4185113" cy="27342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743CD3-5203-0341-9692-2A1348808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9119" y="1371667"/>
              <a:ext cx="4181725" cy="27342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7275DB-F8F7-41B3-A37A-2FAAAD9195F7}"/>
                </a:ext>
              </a:extLst>
            </p:cNvPr>
            <p:cNvSpPr/>
            <p:nvPr/>
          </p:nvSpPr>
          <p:spPr>
            <a:xfrm>
              <a:off x="6579846" y="1719296"/>
              <a:ext cx="3414386" cy="13607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2128673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2992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Sts</a:t>
            </a:r>
            <a:r>
              <a:rPr lang="en-US" altLang="ko-KR" dirty="0"/>
              <a:t> </a:t>
            </a:r>
            <a:r>
              <a:rPr lang="ko-KR" altLang="en-US" dirty="0"/>
              <a:t>기능으로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Getter / setter </a:t>
            </a:r>
            <a:r>
              <a:rPr lang="ko-KR" altLang="en-US" dirty="0"/>
              <a:t>설정을 한다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CB8DE8-C898-0D45-B069-00B0C15F4E2F}"/>
              </a:ext>
            </a:extLst>
          </p:cNvPr>
          <p:cNvGrpSpPr/>
          <p:nvPr/>
        </p:nvGrpSpPr>
        <p:grpSpPr>
          <a:xfrm>
            <a:off x="6427198" y="701835"/>
            <a:ext cx="3936001" cy="5662642"/>
            <a:chOff x="6427198" y="701835"/>
            <a:chExt cx="3936001" cy="56626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371DE6C-DFAA-6EB6-AB99-51ADA06A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7198" y="701835"/>
              <a:ext cx="3936001" cy="56626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5F5B5B-4023-2394-FE62-A3CBF2245393}"/>
                </a:ext>
              </a:extLst>
            </p:cNvPr>
            <p:cNvSpPr/>
            <p:nvPr/>
          </p:nvSpPr>
          <p:spPr>
            <a:xfrm>
              <a:off x="6579845" y="1719296"/>
              <a:ext cx="3783353" cy="408794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0947077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45015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그리고 </a:t>
            </a:r>
            <a:r>
              <a:rPr lang="en-US" altLang="ko-KR" dirty="0" err="1"/>
              <a:t>toString</a:t>
            </a:r>
            <a:r>
              <a:rPr lang="en-US" altLang="ko-KR" dirty="0"/>
              <a:t>( ) </a:t>
            </a:r>
            <a:r>
              <a:rPr lang="ko-KR" altLang="en-US" dirty="0"/>
              <a:t>메서드도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오버라이딩</a:t>
            </a:r>
            <a:r>
              <a:rPr lang="ko-KR" altLang="en-US" dirty="0"/>
              <a:t> 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또한 </a:t>
            </a:r>
            <a:r>
              <a:rPr lang="en-US" altLang="ko-KR" dirty="0"/>
              <a:t>getter/setter </a:t>
            </a:r>
            <a:r>
              <a:rPr lang="ko-KR" altLang="en-US" dirty="0"/>
              <a:t>기능과 마찬가지로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Sts</a:t>
            </a:r>
            <a:r>
              <a:rPr lang="ko-KR" altLang="en-US" dirty="0"/>
              <a:t>에서 자동으로 작성해주는 기능이 있다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1C5ADA-0600-D795-EC0F-7B22CB5A4E4F}"/>
              </a:ext>
            </a:extLst>
          </p:cNvPr>
          <p:cNvGrpSpPr/>
          <p:nvPr/>
        </p:nvGrpSpPr>
        <p:grpSpPr>
          <a:xfrm>
            <a:off x="6473632" y="579805"/>
            <a:ext cx="3995778" cy="5133261"/>
            <a:chOff x="6473632" y="531679"/>
            <a:chExt cx="3995778" cy="51332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C9C5C37-4775-0A40-3BF5-0278393A4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3632" y="531679"/>
              <a:ext cx="3995778" cy="513326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5F5B5B-4023-2394-FE62-A3CBF2245393}"/>
                </a:ext>
              </a:extLst>
            </p:cNvPr>
            <p:cNvSpPr/>
            <p:nvPr/>
          </p:nvSpPr>
          <p:spPr>
            <a:xfrm>
              <a:off x="6916729" y="4430412"/>
              <a:ext cx="2483945" cy="2699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2779368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2678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이후 별도의 설정 없이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Generate </a:t>
            </a:r>
            <a:r>
              <a:rPr lang="ko-KR" altLang="en-US" dirty="0"/>
              <a:t>버튼을 누르면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869AE-17BB-B70E-3937-FCEE9792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16" y="1"/>
            <a:ext cx="4164192" cy="66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85904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98555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 err="1"/>
              <a:t>toString</a:t>
            </a:r>
            <a:r>
              <a:rPr lang="ko-KR" altLang="en-US" dirty="0"/>
              <a:t>메서드가 </a:t>
            </a:r>
            <a:r>
              <a:rPr lang="ko-KR" altLang="en-US" dirty="0" err="1"/>
              <a:t>오버라이딩</a:t>
            </a:r>
            <a:r>
              <a:rPr lang="ko-KR" altLang="en-US" dirty="0"/>
              <a:t> 된다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원래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ko-KR" altLang="en-US" dirty="0" err="1"/>
              <a:t>안하면</a:t>
            </a:r>
            <a:r>
              <a:rPr lang="ko-KR" altLang="en-US" dirty="0"/>
              <a:t> 변수의 메모리 </a:t>
            </a:r>
            <a:r>
              <a:rPr lang="ko-KR" altLang="en-US" dirty="0" err="1"/>
              <a:t>주소값을</a:t>
            </a:r>
            <a:r>
              <a:rPr lang="ko-KR" altLang="en-US" dirty="0"/>
              <a:t> </a:t>
            </a:r>
            <a:r>
              <a:rPr lang="ko-KR" altLang="en-US" dirty="0" err="1"/>
              <a:t>찍어줄텐데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ko-KR" altLang="en-US" dirty="0" err="1"/>
              <a:t>해두면</a:t>
            </a:r>
            <a:r>
              <a:rPr lang="ko-KR" altLang="en-US" dirty="0"/>
              <a:t> 우리가 원하는 값을 출력할 수 있기 때문에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ko-KR" altLang="en-US" dirty="0" err="1"/>
              <a:t>하는것이다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CB27D-C079-4E59-DADB-7D0FEBCB9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97" y="3809999"/>
            <a:ext cx="9912605" cy="1884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619100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689498" y="3044279"/>
            <a:ext cx="8813055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(27:00)</a:t>
            </a:r>
          </a:p>
          <a:p>
            <a:pPr algn="ctr"/>
            <a:r>
              <a:rPr lang="en-US" altLang="ko-KR" sz="4400" b="1" dirty="0" err="1"/>
              <a:t>MyDate.year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&gt; </a:t>
            </a:r>
            <a:r>
              <a:rPr lang="en-US" altLang="ko-KR" sz="4400" b="1" dirty="0" err="1"/>
              <a:t>Jsp</a:t>
            </a:r>
            <a:r>
              <a:rPr lang="ko-KR" altLang="en-US" sz="4400" b="1" dirty="0"/>
              <a:t>에서 사용하기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84119456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73831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컨트롤러에서 아래처럼 </a:t>
            </a:r>
            <a:endParaRPr lang="en-US" altLang="ko-KR" dirty="0"/>
          </a:p>
          <a:p>
            <a:r>
              <a:rPr lang="ko-KR" altLang="en-US" dirty="0"/>
              <a:t>화면</a:t>
            </a:r>
            <a:r>
              <a:rPr lang="en-US" altLang="ko-KR" dirty="0"/>
              <a:t>(</a:t>
            </a:r>
            <a:r>
              <a:rPr lang="en-US" altLang="ko-KR" dirty="0" err="1"/>
              <a:t>jsp</a:t>
            </a:r>
            <a:r>
              <a:rPr lang="en-US" altLang="ko-KR" dirty="0"/>
              <a:t>)</a:t>
            </a:r>
            <a:r>
              <a:rPr lang="ko-KR" altLang="en-US" dirty="0"/>
              <a:t>에 변수를 넘겨주기 위해서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model.addAttribute</a:t>
            </a:r>
            <a:r>
              <a:rPr lang="en-US" altLang="ko-KR" dirty="0"/>
              <a:t>(“</a:t>
            </a:r>
            <a:r>
              <a:rPr lang="en-US" altLang="ko-KR" dirty="0" err="1"/>
              <a:t>myDate</a:t>
            </a:r>
            <a:r>
              <a:rPr lang="en-US" altLang="ko-KR" dirty="0"/>
              <a:t>”, date) </a:t>
            </a:r>
            <a:r>
              <a:rPr lang="ko-KR" altLang="en-US" dirty="0"/>
              <a:t>라고 적어줬다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 말의 의미는 </a:t>
            </a:r>
            <a:endParaRPr lang="en-US" altLang="ko-KR" dirty="0"/>
          </a:p>
          <a:p>
            <a:r>
              <a:rPr lang="en-US" altLang="ko-KR" dirty="0"/>
              <a:t>Model </a:t>
            </a:r>
            <a:r>
              <a:rPr lang="ko-KR" altLang="en-US" dirty="0"/>
              <a:t>객체에 </a:t>
            </a:r>
            <a:r>
              <a:rPr lang="en-US" altLang="ko-KR" dirty="0" err="1"/>
              <a:t>myDate</a:t>
            </a:r>
            <a:r>
              <a:rPr lang="ko-KR" altLang="en-US" dirty="0"/>
              <a:t>라는 변수를 만들고</a:t>
            </a:r>
            <a:endParaRPr lang="en-US" altLang="ko-KR" dirty="0"/>
          </a:p>
          <a:p>
            <a:r>
              <a:rPr lang="en-US" altLang="ko-KR" dirty="0" err="1"/>
              <a:t>myDate</a:t>
            </a:r>
            <a:r>
              <a:rPr lang="ko-KR" altLang="en-US" dirty="0"/>
              <a:t>라는 </a:t>
            </a:r>
            <a:r>
              <a:rPr lang="ko-KR" altLang="en-US" dirty="0" err="1"/>
              <a:t>변수명</a:t>
            </a:r>
            <a:r>
              <a:rPr lang="ko-KR" altLang="en-US" dirty="0"/>
              <a:t> 내부에 </a:t>
            </a:r>
            <a:r>
              <a:rPr lang="en-US" altLang="ko-KR" dirty="0"/>
              <a:t>date</a:t>
            </a:r>
            <a:r>
              <a:rPr lang="ko-KR" altLang="en-US" dirty="0"/>
              <a:t>라는 변수를 삽입하겠다는 의미이다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6B08A-7CAC-F082-CDBE-3AC00ADC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4" y="3967997"/>
            <a:ext cx="9437188" cy="2031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6B307B-8FAA-0D49-1848-709009499040}"/>
              </a:ext>
            </a:extLst>
          </p:cNvPr>
          <p:cNvSpPr/>
          <p:nvPr/>
        </p:nvSpPr>
        <p:spPr>
          <a:xfrm>
            <a:off x="6096000" y="4523874"/>
            <a:ext cx="3914274" cy="7058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689661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44857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 </a:t>
            </a:r>
            <a:r>
              <a:rPr lang="en-US" altLang="ko-KR" dirty="0"/>
              <a:t>model</a:t>
            </a:r>
            <a:r>
              <a:rPr lang="ko-KR" altLang="en-US" dirty="0"/>
              <a:t>이라는 객체는 어디서 왔는가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정답은 매개변수 </a:t>
            </a:r>
            <a:r>
              <a:rPr lang="en-US" altLang="ko-KR" dirty="0"/>
              <a:t>(</a:t>
            </a:r>
            <a:r>
              <a:rPr lang="en-US" altLang="ko-KR" dirty="0" err="1"/>
              <a:t>dispatcherServlet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6B08A-7CAC-F082-CDBE-3AC00ADC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4" y="3967997"/>
            <a:ext cx="9437188" cy="2031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6B307B-8FAA-0D49-1848-709009499040}"/>
              </a:ext>
            </a:extLst>
          </p:cNvPr>
          <p:cNvSpPr/>
          <p:nvPr/>
        </p:nvSpPr>
        <p:spPr>
          <a:xfrm>
            <a:off x="1773754" y="4630733"/>
            <a:ext cx="1418625" cy="502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761095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7199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 메서드의 매개변수 내부에 </a:t>
            </a:r>
            <a:r>
              <a:rPr lang="en-US" altLang="ko-KR" dirty="0"/>
              <a:t>Model </a:t>
            </a:r>
            <a:r>
              <a:rPr lang="en-US" altLang="ko-KR" dirty="0" err="1"/>
              <a:t>model</a:t>
            </a:r>
            <a:r>
              <a:rPr lang="en-US" altLang="ko-KR" dirty="0"/>
              <a:t> </a:t>
            </a:r>
            <a:r>
              <a:rPr lang="ko-KR" altLang="en-US" dirty="0"/>
              <a:t>객체를 넣어준 모습 </a:t>
            </a:r>
            <a:r>
              <a:rPr lang="en-US" altLang="ko-KR" dirty="0"/>
              <a:t>..</a:t>
            </a:r>
          </a:p>
          <a:p>
            <a:r>
              <a:rPr lang="en-US" altLang="ko-KR" dirty="0"/>
              <a:t>Model</a:t>
            </a:r>
            <a:r>
              <a:rPr lang="ko-KR" altLang="en-US" dirty="0"/>
              <a:t>객체는 컨트롤러에서 작업한 가공된 변수를 </a:t>
            </a:r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에게 보여주기를 희망할 때 사용한다</a:t>
            </a:r>
            <a:r>
              <a:rPr lang="en-US" altLang="ko-KR" dirty="0"/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B9F3C1-7F04-F3D3-E3E1-82C894168A2D}"/>
              </a:ext>
            </a:extLst>
          </p:cNvPr>
          <p:cNvGrpSpPr/>
          <p:nvPr/>
        </p:nvGrpSpPr>
        <p:grpSpPr>
          <a:xfrm>
            <a:off x="148940" y="4019420"/>
            <a:ext cx="11449502" cy="1604036"/>
            <a:chOff x="148940" y="4019420"/>
            <a:chExt cx="11449502" cy="1604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48D8443-2547-1099-A8AA-299CE2BE2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940" y="4019420"/>
              <a:ext cx="11449502" cy="1604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6B307B-8FAA-0D49-1848-709009499040}"/>
                </a:ext>
              </a:extLst>
            </p:cNvPr>
            <p:cNvSpPr/>
            <p:nvPr/>
          </p:nvSpPr>
          <p:spPr>
            <a:xfrm>
              <a:off x="7115775" y="5120715"/>
              <a:ext cx="1851762" cy="3496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9145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502709" y="2705725"/>
            <a:ext cx="7186584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ch02-03 (03:00~5:10)</a:t>
            </a:r>
          </a:p>
          <a:p>
            <a:pPr algn="ctr"/>
            <a:r>
              <a:rPr lang="ko-KR" altLang="en-US" sz="4400" b="1" dirty="0"/>
              <a:t>폴더를 콘솔에서 여는 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974499581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49247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매개변수에 </a:t>
            </a:r>
            <a:r>
              <a:rPr lang="en-US" altLang="ko-KR" dirty="0"/>
              <a:t>Model</a:t>
            </a:r>
            <a:r>
              <a:rPr lang="ko-KR" altLang="en-US" dirty="0"/>
              <a:t>객체를 선언하지 않으면</a:t>
            </a:r>
            <a:endParaRPr lang="en-US" altLang="ko-KR" dirty="0"/>
          </a:p>
          <a:p>
            <a:r>
              <a:rPr lang="ko-KR" altLang="en-US" dirty="0"/>
              <a:t>컨트롤러에서 가공한 </a:t>
            </a:r>
            <a:r>
              <a:rPr lang="ko-KR" altLang="en-US" dirty="0" err="1"/>
              <a:t>변수값을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en-US" altLang="ko-KR" dirty="0"/>
              <a:t> (</a:t>
            </a:r>
            <a:r>
              <a:rPr lang="ko-KR" altLang="en-US" dirty="0"/>
              <a:t>뷰</a:t>
            </a:r>
            <a:r>
              <a:rPr lang="en-US" altLang="ko-KR" dirty="0"/>
              <a:t>)</a:t>
            </a:r>
            <a:r>
              <a:rPr lang="ko-KR" altLang="en-US" dirty="0"/>
              <a:t>로 보여주지 못함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B9F3C1-7F04-F3D3-E3E1-82C894168A2D}"/>
              </a:ext>
            </a:extLst>
          </p:cNvPr>
          <p:cNvGrpSpPr/>
          <p:nvPr/>
        </p:nvGrpSpPr>
        <p:grpSpPr>
          <a:xfrm>
            <a:off x="148940" y="4019420"/>
            <a:ext cx="11449502" cy="1604036"/>
            <a:chOff x="148940" y="4019420"/>
            <a:chExt cx="11449502" cy="16040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48D8443-2547-1099-A8AA-299CE2BE2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940" y="4019420"/>
              <a:ext cx="11449502" cy="1604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6B307B-8FAA-0D49-1848-709009499040}"/>
                </a:ext>
              </a:extLst>
            </p:cNvPr>
            <p:cNvSpPr/>
            <p:nvPr/>
          </p:nvSpPr>
          <p:spPr>
            <a:xfrm>
              <a:off x="7115775" y="5120715"/>
              <a:ext cx="1851762" cy="3496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7705166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69434" y="1371667"/>
            <a:ext cx="103929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매개변수에다가 </a:t>
            </a:r>
            <a:r>
              <a:rPr lang="en-US" altLang="ko-KR" dirty="0" err="1"/>
              <a:t>MyDate</a:t>
            </a:r>
            <a:r>
              <a:rPr lang="en-US" altLang="ko-KR" dirty="0"/>
              <a:t> </a:t>
            </a:r>
            <a:r>
              <a:rPr lang="ko-KR" altLang="en-US" dirty="0"/>
              <a:t>객체를 썼다는 것은 </a:t>
            </a:r>
            <a:endParaRPr lang="en-US" altLang="ko-KR" dirty="0"/>
          </a:p>
          <a:p>
            <a:r>
              <a:rPr lang="ko-KR" altLang="en-US" dirty="0"/>
              <a:t>사용자가 매개변수를 </a:t>
            </a:r>
            <a:r>
              <a:rPr lang="ko-KR" altLang="en-US" dirty="0" err="1"/>
              <a:t>채워넣을</a:t>
            </a:r>
            <a:r>
              <a:rPr lang="ko-KR" altLang="en-US" dirty="0"/>
              <a:t> 것이라는 의미이기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MyDate</a:t>
            </a:r>
            <a:r>
              <a:rPr lang="ko-KR" altLang="en-US" dirty="0"/>
              <a:t>객체 내부에는 사용자가 입력한 값을 담을 수 있는</a:t>
            </a:r>
            <a:endParaRPr lang="en-US" altLang="ko-KR" dirty="0"/>
          </a:p>
          <a:p>
            <a:r>
              <a:rPr lang="ko-KR" altLang="en-US" dirty="0"/>
              <a:t>변수들이 선언만 된 상태로 대기중에 있을 것이다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Getter / setter</a:t>
            </a:r>
            <a:r>
              <a:rPr lang="ko-KR" altLang="en-US" dirty="0"/>
              <a:t>만 생성된 상태로 </a:t>
            </a:r>
            <a:r>
              <a:rPr lang="en-US" altLang="ko-KR" dirty="0"/>
              <a:t>.. .</a:t>
            </a:r>
          </a:p>
          <a:p>
            <a:endParaRPr lang="en-US" altLang="ko-KR" dirty="0"/>
          </a:p>
          <a:p>
            <a:r>
              <a:rPr lang="ko-KR" altLang="en-US" dirty="0"/>
              <a:t>여기서 사용자가 </a:t>
            </a:r>
            <a:r>
              <a:rPr lang="ko-KR" altLang="en-US" dirty="0" err="1"/>
              <a:t>쿼리스트링에</a:t>
            </a:r>
            <a:r>
              <a:rPr lang="ko-KR" altLang="en-US" dirty="0"/>
              <a:t> </a:t>
            </a:r>
            <a:r>
              <a:rPr lang="en-US" altLang="ko-KR" dirty="0"/>
              <a:t>?year =“11” </a:t>
            </a:r>
            <a:r>
              <a:rPr lang="ko-KR" altLang="en-US" dirty="0"/>
              <a:t>뭐 </a:t>
            </a:r>
            <a:r>
              <a:rPr lang="ko-KR" altLang="en-US" dirty="0" err="1"/>
              <a:t>이런거</a:t>
            </a:r>
            <a:r>
              <a:rPr lang="ko-KR" altLang="en-US" dirty="0"/>
              <a:t> 쓰면 </a:t>
            </a:r>
            <a:endParaRPr lang="en-US" altLang="ko-KR" dirty="0"/>
          </a:p>
          <a:p>
            <a:r>
              <a:rPr lang="en-US" altLang="ko-KR" dirty="0" err="1"/>
              <a:t>MyDate</a:t>
            </a:r>
            <a:r>
              <a:rPr lang="en-US" altLang="ko-KR" dirty="0"/>
              <a:t> </a:t>
            </a:r>
            <a:r>
              <a:rPr lang="ko-KR" altLang="en-US" dirty="0"/>
              <a:t>객체에 </a:t>
            </a:r>
            <a:r>
              <a:rPr lang="en-US" altLang="ko-KR" dirty="0" err="1"/>
              <a:t>DispatcherServlet</a:t>
            </a:r>
            <a:r>
              <a:rPr lang="ko-KR" altLang="en-US" dirty="0"/>
              <a:t>이 접근해서 </a:t>
            </a:r>
            <a:r>
              <a:rPr lang="en-US" altLang="ko-KR" dirty="0"/>
              <a:t>year </a:t>
            </a:r>
            <a:r>
              <a:rPr lang="ko-KR" altLang="en-US" dirty="0"/>
              <a:t>변수 찾아 </a:t>
            </a:r>
            <a:r>
              <a:rPr lang="en-US" altLang="ko-KR" dirty="0"/>
              <a:t>“!1”</a:t>
            </a:r>
            <a:r>
              <a:rPr lang="ko-KR" altLang="en-US" dirty="0"/>
              <a:t>이라는 값을 </a:t>
            </a:r>
            <a:r>
              <a:rPr lang="ko-KR" altLang="en-US" dirty="0" err="1"/>
              <a:t>채워넣어</a:t>
            </a:r>
            <a:r>
              <a:rPr lang="ko-KR" altLang="en-US" dirty="0"/>
              <a:t> 주겠지</a:t>
            </a:r>
            <a:r>
              <a:rPr lang="en-US" altLang="ko-KR" dirty="0"/>
              <a:t>?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B431F6-CE34-5E03-CFAE-75DB53F79EE7}"/>
              </a:ext>
            </a:extLst>
          </p:cNvPr>
          <p:cNvGrpSpPr/>
          <p:nvPr/>
        </p:nvGrpSpPr>
        <p:grpSpPr>
          <a:xfrm>
            <a:off x="969434" y="4895598"/>
            <a:ext cx="9834010" cy="1181469"/>
            <a:chOff x="969434" y="4304864"/>
            <a:chExt cx="9834010" cy="1181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1B8117-93B0-5923-E0AC-03A6DB48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434" y="4304864"/>
              <a:ext cx="9834010" cy="11814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6B307B-8FAA-0D49-1848-709009499040}"/>
                </a:ext>
              </a:extLst>
            </p:cNvPr>
            <p:cNvSpPr/>
            <p:nvPr/>
          </p:nvSpPr>
          <p:spPr>
            <a:xfrm>
              <a:off x="4907870" y="4705440"/>
              <a:ext cx="2214825" cy="5884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8735218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09758" y="566678"/>
            <a:ext cx="75797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사용자는 쿼리 스트링에다 </a:t>
            </a:r>
            <a:r>
              <a:rPr lang="en-US" altLang="ko-KR" dirty="0"/>
              <a:t>year=“!1” </a:t>
            </a:r>
            <a:r>
              <a:rPr lang="ko-KR" altLang="en-US" dirty="0"/>
              <a:t>뭐 </a:t>
            </a:r>
            <a:r>
              <a:rPr lang="ko-KR" altLang="en-US" dirty="0" err="1"/>
              <a:t>이런식으로</a:t>
            </a:r>
            <a:r>
              <a:rPr lang="ko-KR" altLang="en-US" dirty="0"/>
              <a:t> 값을 줬는데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Mydate</a:t>
            </a:r>
            <a:r>
              <a:rPr lang="en-US" altLang="ko-KR" dirty="0"/>
              <a:t> </a:t>
            </a:r>
            <a:r>
              <a:rPr lang="ko-KR" altLang="en-US" dirty="0"/>
              <a:t>데이터 타입과는 </a:t>
            </a:r>
            <a:r>
              <a:rPr lang="ko-KR" altLang="en-US" dirty="0" err="1"/>
              <a:t>다르잖아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이거 왜 그런지 알아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정답은 스프링에서 자동 형변환을 해주기 때문이래 </a:t>
            </a:r>
            <a:endParaRPr lang="en-US" altLang="ko-KR" dirty="0"/>
          </a:p>
          <a:p>
            <a:r>
              <a:rPr lang="ko-KR" altLang="en-US" dirty="0"/>
              <a:t>여기서 중요한 점은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컨트롤러의 매개변수에다가 객체나 변수를 선언해주지 않는다면</a:t>
            </a:r>
            <a:endParaRPr lang="en-US" altLang="ko-KR" dirty="0"/>
          </a:p>
          <a:p>
            <a:r>
              <a:rPr lang="ko-KR" altLang="en-US" dirty="0"/>
              <a:t>클라이언트가 아무리 값을 넘겨주려 해도 값을 </a:t>
            </a:r>
            <a:r>
              <a:rPr lang="ko-KR" altLang="en-US" dirty="0" err="1"/>
              <a:t>못받는다는</a:t>
            </a:r>
            <a:r>
              <a:rPr lang="ko-KR" altLang="en-US" dirty="0"/>
              <a:t>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7990460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09758" y="566678"/>
            <a:ext cx="108862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추가적으로 </a:t>
            </a:r>
            <a:r>
              <a:rPr lang="en-US" altLang="ko-KR" dirty="0" err="1"/>
              <a:t>jsp</a:t>
            </a:r>
            <a:r>
              <a:rPr lang="ko-KR" altLang="en-US" dirty="0"/>
              <a:t>에서 개별적인 매개변수를 </a:t>
            </a:r>
            <a:r>
              <a:rPr lang="en-US" altLang="ko-KR" dirty="0" err="1"/>
              <a:t>MyDate</a:t>
            </a:r>
            <a:r>
              <a:rPr lang="ko-KR" altLang="en-US" dirty="0"/>
              <a:t>객체에 던지고 </a:t>
            </a:r>
            <a:endParaRPr lang="en-US" altLang="ko-KR" dirty="0"/>
          </a:p>
          <a:p>
            <a:r>
              <a:rPr lang="ko-KR" altLang="en-US" dirty="0"/>
              <a:t>이를 매개변수에 넣어서 간소화 했지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 err="1"/>
              <a:t>addAttribute</a:t>
            </a:r>
            <a:r>
              <a:rPr lang="en-US" altLang="ko-KR" dirty="0"/>
              <a:t>(“</a:t>
            </a:r>
            <a:r>
              <a:rPr lang="en-US" altLang="ko-KR" dirty="0" err="1"/>
              <a:t>myDate</a:t>
            </a:r>
            <a:r>
              <a:rPr lang="en-US" altLang="ko-KR" dirty="0"/>
              <a:t>”,date) </a:t>
            </a:r>
            <a:r>
              <a:rPr lang="ko-KR" altLang="en-US" dirty="0" err="1"/>
              <a:t>했잖아</a:t>
            </a:r>
            <a:endParaRPr lang="en-US" altLang="ko-KR" dirty="0"/>
          </a:p>
          <a:p>
            <a:r>
              <a:rPr lang="ko-KR" altLang="en-US" dirty="0"/>
              <a:t>이전에는 </a:t>
            </a:r>
            <a:r>
              <a:rPr lang="en-US" altLang="ko-KR" dirty="0" err="1"/>
              <a:t>addAttribute</a:t>
            </a:r>
            <a:r>
              <a:rPr lang="en-US" altLang="ko-KR" dirty="0"/>
              <a:t>(“</a:t>
            </a:r>
            <a:r>
              <a:rPr lang="en-US" altLang="ko-KR" dirty="0" err="1"/>
              <a:t>year”,year</a:t>
            </a:r>
            <a:r>
              <a:rPr lang="en-US" altLang="ko-KR" dirty="0"/>
              <a:t>) </a:t>
            </a:r>
            <a:r>
              <a:rPr lang="ko-KR" altLang="en-US" dirty="0" err="1"/>
              <a:t>이랬어서</a:t>
            </a:r>
            <a:r>
              <a:rPr lang="ko-KR" altLang="en-US" dirty="0"/>
              <a:t> </a:t>
            </a:r>
            <a:r>
              <a:rPr lang="en-US" altLang="ko-KR" dirty="0"/>
              <a:t>${year}</a:t>
            </a:r>
            <a:r>
              <a:rPr lang="ko-KR" altLang="en-US" dirty="0"/>
              <a:t>으로도 접근이 가능했지만 이제는 객체이기 때문에 </a:t>
            </a:r>
            <a:endParaRPr lang="en-US" altLang="ko-KR" dirty="0"/>
          </a:p>
          <a:p>
            <a:r>
              <a:rPr lang="en-US" altLang="ko-KR" dirty="0" err="1"/>
              <a:t>myDate.year</a:t>
            </a:r>
            <a:r>
              <a:rPr lang="en-US" altLang="ko-KR" dirty="0"/>
              <a:t> &gt;&gt;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ko-KR" altLang="en-US" dirty="0" err="1"/>
              <a:t>접근해야지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 err="1"/>
              <a:t>jsp</a:t>
            </a:r>
            <a:r>
              <a:rPr lang="ko-KR" altLang="en-US" dirty="0"/>
              <a:t>에서는</a:t>
            </a:r>
            <a:r>
              <a:rPr lang="en-US" altLang="ko-KR" dirty="0"/>
              <a:t>${year}</a:t>
            </a:r>
            <a:r>
              <a:rPr lang="ko-KR" altLang="en-US" dirty="0"/>
              <a:t>가 아니라 </a:t>
            </a:r>
            <a:r>
              <a:rPr lang="en-US" altLang="ko-KR" dirty="0"/>
              <a:t>${</a:t>
            </a:r>
            <a:r>
              <a:rPr lang="en-US" altLang="ko-KR" dirty="0" err="1"/>
              <a:t>myDate.year</a:t>
            </a:r>
            <a:r>
              <a:rPr lang="en-US" altLang="ko-KR" dirty="0"/>
              <a:t>} </a:t>
            </a:r>
            <a:r>
              <a:rPr lang="ko-KR" altLang="en-US" dirty="0"/>
              <a:t>이렇게 </a:t>
            </a:r>
            <a:r>
              <a:rPr lang="ko-KR" altLang="en-US" dirty="0" err="1"/>
              <a:t>써야해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2B7A52-B08D-7FA6-48E6-CDEEDF9D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31" y="3762785"/>
            <a:ext cx="2361961" cy="862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391885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09758" y="566678"/>
            <a:ext cx="8714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사실 저 아래 문구는 </a:t>
            </a:r>
            <a:r>
              <a:rPr lang="en-US" altLang="ko-KR" dirty="0" err="1"/>
              <a:t>myDate.getYear</a:t>
            </a:r>
            <a:r>
              <a:rPr lang="en-US" altLang="ko-KR" dirty="0"/>
              <a:t>( ) </a:t>
            </a:r>
            <a:r>
              <a:rPr lang="ko-KR" altLang="en-US" dirty="0"/>
              <a:t>겠지만</a:t>
            </a:r>
            <a:r>
              <a:rPr lang="en-US" altLang="ko-KR" dirty="0"/>
              <a:t>, </a:t>
            </a:r>
            <a:r>
              <a:rPr lang="ko-KR" altLang="en-US" dirty="0"/>
              <a:t>이걸 자동으로 줄여준다고 하니 </a:t>
            </a:r>
            <a:r>
              <a:rPr lang="en-US" altLang="ko-KR" dirty="0"/>
              <a:t>. . </a:t>
            </a:r>
          </a:p>
          <a:p>
            <a:r>
              <a:rPr lang="ko-KR" altLang="en-US" dirty="0"/>
              <a:t>편리하긴 하지만 </a:t>
            </a:r>
            <a:r>
              <a:rPr lang="ko-KR" altLang="en-US" dirty="0" err="1"/>
              <a:t>헷걸리네</a:t>
            </a:r>
            <a:r>
              <a:rPr lang="ko-KR" altLang="en-US" dirty="0"/>
              <a:t> 왜 </a:t>
            </a:r>
            <a:r>
              <a:rPr lang="en-US" altLang="ko-KR" dirty="0"/>
              <a:t>get</a:t>
            </a:r>
            <a:r>
              <a:rPr lang="ko-KR" altLang="en-US" dirty="0"/>
              <a:t>을 지워도 동작하는지 모르겠어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이러면 </a:t>
            </a:r>
            <a:r>
              <a:rPr lang="en-US" altLang="ko-KR" dirty="0"/>
              <a:t>private</a:t>
            </a:r>
            <a:r>
              <a:rPr lang="ko-KR" altLang="en-US" dirty="0"/>
              <a:t> </a:t>
            </a:r>
            <a:r>
              <a:rPr lang="en-US" altLang="ko-KR" dirty="0"/>
              <a:t>year</a:t>
            </a:r>
            <a:r>
              <a:rPr lang="ko-KR" altLang="en-US" dirty="0"/>
              <a:t>에 직접 접근한다는 느낌으로 암기하면 </a:t>
            </a:r>
            <a:r>
              <a:rPr lang="ko-KR" altLang="en-US" dirty="0" err="1"/>
              <a:t>되려나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2B7A52-B08D-7FA6-48E6-CDEEDF9D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31" y="3762785"/>
            <a:ext cx="2361961" cy="862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6317383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45680" y="2114114"/>
            <a:ext cx="11700639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ch02-17 (31:00)</a:t>
            </a:r>
          </a:p>
          <a:p>
            <a:pPr algn="ctr"/>
            <a:r>
              <a:rPr lang="ko-KR" altLang="en-US" sz="4400" b="1" dirty="0"/>
              <a:t>매개변수에 객체만 넣었는데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자동으로 형변환부터 변수까지 넣어주는 이유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833695034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660429" y="3044279"/>
            <a:ext cx="4871205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ch02-18 (0:10)</a:t>
            </a:r>
          </a:p>
          <a:p>
            <a:pPr algn="ctr"/>
            <a:r>
              <a:rPr lang="en-US" altLang="ko-KR" sz="4400" b="1" dirty="0"/>
              <a:t>@ModelAttribute</a:t>
            </a:r>
          </a:p>
        </p:txBody>
      </p:sp>
    </p:spTree>
    <p:extLst>
      <p:ext uri="{BB962C8B-B14F-4D97-AF65-F5344CB8AC3E}">
        <p14:creationId xmlns:p14="http://schemas.microsoft.com/office/powerpoint/2010/main" val="4029693850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37902" y="670101"/>
            <a:ext cx="103360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매개변수 앞에 </a:t>
            </a:r>
            <a:r>
              <a:rPr lang="en-US" altLang="ko-KR" dirty="0"/>
              <a:t>@RequestParam &gt;&gt; </a:t>
            </a:r>
            <a:r>
              <a:rPr lang="ko-KR" altLang="en-US" dirty="0"/>
              <a:t>이건 개별 매개변수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String year , int day … </a:t>
            </a:r>
            <a:r>
              <a:rPr lang="ko-KR" altLang="en-US" dirty="0"/>
              <a:t>이런 개별 매개변수 앞에는 </a:t>
            </a:r>
            <a:r>
              <a:rPr lang="en-US" altLang="ko-KR" dirty="0"/>
              <a:t>@RequestParam</a:t>
            </a:r>
            <a:r>
              <a:rPr lang="ko-KR" altLang="en-US" dirty="0"/>
              <a:t>을 붙이는 것이고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생략 가능하지만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매개변수에 이런 개별 변수가 아닌 객체가 들어갈 경우</a:t>
            </a:r>
            <a:r>
              <a:rPr lang="en-US" altLang="ko-KR" dirty="0"/>
              <a:t>, @ModelAttribute </a:t>
            </a:r>
            <a:r>
              <a:rPr lang="ko-KR" altLang="en-US" dirty="0" err="1"/>
              <a:t>어노테이션이</a:t>
            </a:r>
            <a:r>
              <a:rPr lang="ko-KR" altLang="en-US" dirty="0"/>
              <a:t> 들어간다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물론 </a:t>
            </a:r>
            <a:r>
              <a:rPr lang="ko-KR" altLang="en-US" dirty="0" err="1"/>
              <a:t>이또한</a:t>
            </a:r>
            <a:r>
              <a:rPr lang="ko-KR" altLang="en-US" dirty="0"/>
              <a:t> 자동 적용되어 생략 가능하다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매개변수에 </a:t>
            </a:r>
            <a:r>
              <a:rPr lang="en-US" altLang="ko-KR" dirty="0"/>
              <a:t>@ModelAttribute</a:t>
            </a:r>
            <a:r>
              <a:rPr lang="ko-KR" altLang="en-US" dirty="0"/>
              <a:t>를 사용할 경우</a:t>
            </a:r>
            <a:r>
              <a:rPr lang="en-US" altLang="ko-KR" dirty="0"/>
              <a:t>, </a:t>
            </a:r>
            <a:r>
              <a:rPr lang="ko-KR" altLang="en-US" dirty="0"/>
              <a:t>아래 사진을 참고하자면 </a:t>
            </a:r>
            <a:endParaRPr lang="en-US" altLang="ko-KR" dirty="0"/>
          </a:p>
          <a:p>
            <a:r>
              <a:rPr lang="en-US" altLang="ko-KR" dirty="0" err="1"/>
              <a:t>date.addAttribute</a:t>
            </a:r>
            <a:r>
              <a:rPr lang="en-US" altLang="ko-KR" dirty="0"/>
              <a:t>(“</a:t>
            </a:r>
            <a:r>
              <a:rPr lang="en-US" altLang="ko-KR" dirty="0" err="1"/>
              <a:t>myDate</a:t>
            </a:r>
            <a:r>
              <a:rPr lang="en-US" altLang="ko-KR" dirty="0"/>
              <a:t>”, date) &gt;&gt; </a:t>
            </a:r>
            <a:r>
              <a:rPr lang="ko-KR" altLang="en-US" dirty="0" err="1"/>
              <a:t>이런식으로</a:t>
            </a:r>
            <a:r>
              <a:rPr lang="ko-KR" altLang="en-US" dirty="0"/>
              <a:t> 모델에 값을 저장하지 않아도 된다 </a:t>
            </a:r>
            <a:endParaRPr lang="en-US" altLang="ko-KR" dirty="0"/>
          </a:p>
          <a:p>
            <a:r>
              <a:rPr lang="ko-KR" altLang="en-US" dirty="0"/>
              <a:t>자동으로 저장하고 등록해줌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저장되는 방식은 아래와 같다</a:t>
            </a:r>
            <a:endParaRPr lang="en-US" altLang="ko-KR" dirty="0"/>
          </a:p>
          <a:p>
            <a:r>
              <a:rPr lang="ko-KR" altLang="en-US" dirty="0"/>
              <a:t>객체의 첫 글자를 소문자로 하고</a:t>
            </a:r>
            <a:r>
              <a:rPr lang="en-US" altLang="ko-KR" dirty="0"/>
              <a:t>, </a:t>
            </a:r>
            <a:r>
              <a:rPr lang="ko-KR" altLang="en-US" dirty="0"/>
              <a:t>그 값을 </a:t>
            </a:r>
            <a:r>
              <a:rPr lang="en-US" altLang="ko-KR" dirty="0"/>
              <a:t>key</a:t>
            </a:r>
            <a:r>
              <a:rPr lang="ko-KR" altLang="en-US" dirty="0"/>
              <a:t>로 해서 저장한다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MyDate</a:t>
            </a:r>
            <a:r>
              <a:rPr lang="ko-KR" altLang="en-US" dirty="0"/>
              <a:t>라는 객체를 </a:t>
            </a:r>
            <a:r>
              <a:rPr lang="en-US" altLang="ko-KR" dirty="0"/>
              <a:t>@ModelAttribute</a:t>
            </a:r>
            <a:r>
              <a:rPr lang="ko-KR" altLang="en-US" dirty="0"/>
              <a:t>를 사용하여 </a:t>
            </a:r>
            <a:r>
              <a:rPr lang="en-US" altLang="ko-KR" dirty="0"/>
              <a:t>Model</a:t>
            </a:r>
            <a:r>
              <a:rPr lang="ko-KR" altLang="en-US" dirty="0"/>
              <a:t>에 자동 저장시킬 경우</a:t>
            </a:r>
            <a:endParaRPr lang="en-US" altLang="ko-KR" dirty="0"/>
          </a:p>
          <a:p>
            <a:r>
              <a:rPr lang="en-US" altLang="ko-KR" dirty="0"/>
              <a:t>Model</a:t>
            </a:r>
            <a:r>
              <a:rPr lang="ko-KR" altLang="en-US" dirty="0"/>
              <a:t>에서 </a:t>
            </a:r>
            <a:r>
              <a:rPr lang="en-US" altLang="ko-KR" dirty="0"/>
              <a:t>key</a:t>
            </a:r>
            <a:r>
              <a:rPr lang="ko-KR" altLang="en-US" dirty="0"/>
              <a:t>의 이름은 </a:t>
            </a:r>
            <a:r>
              <a:rPr lang="en-US" altLang="ko-KR" dirty="0" err="1"/>
              <a:t>myDate</a:t>
            </a:r>
            <a:r>
              <a:rPr lang="en-US" altLang="ko-KR" dirty="0"/>
              <a:t>(</a:t>
            </a:r>
            <a:r>
              <a:rPr lang="ko-KR" altLang="en-US" dirty="0"/>
              <a:t>첫 글자 소문자</a:t>
            </a:r>
            <a:r>
              <a:rPr lang="en-US" altLang="ko-KR" dirty="0"/>
              <a:t>)</a:t>
            </a:r>
            <a:r>
              <a:rPr lang="ko-KR" altLang="en-US" dirty="0"/>
              <a:t>로 해서 저장된다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FA35C6-9980-F28D-174F-E0AEC90EBEE0}"/>
              </a:ext>
            </a:extLst>
          </p:cNvPr>
          <p:cNvGrpSpPr/>
          <p:nvPr/>
        </p:nvGrpSpPr>
        <p:grpSpPr>
          <a:xfrm>
            <a:off x="1072119" y="5287014"/>
            <a:ext cx="8604692" cy="781090"/>
            <a:chOff x="1178799" y="5151035"/>
            <a:chExt cx="8604692" cy="7810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240015-056A-D971-F4D1-417986B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8799" y="5151035"/>
              <a:ext cx="8604692" cy="781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F91AE3C-834F-0E6D-AEBA-73E460FB39D7}"/>
                </a:ext>
              </a:extLst>
            </p:cNvPr>
            <p:cNvSpPr/>
            <p:nvPr/>
          </p:nvSpPr>
          <p:spPr>
            <a:xfrm>
              <a:off x="3488974" y="5343671"/>
              <a:ext cx="3487267" cy="3319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1441580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965021-90F6-07AA-820B-E13D59EA3A09}"/>
              </a:ext>
            </a:extLst>
          </p:cNvPr>
          <p:cNvGrpSpPr/>
          <p:nvPr/>
        </p:nvGrpSpPr>
        <p:grpSpPr>
          <a:xfrm>
            <a:off x="1586248" y="2621280"/>
            <a:ext cx="8714704" cy="3413760"/>
            <a:chOff x="1586248" y="2621280"/>
            <a:chExt cx="8714704" cy="34137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F81275-0354-78EE-0036-FD058A25C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6248" y="2621280"/>
              <a:ext cx="8714704" cy="3413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B0DFD66-6CF1-9D97-7047-510556C9B36E}"/>
                </a:ext>
              </a:extLst>
            </p:cNvPr>
            <p:cNvSpPr/>
            <p:nvPr/>
          </p:nvSpPr>
          <p:spPr>
            <a:xfrm>
              <a:off x="4199967" y="3147930"/>
              <a:ext cx="1896034" cy="2810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B8AFBE-45F7-7767-1734-58F1E53F2742}"/>
                </a:ext>
              </a:extLst>
            </p:cNvPr>
            <p:cNvSpPr/>
            <p:nvPr/>
          </p:nvSpPr>
          <p:spPr>
            <a:xfrm>
              <a:off x="2303932" y="4328160"/>
              <a:ext cx="3792067" cy="4419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A128516-A732-45F3-FEC9-A363E2FA081B}"/>
              </a:ext>
            </a:extLst>
          </p:cNvPr>
          <p:cNvSpPr txBox="1"/>
          <p:nvPr/>
        </p:nvSpPr>
        <p:spPr>
          <a:xfrm>
            <a:off x="1463040" y="609600"/>
            <a:ext cx="85727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매개변수에 </a:t>
            </a:r>
            <a:r>
              <a:rPr lang="en-US" altLang="ko-KR" dirty="0"/>
              <a:t>@ModelAttribute</a:t>
            </a:r>
            <a:r>
              <a:rPr lang="ko-KR" altLang="en-US" dirty="0"/>
              <a:t>를 작성했기 때문에 외부에서 입력되는 변수 값들이</a:t>
            </a:r>
            <a:endParaRPr lang="en-US" altLang="ko-KR" dirty="0"/>
          </a:p>
          <a:p>
            <a:r>
              <a:rPr lang="ko-KR" altLang="en-US" dirty="0"/>
              <a:t>자동으로 </a:t>
            </a:r>
            <a:r>
              <a:rPr lang="en-US" altLang="ko-KR" dirty="0"/>
              <a:t>Model</a:t>
            </a:r>
            <a:r>
              <a:rPr lang="ko-KR" altLang="en-US" dirty="0"/>
              <a:t>객체에 저장되게 되고 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그로 인해 코드 실행문에서 </a:t>
            </a:r>
            <a:r>
              <a:rPr lang="en-US" altLang="ko-KR" dirty="0"/>
              <a:t>Model</a:t>
            </a:r>
            <a:r>
              <a:rPr lang="ko-KR" altLang="en-US" dirty="0"/>
              <a:t>객체에 값을 저장해주는 </a:t>
            </a:r>
            <a:endParaRPr lang="en-US" altLang="ko-KR" dirty="0"/>
          </a:p>
          <a:p>
            <a:r>
              <a:rPr lang="en-US" altLang="ko-KR" dirty="0" err="1"/>
              <a:t>aadAttribute</a:t>
            </a:r>
            <a:r>
              <a:rPr lang="en-US" altLang="ko-KR" dirty="0"/>
              <a:t> </a:t>
            </a:r>
            <a:r>
              <a:rPr lang="ko-KR" altLang="en-US" dirty="0"/>
              <a:t>메서드를 지워주는 모습</a:t>
            </a:r>
          </a:p>
        </p:txBody>
      </p:sp>
    </p:spTree>
    <p:extLst>
      <p:ext uri="{BB962C8B-B14F-4D97-AF65-F5344CB8AC3E}">
        <p14:creationId xmlns:p14="http://schemas.microsoft.com/office/powerpoint/2010/main" val="1202695133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178799" y="670101"/>
            <a:ext cx="578837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매개변수에 </a:t>
            </a:r>
            <a:r>
              <a:rPr lang="en-US" altLang="ko-KR" dirty="0"/>
              <a:t>@ModelAttribute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사용하면 </a:t>
            </a:r>
            <a:endParaRPr lang="en-US" altLang="ko-KR" dirty="0"/>
          </a:p>
          <a:p>
            <a:r>
              <a:rPr lang="ko-KR" altLang="en-US" dirty="0"/>
              <a:t>매개변수에 </a:t>
            </a:r>
            <a:r>
              <a:rPr lang="en-US" altLang="ko-KR" dirty="0"/>
              <a:t>Model model </a:t>
            </a:r>
            <a:r>
              <a:rPr lang="ko-KR" altLang="en-US" dirty="0" err="1"/>
              <a:t>안써도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자동으로 </a:t>
            </a:r>
            <a:r>
              <a:rPr lang="en-US" altLang="ko-KR" dirty="0"/>
              <a:t>Model </a:t>
            </a:r>
            <a:r>
              <a:rPr lang="ko-KR" altLang="en-US" dirty="0"/>
              <a:t>객체에 매개변수를 작성해준다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되면 </a:t>
            </a:r>
            <a:endParaRPr lang="en-US" altLang="ko-KR" dirty="0"/>
          </a:p>
          <a:p>
            <a:r>
              <a:rPr lang="ko-KR" altLang="en-US" dirty="0"/>
              <a:t>굳이 매개변수에 </a:t>
            </a:r>
            <a:r>
              <a:rPr lang="en-US" altLang="ko-KR" dirty="0"/>
              <a:t>Model </a:t>
            </a:r>
            <a:r>
              <a:rPr lang="en-US" altLang="ko-KR" dirty="0" err="1"/>
              <a:t>model</a:t>
            </a:r>
            <a:r>
              <a:rPr lang="en-US" altLang="ko-KR" dirty="0"/>
              <a:t> </a:t>
            </a:r>
            <a:r>
              <a:rPr lang="ko-KR" altLang="en-US" dirty="0" err="1"/>
              <a:t>안쓰고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메서드 내부에 </a:t>
            </a:r>
            <a:r>
              <a:rPr lang="en-US" altLang="ko-KR" dirty="0" err="1"/>
              <a:t>model.addAttribute</a:t>
            </a:r>
            <a:r>
              <a:rPr lang="en-US" altLang="ko-KR" dirty="0"/>
              <a:t> </a:t>
            </a:r>
            <a:r>
              <a:rPr lang="ko-KR" altLang="en-US" dirty="0"/>
              <a:t>이거 </a:t>
            </a:r>
            <a:r>
              <a:rPr lang="ko-KR" altLang="en-US" dirty="0" err="1"/>
              <a:t>안써도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저장장소에 값이 저장돼서 </a:t>
            </a:r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 err="1"/>
              <a:t>딴에서</a:t>
            </a:r>
            <a:r>
              <a:rPr lang="ko-KR" altLang="en-US" dirty="0"/>
              <a:t> 변수 사용이 가능하다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 방법은 일단 아래와 같은데 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FA35C6-9980-F28D-174F-E0AEC90EBEE0}"/>
              </a:ext>
            </a:extLst>
          </p:cNvPr>
          <p:cNvGrpSpPr/>
          <p:nvPr/>
        </p:nvGrpSpPr>
        <p:grpSpPr>
          <a:xfrm>
            <a:off x="1178799" y="5151035"/>
            <a:ext cx="8604692" cy="781090"/>
            <a:chOff x="1178799" y="5151035"/>
            <a:chExt cx="8604692" cy="7810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240015-056A-D971-F4D1-417986B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8799" y="5151035"/>
              <a:ext cx="8604692" cy="781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F91AE3C-834F-0E6D-AEBA-73E460FB39D7}"/>
                </a:ext>
              </a:extLst>
            </p:cNvPr>
            <p:cNvSpPr/>
            <p:nvPr/>
          </p:nvSpPr>
          <p:spPr>
            <a:xfrm>
              <a:off x="3488974" y="5343671"/>
              <a:ext cx="3487267" cy="3319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7675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1FB37C5-57C8-E159-9EFF-64EE4940B6A4}"/>
              </a:ext>
            </a:extLst>
          </p:cNvPr>
          <p:cNvGrpSpPr/>
          <p:nvPr/>
        </p:nvGrpSpPr>
        <p:grpSpPr>
          <a:xfrm>
            <a:off x="750315" y="869193"/>
            <a:ext cx="3968954" cy="1314518"/>
            <a:chOff x="750315" y="869193"/>
            <a:chExt cx="3968954" cy="13145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11BBE5-2E4E-AF5D-2DEF-09D628A6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315" y="869193"/>
              <a:ext cx="3968954" cy="13145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B9285E-68FD-AA32-EFAC-A8EEF6267AF7}"/>
                </a:ext>
              </a:extLst>
            </p:cNvPr>
            <p:cNvSpPr/>
            <p:nvPr/>
          </p:nvSpPr>
          <p:spPr>
            <a:xfrm>
              <a:off x="2734792" y="1209570"/>
              <a:ext cx="1560371" cy="2543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8AE67C-BDF5-DBA3-EA8C-B45FD329261A}"/>
              </a:ext>
            </a:extLst>
          </p:cNvPr>
          <p:cNvSpPr txBox="1"/>
          <p:nvPr/>
        </p:nvSpPr>
        <p:spPr>
          <a:xfrm>
            <a:off x="750315" y="2336333"/>
            <a:ext cx="107115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위와 같이 특정 클래스의 매개변수에 직접 </a:t>
            </a:r>
            <a:r>
              <a:rPr lang="ko-KR" altLang="en-US" dirty="0" err="1"/>
              <a:t>변수값을</a:t>
            </a:r>
            <a:r>
              <a:rPr lang="ko-KR" altLang="en-US" dirty="0"/>
              <a:t> 주고 싶을 경우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cmd</a:t>
            </a:r>
            <a:r>
              <a:rPr lang="ko-KR" altLang="en-US" dirty="0"/>
              <a:t>에서 해당 클래스 파일을 찾아 매개변수를 직접 넣어주며 테스트 해보는 경우가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그런데 이거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열 필요 없이 </a:t>
            </a:r>
            <a:r>
              <a:rPr lang="en-US" altLang="ko-KR" dirty="0" err="1"/>
              <a:t>sts</a:t>
            </a:r>
            <a:r>
              <a:rPr lang="en-US" altLang="ko-KR" dirty="0"/>
              <a:t> </a:t>
            </a:r>
            <a:r>
              <a:rPr lang="ko-KR" altLang="en-US" dirty="0"/>
              <a:t>프로그램 내부에서 테스트가 가능한데 이를 알아보자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이거 왜 </a:t>
            </a:r>
            <a:r>
              <a:rPr lang="ko-KR" altLang="en-US" dirty="0" err="1"/>
              <a:t>하냐면</a:t>
            </a:r>
            <a:r>
              <a:rPr lang="ko-KR" altLang="en-US" dirty="0"/>
              <a:t> 간단하게 테스트하기 위해서 하는 행동이다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이렇게 </a:t>
            </a:r>
            <a:r>
              <a:rPr lang="ko-KR" altLang="en-US" dirty="0" err="1"/>
              <a:t>안하면</a:t>
            </a:r>
            <a:r>
              <a:rPr lang="ko-KR" altLang="en-US" dirty="0"/>
              <a:t> 파일을 값을 변경할 때마다 전체 파일을 </a:t>
            </a:r>
            <a:r>
              <a:rPr lang="ko-KR" altLang="en-US" dirty="0" err="1"/>
              <a:t>재컴파일</a:t>
            </a:r>
            <a:r>
              <a:rPr lang="ko-KR" altLang="en-US" dirty="0"/>
              <a:t> 해줘야 해서 그렇다고 한다 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컴퓨터 부하 커짐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3735152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22137" y="1489908"/>
            <a:ext cx="6335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매개변수에 </a:t>
            </a:r>
            <a:r>
              <a:rPr lang="en-US" altLang="ko-KR" dirty="0"/>
              <a:t>@ModelAttribute </a:t>
            </a:r>
            <a:r>
              <a:rPr lang="en-US" altLang="ko-KR" dirty="0" err="1"/>
              <a:t>MyDate</a:t>
            </a:r>
            <a:r>
              <a:rPr lang="en-US" altLang="ko-KR" dirty="0"/>
              <a:t> date</a:t>
            </a:r>
            <a:r>
              <a:rPr lang="ko-KR" altLang="en-US" dirty="0"/>
              <a:t>를 작성한다 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en-US" altLang="ko-KR" dirty="0" err="1"/>
              <a:t>MyDate</a:t>
            </a:r>
            <a:r>
              <a:rPr lang="ko-KR" altLang="en-US" dirty="0"/>
              <a:t>객체는 개발자가 직접 만든 객체이다 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0E0BE1-8DCB-3997-FE39-11A3AB3C3BF6}"/>
              </a:ext>
            </a:extLst>
          </p:cNvPr>
          <p:cNvGrpSpPr/>
          <p:nvPr/>
        </p:nvGrpSpPr>
        <p:grpSpPr>
          <a:xfrm>
            <a:off x="1029027" y="2686084"/>
            <a:ext cx="8604692" cy="1275352"/>
            <a:chOff x="1178799" y="4656773"/>
            <a:chExt cx="8604692" cy="127535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65B97DB-A00F-3C82-0115-E7CB077EF27C}"/>
                </a:ext>
              </a:extLst>
            </p:cNvPr>
            <p:cNvGrpSpPr/>
            <p:nvPr/>
          </p:nvGrpSpPr>
          <p:grpSpPr>
            <a:xfrm>
              <a:off x="1178799" y="5151035"/>
              <a:ext cx="8604692" cy="781090"/>
              <a:chOff x="1178799" y="5151035"/>
              <a:chExt cx="8604692" cy="78109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474F852-C5DA-99B2-01C4-69E613EDF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78799" y="5151035"/>
                <a:ext cx="8604692" cy="7810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C06631A-1169-E4ED-6B31-DE85E33D3A3A}"/>
                  </a:ext>
                </a:extLst>
              </p:cNvPr>
              <p:cNvSpPr/>
              <p:nvPr/>
            </p:nvSpPr>
            <p:spPr>
              <a:xfrm>
                <a:off x="5312979" y="5343671"/>
                <a:ext cx="1663262" cy="33191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DA50B47-1D36-8356-65C2-D00CB3E90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8799" y="4656773"/>
              <a:ext cx="4172164" cy="393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16435077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22137" y="1489908"/>
            <a:ext cx="9525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사용자가 프로그램을 실행한다 </a:t>
            </a:r>
            <a:endParaRPr lang="en-US" altLang="ko-KR" dirty="0"/>
          </a:p>
          <a:p>
            <a:r>
              <a:rPr lang="en-US" altLang="ko-KR" dirty="0"/>
              <a:t> &gt;&gt; URL </a:t>
            </a:r>
            <a:r>
              <a:rPr lang="ko-KR" altLang="en-US" dirty="0"/>
              <a:t>입력장에 </a:t>
            </a:r>
            <a:r>
              <a:rPr lang="en-US" altLang="ko-KR" dirty="0"/>
              <a:t>getYoilMVC5</a:t>
            </a:r>
            <a:r>
              <a:rPr lang="ko-KR" altLang="en-US" dirty="0"/>
              <a:t>라고 작성한다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사용자가 </a:t>
            </a:r>
            <a:r>
              <a:rPr lang="ko-KR" altLang="en-US" dirty="0" err="1"/>
              <a:t>쿼리스트링에</a:t>
            </a:r>
            <a:r>
              <a:rPr lang="ko-KR" altLang="en-US" dirty="0"/>
              <a:t> 값들을 입력한다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클라이언트가 </a:t>
            </a:r>
            <a:r>
              <a:rPr lang="ko-KR" altLang="en-US" dirty="0" err="1"/>
              <a:t>쿼리스트링에</a:t>
            </a:r>
            <a:r>
              <a:rPr lang="ko-KR" altLang="en-US" dirty="0"/>
              <a:t> 작성한 값들이 </a:t>
            </a:r>
            <a:r>
              <a:rPr lang="en-US" altLang="ko-KR" dirty="0" err="1"/>
              <a:t>MyDate</a:t>
            </a:r>
            <a:r>
              <a:rPr lang="ko-KR" altLang="en-US" dirty="0"/>
              <a:t>객체 내부의 변수들에 저장된다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FA35C6-9980-F28D-174F-E0AEC90EBEE0}"/>
              </a:ext>
            </a:extLst>
          </p:cNvPr>
          <p:cNvGrpSpPr/>
          <p:nvPr/>
        </p:nvGrpSpPr>
        <p:grpSpPr>
          <a:xfrm>
            <a:off x="1178799" y="5151035"/>
            <a:ext cx="8604692" cy="781090"/>
            <a:chOff x="1178799" y="5151035"/>
            <a:chExt cx="8604692" cy="7810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240015-056A-D971-F4D1-417986B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8799" y="5151035"/>
              <a:ext cx="8604692" cy="781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F91AE3C-834F-0E6D-AEBA-73E460FB39D7}"/>
                </a:ext>
              </a:extLst>
            </p:cNvPr>
            <p:cNvSpPr/>
            <p:nvPr/>
          </p:nvSpPr>
          <p:spPr>
            <a:xfrm>
              <a:off x="5312979" y="5343671"/>
              <a:ext cx="1663262" cy="3319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F65AC56-3104-57E2-9946-486800BD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99" y="4721762"/>
            <a:ext cx="4172164" cy="393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0282760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22137" y="1489908"/>
            <a:ext cx="103925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DispatcherServlet</a:t>
            </a:r>
            <a:r>
              <a:rPr lang="ko-KR" altLang="en-US" dirty="0"/>
              <a:t>이 자동으로 만들어준 </a:t>
            </a:r>
            <a:r>
              <a:rPr lang="en-US" altLang="ko-KR" dirty="0"/>
              <a:t>Model</a:t>
            </a:r>
            <a:r>
              <a:rPr lang="ko-KR" altLang="en-US" dirty="0"/>
              <a:t>이라는 객체 내부에 자동으로 </a:t>
            </a:r>
            <a:r>
              <a:rPr lang="ko-KR" altLang="en-US" dirty="0" err="1"/>
              <a:t>변수값이</a:t>
            </a:r>
            <a:r>
              <a:rPr lang="ko-KR" altLang="en-US" dirty="0"/>
              <a:t> 저장된다 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원래는 </a:t>
            </a:r>
            <a:r>
              <a:rPr lang="en-US" altLang="ko-KR" dirty="0"/>
              <a:t>Model m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객체를 선언해 주어야 </a:t>
            </a:r>
            <a:r>
              <a:rPr lang="en-US" altLang="ko-KR" dirty="0"/>
              <a:t>Model </a:t>
            </a:r>
            <a:r>
              <a:rPr lang="ko-KR" altLang="en-US" dirty="0"/>
              <a:t>객체에 </a:t>
            </a:r>
            <a:r>
              <a:rPr lang="ko-KR" altLang="en-US" dirty="0" err="1"/>
              <a:t>변수값이</a:t>
            </a:r>
            <a:r>
              <a:rPr lang="ko-KR" altLang="en-US" dirty="0"/>
              <a:t> 저장되는데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아래 사진을 보면 </a:t>
            </a:r>
            <a:r>
              <a:rPr lang="en-US" altLang="ko-KR" dirty="0"/>
              <a:t>@ModelAttribute </a:t>
            </a:r>
            <a:r>
              <a:rPr lang="ko-KR" altLang="en-US" dirty="0" err="1"/>
              <a:t>어노테이션을</a:t>
            </a:r>
            <a:r>
              <a:rPr lang="ko-KR" altLang="en-US" dirty="0"/>
              <a:t> 작성해주었기 때문에</a:t>
            </a:r>
            <a:endParaRPr lang="en-US" altLang="ko-KR" dirty="0"/>
          </a:p>
          <a:p>
            <a:r>
              <a:rPr lang="en-US" altLang="ko-KR" dirty="0"/>
              <a:t> &gt;&gt; Model </a:t>
            </a:r>
            <a:r>
              <a:rPr lang="ko-KR" altLang="en-US" dirty="0"/>
              <a:t>객체를 매개변수에 작성하지 않아도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/>
              <a:t>자동으로 </a:t>
            </a:r>
            <a:r>
              <a:rPr lang="en-US" altLang="ko-KR" dirty="0"/>
              <a:t>date</a:t>
            </a:r>
            <a:r>
              <a:rPr lang="ko-KR" altLang="en-US" dirty="0"/>
              <a:t>의 값이 </a:t>
            </a:r>
            <a:r>
              <a:rPr lang="en-US" altLang="ko-KR" dirty="0"/>
              <a:t>Model</a:t>
            </a:r>
            <a:r>
              <a:rPr lang="ko-KR" altLang="en-US" dirty="0"/>
              <a:t>에 저장된다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FA35C6-9980-F28D-174F-E0AEC90EBEE0}"/>
              </a:ext>
            </a:extLst>
          </p:cNvPr>
          <p:cNvGrpSpPr/>
          <p:nvPr/>
        </p:nvGrpSpPr>
        <p:grpSpPr>
          <a:xfrm>
            <a:off x="1178799" y="5151035"/>
            <a:ext cx="8604692" cy="781090"/>
            <a:chOff x="1178799" y="5151035"/>
            <a:chExt cx="8604692" cy="7810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E240015-056A-D971-F4D1-417986B38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8799" y="5151035"/>
              <a:ext cx="8604692" cy="781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F91AE3C-834F-0E6D-AEBA-73E460FB39D7}"/>
                </a:ext>
              </a:extLst>
            </p:cNvPr>
            <p:cNvSpPr/>
            <p:nvPr/>
          </p:nvSpPr>
          <p:spPr>
            <a:xfrm>
              <a:off x="5312979" y="5343671"/>
              <a:ext cx="1663262" cy="3319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F65AC56-3104-57E2-9946-486800BD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99" y="4721762"/>
            <a:ext cx="4172164" cy="393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5631538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438890" y="3044279"/>
            <a:ext cx="5314275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ch02-18 (1:30)</a:t>
            </a:r>
          </a:p>
          <a:p>
            <a:pPr algn="ctr"/>
            <a:r>
              <a:rPr lang="en-US" altLang="ko-KR" sz="4400" b="1" dirty="0"/>
              <a:t>Model </a:t>
            </a:r>
            <a:r>
              <a:rPr lang="ko-KR" altLang="en-US" sz="4400" b="1" dirty="0" err="1"/>
              <a:t>저장시</a:t>
            </a:r>
            <a:r>
              <a:rPr lang="ko-KR" altLang="en-US" sz="4400" b="1" dirty="0"/>
              <a:t> 참고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088878616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45937" y="685659"/>
            <a:ext cx="79152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@ModelAttribute</a:t>
            </a:r>
            <a:r>
              <a:rPr lang="ko-KR" altLang="en-US" dirty="0"/>
              <a:t>를 사용하면 </a:t>
            </a:r>
            <a:r>
              <a:rPr lang="en-US" altLang="ko-KR" dirty="0"/>
              <a:t>Model</a:t>
            </a:r>
            <a:r>
              <a:rPr lang="ko-KR" altLang="en-US" dirty="0"/>
              <a:t>객체에 변수를 </a:t>
            </a:r>
            <a:r>
              <a:rPr lang="en-US" altLang="ko-KR" dirty="0"/>
              <a:t>Key : Value</a:t>
            </a:r>
            <a:r>
              <a:rPr lang="ko-KR" altLang="en-US" dirty="0"/>
              <a:t>로 저장한다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때</a:t>
            </a:r>
            <a:r>
              <a:rPr lang="en-US" altLang="ko-KR" dirty="0"/>
              <a:t>, key</a:t>
            </a:r>
            <a:r>
              <a:rPr lang="ko-KR" altLang="en-US" dirty="0"/>
              <a:t>의 값은 객체명을 그대로 저장하고 </a:t>
            </a:r>
            <a:endParaRPr lang="en-US" altLang="ko-KR" dirty="0"/>
          </a:p>
          <a:p>
            <a:r>
              <a:rPr lang="ko-KR" altLang="en-US" dirty="0"/>
              <a:t>차이점은 첫 글자를 소문자로 한다는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myDate</a:t>
            </a:r>
            <a:r>
              <a:rPr lang="ko-KR" altLang="en-US" dirty="0"/>
              <a:t>라는 </a:t>
            </a:r>
            <a:r>
              <a:rPr lang="en-US" altLang="ko-KR" dirty="0"/>
              <a:t>key </a:t>
            </a:r>
            <a:r>
              <a:rPr lang="ko-KR" altLang="en-US" dirty="0"/>
              <a:t>내부에 </a:t>
            </a:r>
            <a:r>
              <a:rPr lang="en-US" altLang="ko-KR" dirty="0"/>
              <a:t>date</a:t>
            </a:r>
            <a:r>
              <a:rPr lang="ko-KR" altLang="en-US" dirty="0"/>
              <a:t>라는 값을 넣음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F9F59-D6B4-8F75-4BD1-3034A801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18" y="3429000"/>
            <a:ext cx="5334274" cy="27433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738174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922137" y="1489908"/>
            <a:ext cx="7681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원래는 아래처럼 </a:t>
            </a:r>
            <a:r>
              <a:rPr lang="en-US" altLang="ko-KR" dirty="0"/>
              <a:t>key</a:t>
            </a:r>
            <a:r>
              <a:rPr lang="ko-KR" altLang="en-US" dirty="0"/>
              <a:t>값을 설정해주어야 하지만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생략하게 된다면 데이터타입의 첫 글자를 소문자로 변경하여 </a:t>
            </a:r>
            <a:r>
              <a:rPr lang="ko-KR" altLang="en-US" dirty="0" err="1"/>
              <a:t>자동저장함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F9F59-D6B4-8F75-4BD1-3034A801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18" y="3429000"/>
            <a:ext cx="5334274" cy="2743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5D7076-3CD4-A8C3-8C73-D289AB66A11C}"/>
              </a:ext>
            </a:extLst>
          </p:cNvPr>
          <p:cNvSpPr/>
          <p:nvPr/>
        </p:nvSpPr>
        <p:spPr>
          <a:xfrm>
            <a:off x="2907424" y="3484113"/>
            <a:ext cx="1294086" cy="307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04900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740833" y="386322"/>
            <a:ext cx="918911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Model</a:t>
            </a:r>
            <a:r>
              <a:rPr lang="ko-KR" altLang="en-US" dirty="0"/>
              <a:t>객체에 값을 저장하는 이유는 뷰</a:t>
            </a:r>
            <a:r>
              <a:rPr lang="en-US" altLang="ko-KR" dirty="0"/>
              <a:t>(view)</a:t>
            </a:r>
            <a:r>
              <a:rPr lang="ko-KR" altLang="en-US" dirty="0"/>
              <a:t>에서 변수를 사용하기 위함이다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Model</a:t>
            </a:r>
            <a:r>
              <a:rPr lang="ko-KR" altLang="en-US" dirty="0"/>
              <a:t>에 접근하려고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접근하는 방법은 </a:t>
            </a:r>
            <a:r>
              <a:rPr lang="en-US" altLang="ko-KR" dirty="0"/>
              <a:t>key.</a:t>
            </a:r>
            <a:r>
              <a:rPr lang="ko-KR" altLang="en-US" dirty="0" err="1"/>
              <a:t>변수명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Model m</a:t>
            </a:r>
            <a:r>
              <a:rPr lang="ko-KR" altLang="en-US" dirty="0"/>
              <a:t>을 매개변수로 넣었다면 </a:t>
            </a:r>
            <a:r>
              <a:rPr lang="en-US" altLang="ko-KR" dirty="0" err="1"/>
              <a:t>m.addAttribute</a:t>
            </a:r>
            <a:r>
              <a:rPr lang="en-US" altLang="ko-KR" dirty="0"/>
              <a:t>( ) </a:t>
            </a:r>
            <a:r>
              <a:rPr lang="ko-KR" altLang="en-US" dirty="0"/>
              <a:t>를 사용해서 개발자가 직접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Key</a:t>
            </a:r>
            <a:r>
              <a:rPr lang="ko-KR" altLang="en-US" dirty="0"/>
              <a:t>의 값을 설정할 수 있지만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@ModelAttribute</a:t>
            </a:r>
            <a:r>
              <a:rPr lang="ko-KR" altLang="en-US" dirty="0"/>
              <a:t>를 사용하면 </a:t>
            </a:r>
            <a:r>
              <a:rPr lang="en-US" altLang="ko-KR" dirty="0"/>
              <a:t>Key</a:t>
            </a:r>
            <a:r>
              <a:rPr lang="ko-KR" altLang="en-US" dirty="0"/>
              <a:t>의 이름이 자동으로 저장된다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때</a:t>
            </a:r>
            <a:r>
              <a:rPr lang="en-US" altLang="ko-KR" dirty="0"/>
              <a:t>, Key</a:t>
            </a:r>
            <a:r>
              <a:rPr lang="ko-KR" altLang="en-US" dirty="0"/>
              <a:t>의 이름이 어떻게 </a:t>
            </a:r>
            <a:r>
              <a:rPr lang="ko-KR" altLang="en-US" dirty="0" err="1"/>
              <a:t>저장되냐면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데이터타입</a:t>
            </a:r>
            <a:r>
              <a:rPr lang="en-US" altLang="ko-KR" dirty="0"/>
              <a:t>(</a:t>
            </a:r>
            <a:r>
              <a:rPr lang="ko-KR" altLang="en-US" dirty="0"/>
              <a:t>혹은 </a:t>
            </a:r>
            <a:r>
              <a:rPr lang="ko-KR" altLang="en-US" dirty="0" err="1"/>
              <a:t>객체명</a:t>
            </a:r>
            <a:r>
              <a:rPr lang="en-US" altLang="ko-KR"/>
              <a:t>)</a:t>
            </a:r>
            <a:r>
              <a:rPr lang="ko-KR" altLang="en-US"/>
              <a:t>의 </a:t>
            </a:r>
            <a:r>
              <a:rPr lang="ko-KR" altLang="en-US" dirty="0"/>
              <a:t>앞 글자를 소문자로 해서 저장한다</a:t>
            </a:r>
            <a:r>
              <a:rPr lang="en-US" altLang="ko-KR" dirty="0"/>
              <a:t>,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Jsp</a:t>
            </a:r>
            <a:r>
              <a:rPr lang="ko-KR" altLang="en-US" dirty="0"/>
              <a:t>에서는 </a:t>
            </a:r>
            <a:r>
              <a:rPr lang="en-US" altLang="ko-KR" dirty="0" err="1"/>
              <a:t>myDate.year</a:t>
            </a:r>
            <a:r>
              <a:rPr lang="en-US" altLang="ko-KR" dirty="0"/>
              <a:t> &lt;&lt;&lt;</a:t>
            </a:r>
            <a:r>
              <a:rPr lang="ko-KR" altLang="en-US" dirty="0"/>
              <a:t>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에 저장된 값에 접근이 가능하다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만약 </a:t>
            </a:r>
            <a:r>
              <a:rPr lang="en-US" altLang="ko-KR" dirty="0"/>
              <a:t>@ModelAttribute Abcde date </a:t>
            </a:r>
            <a:r>
              <a:rPr lang="ko-KR" altLang="en-US" dirty="0" err="1"/>
              <a:t>이런식으로</a:t>
            </a:r>
            <a:r>
              <a:rPr lang="ko-KR" altLang="en-US" dirty="0"/>
              <a:t> 저장돼 있었다고 한다면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JSP</a:t>
            </a:r>
            <a:r>
              <a:rPr lang="ko-KR" altLang="en-US" dirty="0"/>
              <a:t>에서는 </a:t>
            </a:r>
            <a:r>
              <a:rPr lang="en-US" altLang="ko-KR" dirty="0" err="1"/>
              <a:t>abcde.month</a:t>
            </a:r>
            <a:r>
              <a:rPr lang="en-US" altLang="ko-KR" dirty="0"/>
              <a:t> 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접근 가능하다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Key </a:t>
            </a:r>
            <a:r>
              <a:rPr lang="ko-KR" altLang="en-US" dirty="0"/>
              <a:t>값은 </a:t>
            </a:r>
            <a:r>
              <a:rPr lang="en-US" altLang="ko-KR" dirty="0" err="1"/>
              <a:t>abcde</a:t>
            </a:r>
            <a:r>
              <a:rPr lang="ko-KR" altLang="en-US" dirty="0"/>
              <a:t>로 자동 저장된 모습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Month </a:t>
            </a:r>
            <a:r>
              <a:rPr lang="ko-KR" altLang="en-US" dirty="0"/>
              <a:t>혹은 </a:t>
            </a:r>
            <a:r>
              <a:rPr lang="en-US" altLang="ko-KR" dirty="0"/>
              <a:t>year</a:t>
            </a:r>
            <a:r>
              <a:rPr lang="ko-KR" altLang="en-US" dirty="0"/>
              <a:t>변수는 </a:t>
            </a:r>
            <a:r>
              <a:rPr lang="en-US" altLang="ko-KR" dirty="0"/>
              <a:t>Abcde </a:t>
            </a:r>
            <a:r>
              <a:rPr lang="ko-KR" altLang="en-US" dirty="0"/>
              <a:t>객체에 저장돼 있는 </a:t>
            </a:r>
            <a:r>
              <a:rPr lang="en-US" altLang="ko-KR" dirty="0"/>
              <a:t>(</a:t>
            </a:r>
            <a:r>
              <a:rPr lang="ko-KR" altLang="en-US" dirty="0"/>
              <a:t>개발자가 직접 만든</a:t>
            </a:r>
            <a:r>
              <a:rPr lang="en-US" altLang="ko-KR" dirty="0"/>
              <a:t>) </a:t>
            </a:r>
            <a:r>
              <a:rPr lang="ko-KR" altLang="en-US" dirty="0"/>
              <a:t>예시이다</a:t>
            </a:r>
            <a:r>
              <a:rPr lang="en-US" altLang="ko-KR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F9F59-D6B4-8F75-4BD1-3034A801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22" y="4229414"/>
            <a:ext cx="4603677" cy="23676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0611582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204628" y="3044279"/>
            <a:ext cx="9782806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ch02-18 (2:20)</a:t>
            </a:r>
          </a:p>
          <a:p>
            <a:pPr algn="ctr"/>
            <a:r>
              <a:rPr lang="en-US" altLang="ko-KR" sz="4400" b="1" dirty="0"/>
              <a:t>@ModelAttribute </a:t>
            </a:r>
            <a:r>
              <a:rPr lang="ko-KR" altLang="en-US" sz="4400" b="1" dirty="0"/>
              <a:t>반환타입에 붙이기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335923600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032495" y="1642674"/>
            <a:ext cx="7383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@ModelAttribute </a:t>
            </a:r>
            <a:r>
              <a:rPr lang="ko-KR" altLang="en-US" dirty="0" err="1"/>
              <a:t>어노테이션을</a:t>
            </a:r>
            <a:r>
              <a:rPr lang="ko-KR" altLang="en-US" dirty="0"/>
              <a:t> 메서드의 반환 타입</a:t>
            </a:r>
            <a:r>
              <a:rPr lang="en-US" altLang="ko-KR" dirty="0"/>
              <a:t>(</a:t>
            </a:r>
            <a:r>
              <a:rPr lang="ko-KR" altLang="en-US" dirty="0"/>
              <a:t>데이터타입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앞 혹은 매개변수에다 사용 가능하다고 하는데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메서드의 반환타입 앞에다 작성하면 어떤 이점이 있는지는 아직 모름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추후 공부 예정</a:t>
            </a:r>
            <a:r>
              <a:rPr lang="en-US" altLang="ko-KR" dirty="0"/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E90B73-1C98-7588-E028-13B0E04BDF1C}"/>
              </a:ext>
            </a:extLst>
          </p:cNvPr>
          <p:cNvGrpSpPr/>
          <p:nvPr/>
        </p:nvGrpSpPr>
        <p:grpSpPr>
          <a:xfrm>
            <a:off x="818879" y="4444958"/>
            <a:ext cx="10554242" cy="1625684"/>
            <a:chOff x="818879" y="4444958"/>
            <a:chExt cx="10554242" cy="16256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5CECED-A48E-C9DC-3599-51A7D2982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879" y="4444958"/>
              <a:ext cx="10554242" cy="16256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3D48AA6-44DA-A779-5ECC-213AB7D34CE9}"/>
                </a:ext>
              </a:extLst>
            </p:cNvPr>
            <p:cNvSpPr/>
            <p:nvPr/>
          </p:nvSpPr>
          <p:spPr>
            <a:xfrm>
              <a:off x="1196865" y="5517864"/>
              <a:ext cx="1349266" cy="5527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F13C8D0-0263-E855-6688-47467D43CB15}"/>
                </a:ext>
              </a:extLst>
            </p:cNvPr>
            <p:cNvSpPr/>
            <p:nvPr/>
          </p:nvSpPr>
          <p:spPr>
            <a:xfrm>
              <a:off x="4389381" y="4619230"/>
              <a:ext cx="1901059" cy="33902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5090664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032495" y="1642674"/>
            <a:ext cx="4758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@ModelAttribute</a:t>
            </a:r>
            <a:r>
              <a:rPr lang="ko-KR" altLang="en-US" dirty="0"/>
              <a:t>를 사용하면 </a:t>
            </a:r>
            <a:endParaRPr lang="en-US" altLang="ko-KR" dirty="0"/>
          </a:p>
          <a:p>
            <a:r>
              <a:rPr lang="ko-KR" altLang="en-US" dirty="0"/>
              <a:t>컨트롤러 내부에 호출</a:t>
            </a:r>
            <a:r>
              <a:rPr lang="en-US" altLang="ko-KR" dirty="0"/>
              <a:t>/</a:t>
            </a:r>
            <a:r>
              <a:rPr lang="ko-KR" altLang="en-US" dirty="0"/>
              <a:t>저장하지 않아도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왜냐면 뷰에다 전달할 데이터의 값이 </a:t>
            </a:r>
            <a:br>
              <a:rPr lang="en-US" altLang="ko-KR" dirty="0"/>
            </a:br>
            <a:r>
              <a:rPr lang="en-US" altLang="ko-KR" dirty="0"/>
              <a:t>Model</a:t>
            </a:r>
            <a:r>
              <a:rPr lang="ko-KR" altLang="en-US" dirty="0"/>
              <a:t>에 자동으로 저장되니까</a:t>
            </a:r>
            <a:r>
              <a:rPr lang="en-US" altLang="ko-KR" dirty="0"/>
              <a:t>!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19279A-E81D-353C-B757-FA95DF7E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85" y="3429000"/>
            <a:ext cx="7562194" cy="28476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9277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8AE67C-BDF5-DBA3-EA8C-B45FD329261A}"/>
              </a:ext>
            </a:extLst>
          </p:cNvPr>
          <p:cNvSpPr txBox="1"/>
          <p:nvPr/>
        </p:nvSpPr>
        <p:spPr>
          <a:xfrm>
            <a:off x="750315" y="2453779"/>
            <a:ext cx="66206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Show in &gt; Terminal</a:t>
            </a:r>
          </a:p>
          <a:p>
            <a:endParaRPr lang="en-US" altLang="ko-KR" dirty="0"/>
          </a:p>
          <a:p>
            <a:r>
              <a:rPr lang="ko-KR" altLang="en-US" dirty="0"/>
              <a:t>그거 하면 우측 사진처럼 폴더 </a:t>
            </a:r>
            <a:r>
              <a:rPr lang="en-US" altLang="ko-KR" dirty="0"/>
              <a:t>target</a:t>
            </a:r>
            <a:r>
              <a:rPr lang="ko-KR" altLang="en-US" dirty="0"/>
              <a:t>경로의 터미널이 </a:t>
            </a:r>
            <a:r>
              <a:rPr lang="ko-KR" altLang="en-US" dirty="0" err="1"/>
              <a:t>뜨게됨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class</a:t>
            </a:r>
            <a:r>
              <a:rPr lang="ko-KR" altLang="en-US" dirty="0"/>
              <a:t>파일은 </a:t>
            </a:r>
            <a:r>
              <a:rPr lang="en-US" altLang="ko-KR" dirty="0"/>
              <a:t>target</a:t>
            </a:r>
            <a:r>
              <a:rPr lang="ko-KR" altLang="en-US" dirty="0"/>
              <a:t>에 저장되니</a:t>
            </a:r>
            <a:r>
              <a:rPr lang="en-US" altLang="ko-KR" dirty="0"/>
              <a:t>, target</a:t>
            </a:r>
            <a:r>
              <a:rPr lang="ko-KR" altLang="en-US" dirty="0"/>
              <a:t>에 해야 함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sts</a:t>
            </a:r>
            <a:r>
              <a:rPr lang="en-US" altLang="ko-KR" dirty="0"/>
              <a:t> </a:t>
            </a:r>
            <a:r>
              <a:rPr lang="ko-KR" altLang="en-US" dirty="0"/>
              <a:t>폴더 경로와 실제 파일 경로가 동일하게 돼있기 때문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73FB12-AA78-9430-3275-F32E4DD9FDA4}"/>
              </a:ext>
            </a:extLst>
          </p:cNvPr>
          <p:cNvGrpSpPr/>
          <p:nvPr/>
        </p:nvGrpSpPr>
        <p:grpSpPr>
          <a:xfrm>
            <a:off x="423800" y="256109"/>
            <a:ext cx="5270771" cy="1765391"/>
            <a:chOff x="423800" y="256109"/>
            <a:chExt cx="5270771" cy="17653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945C51-157C-50E7-9CE6-F124502B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800" y="256109"/>
              <a:ext cx="5270771" cy="17653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38102F-1290-B791-4F9B-3DCAC42C425C}"/>
                </a:ext>
              </a:extLst>
            </p:cNvPr>
            <p:cNvSpPr/>
            <p:nvPr/>
          </p:nvSpPr>
          <p:spPr>
            <a:xfrm>
              <a:off x="868242" y="1171820"/>
              <a:ext cx="931198" cy="2123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F27F29C-0174-905A-325E-C296721B4CA6}"/>
                </a:ext>
              </a:extLst>
            </p:cNvPr>
            <p:cNvSpPr/>
            <p:nvPr/>
          </p:nvSpPr>
          <p:spPr>
            <a:xfrm>
              <a:off x="4207060" y="1171820"/>
              <a:ext cx="931198" cy="2123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340467-2B99-5374-A775-A804962B1DCF}"/>
                </a:ext>
              </a:extLst>
            </p:cNvPr>
            <p:cNvSpPr/>
            <p:nvPr/>
          </p:nvSpPr>
          <p:spPr>
            <a:xfrm>
              <a:off x="532683" y="256109"/>
              <a:ext cx="931198" cy="2123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FA9E1EF-6690-1738-72D8-69C8B8058D34}"/>
              </a:ext>
            </a:extLst>
          </p:cNvPr>
          <p:cNvSpPr/>
          <p:nvPr/>
        </p:nvSpPr>
        <p:spPr>
          <a:xfrm>
            <a:off x="5889072" y="945080"/>
            <a:ext cx="381699" cy="33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D9533B-A5F9-8FD4-08F1-22D98436A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272" y="209413"/>
            <a:ext cx="3973584" cy="18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72669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113127" y="3044279"/>
            <a:ext cx="9981579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ch02-18 (5:10)</a:t>
            </a:r>
          </a:p>
          <a:p>
            <a:pPr algn="ctr"/>
            <a:r>
              <a:rPr lang="ko-KR" altLang="en-US" sz="4400" b="1" dirty="0"/>
              <a:t>메소드 앞에 </a:t>
            </a:r>
            <a:r>
              <a:rPr lang="en-US" altLang="ko-KR" sz="4400" b="1" dirty="0"/>
              <a:t>@ModelAttribute </a:t>
            </a:r>
            <a:r>
              <a:rPr lang="ko-KR" altLang="en-US" sz="4400" b="1" dirty="0"/>
              <a:t>붙이기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518671582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032495" y="1642674"/>
            <a:ext cx="86411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메소드 앞에 </a:t>
            </a:r>
            <a:r>
              <a:rPr lang="en-US" altLang="ko-KR" dirty="0"/>
              <a:t>@ModelAttribute(“yoil”) </a:t>
            </a:r>
            <a:r>
              <a:rPr lang="ko-KR" altLang="en-US" dirty="0" err="1"/>
              <a:t>붙인거</a:t>
            </a:r>
            <a:r>
              <a:rPr lang="ko-KR" altLang="en-US" dirty="0"/>
              <a:t> 보이지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메소드 앞에 </a:t>
            </a:r>
            <a:r>
              <a:rPr lang="en-US" altLang="ko-KR" dirty="0"/>
              <a:t>@ModelAttroi</a:t>
            </a:r>
          </a:p>
          <a:p>
            <a:r>
              <a:rPr lang="ko-KR" altLang="en-US" dirty="0"/>
              <a:t>이렇게 되면 </a:t>
            </a:r>
            <a:r>
              <a:rPr lang="en-US" altLang="ko-KR" dirty="0"/>
              <a:t>Model</a:t>
            </a:r>
            <a:r>
              <a:rPr lang="ko-KR" altLang="en-US" dirty="0"/>
              <a:t>객체에 </a:t>
            </a:r>
            <a:r>
              <a:rPr lang="en-US" altLang="ko-KR" dirty="0" err="1"/>
              <a:t>key:value</a:t>
            </a:r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key = </a:t>
            </a:r>
            <a:r>
              <a:rPr lang="en-US" altLang="ko-KR" dirty="0" err="1"/>
              <a:t>yoil</a:t>
            </a:r>
            <a:r>
              <a:rPr lang="en-US" altLang="ko-KR" dirty="0"/>
              <a:t>  (</a:t>
            </a:r>
            <a:r>
              <a:rPr lang="en-US" altLang="ko-KR" dirty="0" err="1"/>
              <a:t>yoil</a:t>
            </a:r>
            <a:r>
              <a:rPr lang="ko-KR" altLang="en-US" dirty="0"/>
              <a:t>이라고 </a:t>
            </a:r>
            <a:r>
              <a:rPr lang="en-US" altLang="ko-KR" dirty="0" err="1"/>
              <a:t>jsp</a:t>
            </a:r>
            <a:r>
              <a:rPr lang="ko-KR" altLang="en-US" dirty="0"/>
              <a:t>에서 호출하면 결과가 담긴 값이 화면에 </a:t>
            </a:r>
            <a:r>
              <a:rPr lang="ko-KR" altLang="en-US" dirty="0" err="1"/>
              <a:t>보여질거임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value = return</a:t>
            </a:r>
            <a:r>
              <a:rPr lang="ko-KR" altLang="en-US" dirty="0"/>
              <a:t>값이 담기게 됨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8B714-A179-44AE-7FCA-C83DF471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24" y="4198258"/>
            <a:ext cx="9916408" cy="13938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752275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575295" y="515439"/>
            <a:ext cx="10013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메소드 앞에 </a:t>
            </a:r>
            <a:r>
              <a:rPr lang="en-US" altLang="ko-KR" dirty="0"/>
              <a:t>@ModelAttribute(“key</a:t>
            </a:r>
            <a:r>
              <a:rPr lang="ko-KR" altLang="en-US" dirty="0"/>
              <a:t>이름</a:t>
            </a:r>
            <a:r>
              <a:rPr lang="en-US" altLang="ko-KR" dirty="0"/>
              <a:t>“)</a:t>
            </a:r>
            <a:r>
              <a:rPr lang="ko-KR" altLang="en-US" dirty="0"/>
              <a:t>을 넣어서 사용하는 이유는 코드가 간결해지기 때문임</a:t>
            </a:r>
            <a:endParaRPr lang="en-US" altLang="ko-KR" dirty="0"/>
          </a:p>
          <a:p>
            <a:r>
              <a:rPr lang="ko-KR" altLang="en-US" dirty="0"/>
              <a:t>간결해지는 코드 </a:t>
            </a:r>
            <a:r>
              <a:rPr lang="en-US" altLang="ko-KR" dirty="0"/>
              <a:t>= model</a:t>
            </a:r>
            <a:r>
              <a:rPr lang="ko-KR" altLang="en-US" dirty="0"/>
              <a:t>에 값을 저장하는 코드가 사라짐 </a:t>
            </a:r>
            <a:r>
              <a:rPr lang="en-US" altLang="ko-KR" dirty="0"/>
              <a:t>(</a:t>
            </a:r>
            <a:r>
              <a:rPr lang="ko-KR" altLang="en-US" dirty="0"/>
              <a:t>아래 사진처럼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왜냐면 </a:t>
            </a:r>
            <a:r>
              <a:rPr lang="en-US" altLang="ko-KR" dirty="0"/>
              <a:t>@ModelAttribute</a:t>
            </a:r>
            <a:r>
              <a:rPr lang="ko-KR" altLang="en-US" dirty="0"/>
              <a:t>를 사용하면 자동으로 값이 </a:t>
            </a:r>
            <a:r>
              <a:rPr lang="en-US" altLang="ko-KR" dirty="0"/>
              <a:t>Model </a:t>
            </a:r>
            <a:r>
              <a:rPr lang="ko-KR" altLang="en-US" dirty="0"/>
              <a:t>객체에 저장되기 때문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8B714-A179-44AE-7FCA-C83DF471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1" y="1707306"/>
            <a:ext cx="9916408" cy="139387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F3BA676-0161-7394-AC43-C3F545D82F37}"/>
              </a:ext>
            </a:extLst>
          </p:cNvPr>
          <p:cNvGrpSpPr/>
          <p:nvPr/>
        </p:nvGrpSpPr>
        <p:grpSpPr>
          <a:xfrm>
            <a:off x="958008" y="4253437"/>
            <a:ext cx="4594082" cy="1598822"/>
            <a:chOff x="1115663" y="3756823"/>
            <a:chExt cx="4594082" cy="15988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D1F4964-A6BC-2ABC-B8FC-ADA15FD07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63" y="3756823"/>
              <a:ext cx="4594082" cy="15988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CDD94F-8C0D-85F9-3F6A-4BDB14404239}"/>
                </a:ext>
              </a:extLst>
            </p:cNvPr>
            <p:cNvSpPr txBox="1"/>
            <p:nvPr/>
          </p:nvSpPr>
          <p:spPr>
            <a:xfrm>
              <a:off x="1340069" y="3756823"/>
              <a:ext cx="4185745" cy="1469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9026226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341026" y="3044279"/>
            <a:ext cx="752577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ch02-18 (6:40)</a:t>
            </a:r>
          </a:p>
          <a:p>
            <a:pPr algn="ctr"/>
            <a:r>
              <a:rPr lang="en-US" altLang="ko-KR" sz="4400" b="1" dirty="0"/>
              <a:t>@ModelAttribute </a:t>
            </a:r>
            <a:r>
              <a:rPr lang="ko-KR" altLang="en-US" sz="4400" b="1" dirty="0"/>
              <a:t>생략 가능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502341104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503578" y="423474"/>
            <a:ext cx="107909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여태까지 </a:t>
            </a:r>
            <a:r>
              <a:rPr lang="en-US" altLang="ko-KR" dirty="0"/>
              <a:t>@ModelAtrribute</a:t>
            </a:r>
            <a:r>
              <a:rPr lang="ko-KR" altLang="en-US" dirty="0"/>
              <a:t>를 매개변수의 </a:t>
            </a:r>
            <a:r>
              <a:rPr lang="ko-KR" altLang="en-US" dirty="0" err="1"/>
              <a:t>객체명</a:t>
            </a:r>
            <a:r>
              <a:rPr lang="ko-KR" altLang="en-US" dirty="0"/>
              <a:t> 앞에 붙여줘야 동작한다는 것 처럼 말했는데 </a:t>
            </a:r>
            <a:endParaRPr lang="en-US" altLang="ko-KR" dirty="0"/>
          </a:p>
          <a:p>
            <a:r>
              <a:rPr lang="ko-KR" altLang="en-US" dirty="0"/>
              <a:t>사실 </a:t>
            </a:r>
            <a:r>
              <a:rPr lang="en-US" altLang="ko-KR" dirty="0"/>
              <a:t>@ModelAttribute</a:t>
            </a:r>
            <a:r>
              <a:rPr lang="ko-KR" altLang="en-US" dirty="0"/>
              <a:t>생략 가능 </a:t>
            </a:r>
            <a:r>
              <a:rPr lang="en-US" altLang="ko-KR" dirty="0"/>
              <a:t>(</a:t>
            </a:r>
            <a:r>
              <a:rPr lang="ko-KR" altLang="en-US" dirty="0"/>
              <a:t>생략 가능하다는 뜻은</a:t>
            </a:r>
            <a:r>
              <a:rPr lang="en-US" altLang="ko-KR" dirty="0"/>
              <a:t> </a:t>
            </a:r>
            <a:r>
              <a:rPr lang="ko-KR" altLang="en-US" dirty="0" err="1"/>
              <a:t>안붙였을</a:t>
            </a:r>
            <a:r>
              <a:rPr lang="ko-KR" altLang="en-US" dirty="0"/>
              <a:t> 경우 자동으로 </a:t>
            </a:r>
            <a:r>
              <a:rPr lang="ko-KR" altLang="en-US" dirty="0" err="1"/>
              <a:t>붙여줌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그래서 매개변수에 해당 </a:t>
            </a:r>
            <a:r>
              <a:rPr lang="ko-KR" altLang="en-US" dirty="0" err="1"/>
              <a:t>어노테이션</a:t>
            </a:r>
            <a:r>
              <a:rPr lang="ko-KR" altLang="en-US" dirty="0"/>
              <a:t> </a:t>
            </a:r>
            <a:r>
              <a:rPr lang="ko-KR" altLang="en-US" dirty="0" err="1"/>
              <a:t>안쓰고</a:t>
            </a:r>
            <a:r>
              <a:rPr lang="ko-KR" altLang="en-US" dirty="0"/>
              <a:t> </a:t>
            </a:r>
            <a:r>
              <a:rPr lang="en-US" altLang="ko-KR" dirty="0" err="1"/>
              <a:t>MyDate</a:t>
            </a:r>
            <a:r>
              <a:rPr lang="en-US" altLang="ko-KR" dirty="0"/>
              <a:t> date </a:t>
            </a:r>
            <a:r>
              <a:rPr lang="ko-KR" altLang="en-US" dirty="0"/>
              <a:t>넣어주면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 err="1"/>
              <a:t>date.addAtrribute</a:t>
            </a:r>
            <a:r>
              <a:rPr lang="en-US" altLang="ko-KR" dirty="0"/>
              <a:t>( ) </a:t>
            </a:r>
            <a:r>
              <a:rPr lang="ko-KR" altLang="en-US" dirty="0"/>
              <a:t>사용하지 않아도 </a:t>
            </a:r>
            <a:endParaRPr lang="en-US" altLang="ko-KR" dirty="0"/>
          </a:p>
          <a:p>
            <a:r>
              <a:rPr lang="en-US" altLang="ko-KR" dirty="0" err="1"/>
              <a:t>Mydate</a:t>
            </a:r>
            <a:r>
              <a:rPr lang="en-US" altLang="ko-KR" dirty="0"/>
              <a:t>(</a:t>
            </a:r>
            <a:r>
              <a:rPr lang="ko-KR" altLang="en-US" dirty="0"/>
              <a:t>참조형 변수</a:t>
            </a:r>
            <a:r>
              <a:rPr lang="en-US" altLang="ko-KR" dirty="0"/>
              <a:t>) </a:t>
            </a:r>
            <a:r>
              <a:rPr lang="ko-KR" altLang="en-US" dirty="0"/>
              <a:t>내부에 있는 값들이 자동으로 </a:t>
            </a:r>
            <a:r>
              <a:rPr lang="en-US" altLang="ko-KR" dirty="0"/>
              <a:t>Model</a:t>
            </a:r>
            <a:r>
              <a:rPr lang="ko-KR" altLang="en-US" dirty="0"/>
              <a:t>객체에 저장됨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당연 </a:t>
            </a:r>
            <a:r>
              <a:rPr lang="en-US" altLang="ko-KR" dirty="0"/>
              <a:t>key</a:t>
            </a:r>
            <a:r>
              <a:rPr lang="ko-KR" altLang="en-US" dirty="0"/>
              <a:t>값은 첫 글자가 소문자인 </a:t>
            </a:r>
            <a:r>
              <a:rPr lang="en-US" altLang="ko-KR" dirty="0" err="1"/>
              <a:t>myDate</a:t>
            </a:r>
            <a:r>
              <a:rPr lang="ko-KR" altLang="en-US" dirty="0"/>
              <a:t>로 자동으로 들어가게 되고 </a:t>
            </a:r>
            <a:endParaRPr lang="en-US" altLang="ko-KR" dirty="0"/>
          </a:p>
          <a:p>
            <a:r>
              <a:rPr lang="en-US" altLang="ko-KR" dirty="0"/>
              <a:t>@ModelAttribute</a:t>
            </a:r>
            <a:r>
              <a:rPr lang="ko-KR" altLang="en-US" dirty="0"/>
              <a:t>가 자동으로 붙으니</a:t>
            </a:r>
            <a:r>
              <a:rPr lang="en-US" altLang="ko-KR" dirty="0"/>
              <a:t>,</a:t>
            </a:r>
            <a:r>
              <a:rPr lang="ko-KR" altLang="en-US" dirty="0"/>
              <a:t> 사실 </a:t>
            </a:r>
            <a:r>
              <a:rPr lang="en-US" altLang="ko-KR" dirty="0" err="1"/>
              <a:t>m.addAttribute</a:t>
            </a:r>
            <a:r>
              <a:rPr lang="en-US" altLang="ko-KR" dirty="0"/>
              <a:t>( ) </a:t>
            </a:r>
            <a:r>
              <a:rPr lang="ko-KR" altLang="en-US" dirty="0"/>
              <a:t>이것도 </a:t>
            </a:r>
            <a:r>
              <a:rPr lang="ko-KR" altLang="en-US" dirty="0" err="1"/>
              <a:t>안써도</a:t>
            </a:r>
            <a:r>
              <a:rPr lang="ko-KR" altLang="en-US" dirty="0"/>
              <a:t> </a:t>
            </a:r>
            <a:r>
              <a:rPr lang="ko-KR" altLang="en-US"/>
              <a:t>자동으로 </a:t>
            </a:r>
            <a:r>
              <a:rPr lang="en-US" altLang="ko-KR"/>
              <a:t>Model</a:t>
            </a:r>
            <a:r>
              <a:rPr lang="ko-KR" altLang="en-US"/>
              <a:t>에 저장됨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7C7C2F-FAB9-B5C4-D054-516E183D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65" y="4221728"/>
            <a:ext cx="8655495" cy="1441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3537892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242620" y="2028617"/>
            <a:ext cx="9706760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ch02-18 (8:00)</a:t>
            </a:r>
          </a:p>
          <a:p>
            <a:pPr algn="ctr"/>
            <a:r>
              <a:rPr lang="ko-KR" altLang="en-US" sz="4400" b="1" dirty="0"/>
              <a:t>매개변수에 넣을 수 있는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@ModelAttribute/@RequestParam </a:t>
            </a:r>
          </a:p>
          <a:p>
            <a:pPr algn="ctr"/>
            <a:r>
              <a:rPr lang="ko-KR" altLang="en-US" sz="4400" b="1" dirty="0"/>
              <a:t>사용 시기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028169297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480702" y="586385"/>
            <a:ext cx="96167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메소드의 매개변수에 넣을 수 있는 </a:t>
            </a:r>
            <a:r>
              <a:rPr lang="ko-KR" altLang="en-US" dirty="0" err="1"/>
              <a:t>어노테이션</a:t>
            </a:r>
            <a:r>
              <a:rPr lang="ko-KR" altLang="en-US" dirty="0"/>
              <a:t> 두개를 알아봤다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@RequestParam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@ModelAttribute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이 둘의 시기는 다음과 같다</a:t>
            </a:r>
            <a:r>
              <a:rPr lang="en-US" altLang="ko-KR" dirty="0"/>
              <a:t> (</a:t>
            </a:r>
            <a:r>
              <a:rPr lang="ko-KR" altLang="en-US" dirty="0"/>
              <a:t>매개변수로 받는 값의 데이터타입에 따라 사용 시기가 다르다 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@RequestParam = </a:t>
            </a:r>
            <a:r>
              <a:rPr lang="ko-KR" altLang="en-US" b="1" dirty="0"/>
              <a:t>기본형</a:t>
            </a:r>
            <a:r>
              <a:rPr lang="en-US" altLang="ko-KR" b="1" dirty="0"/>
              <a:t>/String</a:t>
            </a:r>
            <a:r>
              <a:rPr lang="ko-KR" altLang="en-US" b="1" dirty="0"/>
              <a:t>타입을 </a:t>
            </a:r>
            <a:r>
              <a:rPr lang="ko-KR" altLang="en-US" dirty="0"/>
              <a:t>매개변수로 받을 경우 사용하고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@ModelAttribute = </a:t>
            </a:r>
            <a:r>
              <a:rPr lang="ko-KR" altLang="en-US" b="1" dirty="0"/>
              <a:t>참조형</a:t>
            </a:r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)</a:t>
            </a:r>
            <a:r>
              <a:rPr lang="ko-KR" altLang="en-US" dirty="0"/>
              <a:t>을 매개변수로 받을 경우 사용한다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D644AF-9D06-4F72-0CC3-40FEF032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95" y="3895005"/>
            <a:ext cx="5175516" cy="2457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6324105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27543" y="917460"/>
            <a:ext cx="83769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참조형일 경우에 </a:t>
            </a:r>
            <a:r>
              <a:rPr lang="en-US" altLang="ko-KR" dirty="0" err="1"/>
              <a:t>ModelAttribute</a:t>
            </a:r>
            <a:r>
              <a:rPr lang="ko-KR" altLang="en-US" dirty="0"/>
              <a:t>를 사용하지 못하는 이유는 </a:t>
            </a:r>
            <a:endParaRPr lang="en-US" altLang="ko-KR" dirty="0"/>
          </a:p>
          <a:p>
            <a:r>
              <a:rPr lang="ko-KR" altLang="en-US" dirty="0"/>
              <a:t>변수가 여러 개 저장되기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@RequestParam</a:t>
            </a:r>
            <a:r>
              <a:rPr lang="ko-KR" altLang="en-US" dirty="0"/>
              <a:t>은 하나의 변수를 </a:t>
            </a:r>
            <a:r>
              <a:rPr lang="ko-KR" altLang="en-US" dirty="0" err="1"/>
              <a:t>찝어</a:t>
            </a:r>
            <a:r>
              <a:rPr lang="ko-KR" altLang="en-US" dirty="0"/>
              <a:t> 값의 필수</a:t>
            </a:r>
            <a:r>
              <a:rPr lang="en-US" altLang="ko-KR" dirty="0"/>
              <a:t> </a:t>
            </a:r>
            <a:r>
              <a:rPr lang="ko-KR" altLang="en-US" dirty="0"/>
              <a:t>유무를 확인하는데 </a:t>
            </a:r>
            <a:endParaRPr lang="en-US" altLang="ko-KR" dirty="0"/>
          </a:p>
          <a:p>
            <a:r>
              <a:rPr lang="en-US" altLang="ko-KR" dirty="0"/>
              <a:t>@ModelAttribute</a:t>
            </a:r>
            <a:r>
              <a:rPr lang="ko-KR" altLang="en-US" dirty="0"/>
              <a:t>는 값을 </a:t>
            </a:r>
            <a:r>
              <a:rPr lang="en-US" altLang="ko-KR" dirty="0"/>
              <a:t>Model</a:t>
            </a:r>
            <a:r>
              <a:rPr lang="ko-KR" altLang="en-US" dirty="0"/>
              <a:t>에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로 한번에 저장시킨다</a:t>
            </a:r>
            <a:r>
              <a:rPr lang="en-US" altLang="ko-KR" dirty="0"/>
              <a:t>. </a:t>
            </a:r>
            <a:r>
              <a:rPr lang="ko-KR" altLang="en-US" dirty="0"/>
              <a:t>배열처럼</a:t>
            </a:r>
            <a:endParaRPr lang="en-US" altLang="ko-KR" dirty="0"/>
          </a:p>
          <a:p>
            <a:r>
              <a:rPr lang="ko-KR" altLang="en-US" dirty="0"/>
              <a:t>그렇기 때문에 여러 값을 저장할 때에는 </a:t>
            </a:r>
            <a:r>
              <a:rPr lang="en-US" altLang="ko-KR" dirty="0"/>
              <a:t>@ModelAttribute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D644AF-9D06-4F72-0CC3-40FEF032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95" y="3895005"/>
            <a:ext cx="5175516" cy="2457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069227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827543" y="917460"/>
            <a:ext cx="100084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/>
              <a:t>1 </a:t>
            </a:r>
          </a:p>
          <a:p>
            <a:r>
              <a:rPr lang="ko-KR" altLang="en-US" dirty="0"/>
              <a:t>기본형</a:t>
            </a:r>
            <a:r>
              <a:rPr lang="en-US" altLang="ko-KR" dirty="0"/>
              <a:t>/String</a:t>
            </a:r>
            <a:r>
              <a:rPr lang="ko-KR" altLang="en-US" dirty="0"/>
              <a:t>데이터 타입일 경우 </a:t>
            </a:r>
            <a:r>
              <a:rPr lang="en-US" altLang="ko-KR" dirty="0"/>
              <a:t>@RequestParam</a:t>
            </a:r>
            <a:r>
              <a:rPr lang="ko-KR" altLang="en-US" dirty="0"/>
              <a:t>을 사용하면 된다고 </a:t>
            </a:r>
            <a:r>
              <a:rPr lang="ko-KR" altLang="en-US" dirty="0" err="1"/>
              <a:t>했잖아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그런데 이거 안 써주고 </a:t>
            </a:r>
            <a:r>
              <a:rPr lang="en-US" altLang="ko-KR" dirty="0" err="1"/>
              <a:t>Stirng</a:t>
            </a:r>
            <a:r>
              <a:rPr lang="en-US" altLang="ko-KR" dirty="0"/>
              <a:t> a &lt;&lt; </a:t>
            </a:r>
            <a:r>
              <a:rPr lang="ko-KR" altLang="en-US" dirty="0"/>
              <a:t>이걸 매개변수로 줬을 경우 </a:t>
            </a:r>
            <a:r>
              <a:rPr lang="en-US" altLang="ko-KR" dirty="0"/>
              <a:t>@RequestParam</a:t>
            </a:r>
            <a:r>
              <a:rPr lang="ko-KR" altLang="en-US" dirty="0"/>
              <a:t>가 </a:t>
            </a:r>
            <a:r>
              <a:rPr lang="ko-KR" altLang="en-US" dirty="0" err="1"/>
              <a:t>생략된거야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@RequestParam String a</a:t>
            </a:r>
            <a:r>
              <a:rPr lang="ko-KR" altLang="en-US" dirty="0"/>
              <a:t>인거지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@ModelAttribute( ) &lt;&lt;&lt; </a:t>
            </a:r>
            <a:r>
              <a:rPr lang="ko-KR" altLang="en-US" dirty="0"/>
              <a:t>이건 참조형 매개변수를 받을 때 필요하다고 했지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Date </a:t>
            </a:r>
            <a:r>
              <a:rPr lang="en-US" altLang="ko-KR" dirty="0" err="1"/>
              <a:t>date</a:t>
            </a:r>
            <a:r>
              <a:rPr lang="en-US" altLang="ko-KR" dirty="0"/>
              <a:t> &lt;&lt; </a:t>
            </a:r>
            <a:r>
              <a:rPr lang="ko-KR" altLang="en-US" dirty="0"/>
              <a:t>이를 매개변수로 받았는데 </a:t>
            </a:r>
            <a:r>
              <a:rPr lang="en-US" altLang="ko-KR" dirty="0"/>
              <a:t>Date</a:t>
            </a:r>
            <a:r>
              <a:rPr lang="ko-KR" altLang="en-US" dirty="0"/>
              <a:t>앞에 </a:t>
            </a:r>
            <a:r>
              <a:rPr lang="en-US" altLang="ko-KR" dirty="0"/>
              <a:t>@ModelAttribute( ) &lt;&lt; </a:t>
            </a:r>
            <a:r>
              <a:rPr lang="ko-KR" altLang="en-US" dirty="0"/>
              <a:t>이거 빼놓으면</a:t>
            </a:r>
            <a:endParaRPr lang="en-US" altLang="ko-KR" dirty="0"/>
          </a:p>
          <a:p>
            <a:r>
              <a:rPr lang="ko-KR" altLang="en-US" dirty="0"/>
              <a:t>생략됐을 뿐이지 사실 자동으로 들어가는 것이다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참조형일 경우에는 </a:t>
            </a:r>
            <a:r>
              <a:rPr lang="en-US" altLang="ko-KR" dirty="0"/>
              <a:t>@ModelAttribute( )</a:t>
            </a:r>
            <a:r>
              <a:rPr lang="ko-KR" altLang="en-US" dirty="0"/>
              <a:t>가 생략되고 </a:t>
            </a:r>
            <a:endParaRPr lang="en-US" altLang="ko-KR" dirty="0"/>
          </a:p>
          <a:p>
            <a:r>
              <a:rPr lang="en-US" altLang="ko-KR" dirty="0"/>
              <a:t>String/</a:t>
            </a:r>
            <a:r>
              <a:rPr lang="ko-KR" altLang="en-US" dirty="0"/>
              <a:t>기본형 데이터 타입일 경우에는 </a:t>
            </a:r>
            <a:r>
              <a:rPr lang="en-US" altLang="ko-KR" dirty="0"/>
              <a:t>@RequestParam</a:t>
            </a:r>
            <a:r>
              <a:rPr lang="ko-KR" altLang="en-US" dirty="0"/>
              <a:t>가 생략되어 자동으로 들어간다는 거야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D644AF-9D06-4F72-0CC3-40FEF032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84" y="4194550"/>
            <a:ext cx="5175516" cy="2457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5870871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20571" y="192246"/>
            <a:ext cx="935929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</a:t>
            </a:r>
            <a:r>
              <a:rPr lang="en-US" altLang="ko-KR" dirty="0"/>
              <a:t>2  </a:t>
            </a:r>
          </a:p>
          <a:p>
            <a:endParaRPr lang="en-US" altLang="ko-KR" dirty="0"/>
          </a:p>
          <a:p>
            <a:r>
              <a:rPr lang="en-US" altLang="ko-KR" dirty="0"/>
              <a:t>@RequestParam</a:t>
            </a:r>
            <a:r>
              <a:rPr lang="ko-KR" altLang="en-US" dirty="0"/>
              <a:t>을 썼다고 값들이 </a:t>
            </a:r>
            <a:r>
              <a:rPr lang="en-US" altLang="ko-KR" dirty="0"/>
              <a:t>Model</a:t>
            </a:r>
            <a:r>
              <a:rPr lang="ko-KR" altLang="en-US" dirty="0"/>
              <a:t>에 </a:t>
            </a:r>
            <a:r>
              <a:rPr lang="ko-KR" altLang="en-US" dirty="0" err="1"/>
              <a:t>저장된게</a:t>
            </a:r>
            <a:r>
              <a:rPr lang="ko-KR" altLang="en-US" dirty="0"/>
              <a:t> 아니다 </a:t>
            </a:r>
            <a:endParaRPr lang="en-US" altLang="ko-KR" dirty="0"/>
          </a:p>
          <a:p>
            <a:r>
              <a:rPr lang="ko-KR" altLang="en-US" dirty="0"/>
              <a:t>다시 말하지만 </a:t>
            </a:r>
            <a:r>
              <a:rPr lang="en-US" altLang="ko-KR" dirty="0"/>
              <a:t>Model</a:t>
            </a:r>
            <a:r>
              <a:rPr lang="ko-KR" altLang="en-US" dirty="0"/>
              <a:t>객체는 그저 뷰에다가 값을 보여주기 </a:t>
            </a:r>
            <a:r>
              <a:rPr lang="ko-KR" altLang="en-US" dirty="0" err="1"/>
              <a:t>위함일</a:t>
            </a:r>
            <a:r>
              <a:rPr lang="ko-KR" altLang="en-US" dirty="0"/>
              <a:t> 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@RequestParam</a:t>
            </a:r>
            <a:r>
              <a:rPr lang="ko-KR" altLang="en-US" dirty="0"/>
              <a:t>을 사용하면 </a:t>
            </a:r>
            <a:r>
              <a:rPr lang="en-US" altLang="ko-KR" dirty="0"/>
              <a:t>Model</a:t>
            </a:r>
            <a:r>
              <a:rPr lang="ko-KR" altLang="en-US" dirty="0"/>
              <a:t>에서 값을 저장해주지 않아도 된다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이유는</a:t>
            </a:r>
            <a:r>
              <a:rPr lang="en-US" altLang="ko-KR" dirty="0"/>
              <a:t> @RequestParam</a:t>
            </a:r>
            <a:r>
              <a:rPr lang="ko-KR" altLang="en-US" dirty="0"/>
              <a:t>을 사용하면 </a:t>
            </a:r>
            <a:r>
              <a:rPr lang="en-US" altLang="ko-KR" dirty="0" err="1"/>
              <a:t>pageContext</a:t>
            </a:r>
            <a:r>
              <a:rPr lang="ko-KR" altLang="en-US" dirty="0"/>
              <a:t>저장소에 값이 저장되어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EL</a:t>
            </a:r>
            <a:r>
              <a:rPr lang="ko-KR" altLang="en-US" dirty="0"/>
              <a:t>에서 접근이 가능하기 때문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매개변수로 받는 데이터 타입이 기본형 혹은 </a:t>
            </a:r>
            <a:r>
              <a:rPr lang="en-US" altLang="ko-KR" dirty="0"/>
              <a:t>String</a:t>
            </a:r>
            <a:r>
              <a:rPr lang="ko-KR" altLang="en-US" dirty="0"/>
              <a:t>일 경우 </a:t>
            </a:r>
            <a:endParaRPr lang="en-US" altLang="ko-KR" dirty="0"/>
          </a:p>
          <a:p>
            <a:r>
              <a:rPr lang="ko-KR" altLang="en-US" dirty="0"/>
              <a:t>굳이 </a:t>
            </a:r>
            <a:r>
              <a:rPr lang="en-US" altLang="ko-KR" dirty="0"/>
              <a:t>Model</a:t>
            </a:r>
            <a:r>
              <a:rPr lang="ko-KR" altLang="en-US" dirty="0"/>
              <a:t>에 저장할 필요가 없다</a:t>
            </a:r>
            <a:r>
              <a:rPr lang="en-US" altLang="ko-KR" dirty="0"/>
              <a:t>. (</a:t>
            </a:r>
            <a:r>
              <a:rPr lang="ko-KR" altLang="en-US" dirty="0"/>
              <a:t>어차피 </a:t>
            </a:r>
            <a:r>
              <a:rPr lang="en-US" altLang="ko-KR" dirty="0"/>
              <a:t>@RequestParam</a:t>
            </a:r>
            <a:r>
              <a:rPr lang="ko-KR" altLang="en-US" dirty="0"/>
              <a:t>으로 받으면 </a:t>
            </a:r>
            <a:r>
              <a:rPr lang="en-US" altLang="ko-KR" dirty="0" err="1"/>
              <a:t>pageContext</a:t>
            </a:r>
            <a:r>
              <a:rPr lang="ko-KR" altLang="en-US" dirty="0"/>
              <a:t>에 </a:t>
            </a:r>
            <a:endParaRPr lang="en-US" altLang="ko-KR" dirty="0"/>
          </a:p>
          <a:p>
            <a:r>
              <a:rPr lang="ko-KR" altLang="en-US" dirty="0"/>
              <a:t>자동으로 저장되기 때문에 </a:t>
            </a:r>
            <a:r>
              <a:rPr lang="en-US" altLang="ko-KR" dirty="0"/>
              <a:t>. . . 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D644AF-9D06-4F72-0CC3-40FEF032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61" y="4208178"/>
            <a:ext cx="5175516" cy="2457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083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C61D3-418C-73D8-3632-B393B73A7144}"/>
              </a:ext>
            </a:extLst>
          </p:cNvPr>
          <p:cNvSpPr txBox="1"/>
          <p:nvPr/>
        </p:nvSpPr>
        <p:spPr>
          <a:xfrm>
            <a:off x="511278" y="1170039"/>
            <a:ext cx="407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클래스 이름 위에 </a:t>
            </a:r>
            <a:r>
              <a:rPr lang="en-US" altLang="ko-KR" dirty="0"/>
              <a:t>@Controller </a:t>
            </a:r>
            <a:r>
              <a:rPr lang="ko-KR" altLang="en-US" dirty="0"/>
              <a:t>붙이고</a:t>
            </a:r>
            <a:endParaRPr lang="en-US" altLang="ko-KR" dirty="0"/>
          </a:p>
          <a:p>
            <a:r>
              <a:rPr lang="ko-KR" altLang="en-US" dirty="0"/>
              <a:t>메서드 위에 </a:t>
            </a:r>
            <a:r>
              <a:rPr lang="en-US" altLang="ko-KR" dirty="0"/>
              <a:t>@RequestMapping </a:t>
            </a:r>
            <a:r>
              <a:rPr lang="ko-KR" altLang="en-US" dirty="0"/>
              <a:t>넣기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2CE3C-B17E-BA1E-E6A4-EA5C911E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8" y="2263150"/>
            <a:ext cx="7474334" cy="3238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409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8AE67C-BDF5-DBA3-EA8C-B45FD329261A}"/>
              </a:ext>
            </a:extLst>
          </p:cNvPr>
          <p:cNvSpPr txBox="1"/>
          <p:nvPr/>
        </p:nvSpPr>
        <p:spPr>
          <a:xfrm>
            <a:off x="569012" y="2469545"/>
            <a:ext cx="75047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이미지로 조금 더 알아보자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cd</a:t>
            </a:r>
            <a:r>
              <a:rPr lang="ko-KR" altLang="en-US" dirty="0"/>
              <a:t> </a:t>
            </a:r>
            <a:r>
              <a:rPr lang="en-US" altLang="ko-KR" dirty="0"/>
              <a:t>classes</a:t>
            </a:r>
            <a:r>
              <a:rPr lang="ko-KR" altLang="en-US" dirty="0"/>
              <a:t>로 </a:t>
            </a:r>
            <a:r>
              <a:rPr lang="en-US" altLang="ko-KR" dirty="0"/>
              <a:t>classes</a:t>
            </a:r>
            <a:r>
              <a:rPr lang="ko-KR" altLang="en-US" dirty="0"/>
              <a:t>폴더로 이동한다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그곳에 있는 </a:t>
            </a:r>
            <a:r>
              <a:rPr lang="en-US" altLang="ko-KR" dirty="0"/>
              <a:t>class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패키지 이름까지 다 작성해 줘야 한다</a:t>
            </a:r>
            <a:br>
              <a:rPr lang="en-US" altLang="ko-KR" dirty="0"/>
            </a:br>
            <a:r>
              <a:rPr lang="en-US" altLang="ko-KR" dirty="0"/>
              <a:t>java(</a:t>
            </a:r>
            <a:r>
              <a:rPr lang="ko-KR" altLang="en-US" dirty="0"/>
              <a:t>고정</a:t>
            </a:r>
            <a:r>
              <a:rPr lang="en-US" altLang="ko-KR" dirty="0"/>
              <a:t>) com.fastcampu.ch2.YoilTeller (</a:t>
            </a:r>
            <a:r>
              <a:rPr lang="ko-KR" altLang="en-US" dirty="0"/>
              <a:t>매개변수</a:t>
            </a:r>
            <a:r>
              <a:rPr lang="en-US" altLang="ko-KR" dirty="0"/>
              <a:t>_</a:t>
            </a:r>
            <a:r>
              <a:rPr lang="ko-KR" altLang="en-US" dirty="0"/>
              <a:t>띄어쓰기로 구분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패키지명은 해당 클래스파일 최상단에 있음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C83204-BD6D-6AF4-BDBA-806B5B64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" y="563135"/>
            <a:ext cx="6972658" cy="172728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69857B-50AD-FC50-C430-DF4FC8284626}"/>
              </a:ext>
            </a:extLst>
          </p:cNvPr>
          <p:cNvGrpSpPr/>
          <p:nvPr/>
        </p:nvGrpSpPr>
        <p:grpSpPr>
          <a:xfrm>
            <a:off x="868190" y="4573750"/>
            <a:ext cx="4527783" cy="804718"/>
            <a:chOff x="868190" y="4573750"/>
            <a:chExt cx="4527783" cy="8047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BBAE75-EE1E-14E7-13DA-AED0BFBAF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190" y="4679932"/>
              <a:ext cx="4527783" cy="6985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62AE7C-656A-40A7-EAEF-C87ED3416EF6}"/>
                </a:ext>
              </a:extLst>
            </p:cNvPr>
            <p:cNvSpPr/>
            <p:nvPr/>
          </p:nvSpPr>
          <p:spPr>
            <a:xfrm>
              <a:off x="1519039" y="4573750"/>
              <a:ext cx="1421230" cy="3214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7970462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717185" y="1028343"/>
            <a:ext cx="684033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@RequestParam</a:t>
            </a:r>
            <a:r>
              <a:rPr lang="ko-KR" altLang="en-US" dirty="0"/>
              <a:t>과 </a:t>
            </a:r>
            <a:r>
              <a:rPr lang="en-US" altLang="ko-KR" dirty="0"/>
              <a:t>@ModelAttribute</a:t>
            </a:r>
            <a:r>
              <a:rPr lang="ko-KR" altLang="en-US" dirty="0"/>
              <a:t>는 둘 다 생략이 가능하다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그렇기 때문에 매개변수로 받는 데이터 타입이 </a:t>
            </a:r>
            <a:endParaRPr lang="en-US" altLang="ko-KR" dirty="0"/>
          </a:p>
          <a:p>
            <a:r>
              <a:rPr lang="en-US" altLang="ko-KR" dirty="0"/>
              <a:t>String / </a:t>
            </a:r>
            <a:r>
              <a:rPr lang="ko-KR" altLang="en-US" dirty="0"/>
              <a:t>기본형 데이터 타입일 경우에는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@RequestParam</a:t>
            </a:r>
            <a:r>
              <a:rPr lang="ko-KR" altLang="en-US" dirty="0"/>
              <a:t>이 생략돼 있다고 보면 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매개변수로 받는 데이터 타입이 참조형 데이터 타입일 경우에는 </a:t>
            </a:r>
            <a:endParaRPr lang="en-US" altLang="ko-KR" dirty="0"/>
          </a:p>
          <a:p>
            <a:r>
              <a:rPr lang="en-US" altLang="ko-KR" dirty="0"/>
              <a:t>@ModelAttribute</a:t>
            </a:r>
            <a:r>
              <a:rPr lang="ko-KR" altLang="en-US" dirty="0"/>
              <a:t>이 생략돼 있다고 생각하면 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@RequestParam </a:t>
            </a:r>
            <a:r>
              <a:rPr lang="ko-KR" altLang="en-US" dirty="0"/>
              <a:t>저장소는 </a:t>
            </a:r>
            <a:r>
              <a:rPr lang="en-US" altLang="ko-KR" dirty="0" err="1"/>
              <a:t>pageContext</a:t>
            </a:r>
            <a:r>
              <a:rPr lang="ko-KR" altLang="en-US" dirty="0"/>
              <a:t>에 저장되기 때문에 </a:t>
            </a:r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에서 </a:t>
            </a:r>
            <a:r>
              <a:rPr lang="en-US" altLang="ko-KR" dirty="0"/>
              <a:t>EL</a:t>
            </a:r>
            <a:r>
              <a:rPr lang="ko-KR" altLang="en-US" dirty="0"/>
              <a:t>태그로 접근 가능하고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@ModelAttribute</a:t>
            </a:r>
            <a:r>
              <a:rPr lang="ko-KR" altLang="en-US" dirty="0"/>
              <a:t>또한 동일하다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물론</a:t>
            </a:r>
            <a:r>
              <a:rPr lang="en-US" altLang="ko-KR" dirty="0"/>
              <a:t>, EL</a:t>
            </a:r>
            <a:r>
              <a:rPr lang="ko-KR" altLang="en-US" dirty="0"/>
              <a:t>말고 </a:t>
            </a:r>
            <a:r>
              <a:rPr lang="en-US" altLang="ko-KR" dirty="0"/>
              <a:t>&lt;% %&gt;</a:t>
            </a:r>
            <a:r>
              <a:rPr lang="ko-KR" altLang="en-US" dirty="0"/>
              <a:t>에서도 접근이 가능하다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 글자를 소문자로 하면 </a:t>
            </a:r>
            <a:r>
              <a:rPr lang="en-US" altLang="ko-KR" dirty="0"/>
              <a:t>. .. </a:t>
            </a:r>
            <a:r>
              <a:rPr lang="ko-KR" altLang="en-US" dirty="0"/>
              <a:t>혹은 설정한 </a:t>
            </a:r>
            <a:r>
              <a:rPr lang="en-US" altLang="ko-KR" dirty="0"/>
              <a:t>key</a:t>
            </a:r>
            <a:r>
              <a:rPr lang="ko-KR" altLang="en-US" dirty="0"/>
              <a:t>값을 작성하면 </a:t>
            </a:r>
            <a:r>
              <a:rPr lang="en-US" altLang="ko-KR" dirty="0"/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1879880800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429498" y="2028617"/>
            <a:ext cx="9333004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ch02-18 (9:20)</a:t>
            </a:r>
          </a:p>
          <a:p>
            <a:pPr algn="ctr"/>
            <a:r>
              <a:rPr lang="en-US" altLang="ko-KR" sz="4400" b="1" dirty="0" err="1"/>
              <a:t>WebDataBinder</a:t>
            </a:r>
            <a:r>
              <a:rPr lang="en-US" altLang="ko-KR" sz="4400" b="1" dirty="0"/>
              <a:t>? pass</a:t>
            </a:r>
          </a:p>
          <a:p>
            <a:pPr algn="ctr"/>
            <a:r>
              <a:rPr lang="en-US" altLang="ko-KR" sz="4400" b="1" dirty="0"/>
              <a:t>(</a:t>
            </a:r>
            <a:r>
              <a:rPr lang="ko-KR" altLang="en-US" sz="4400" b="1" dirty="0"/>
              <a:t>타입 변환</a:t>
            </a:r>
            <a:r>
              <a:rPr lang="en-US" altLang="ko-KR" sz="4400" b="1" dirty="0"/>
              <a:t>/</a:t>
            </a:r>
            <a:r>
              <a:rPr lang="ko-KR" altLang="en-US" sz="4400" b="1" dirty="0"/>
              <a:t>데이터 검증해주는 친구</a:t>
            </a:r>
            <a:r>
              <a:rPr lang="en-US" altLang="ko-KR" sz="4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238674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4192461" y="3044279"/>
            <a:ext cx="3822906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Validating </a:t>
            </a:r>
            <a:r>
              <a:rPr lang="ko-KR" altLang="en-US" sz="4400" b="1" dirty="0"/>
              <a:t>뜻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924366095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032495" y="164267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검증 이라는 뜻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4358680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247944" y="3044279"/>
            <a:ext cx="9711954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/>
              <a:t>쿼리스트링의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String</a:t>
            </a:r>
            <a:r>
              <a:rPr lang="ko-KR" altLang="en-US" sz="4400" b="1" dirty="0"/>
              <a:t>값이 숫자일 경우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자동으로 </a:t>
            </a:r>
            <a:r>
              <a:rPr lang="en-US" altLang="ko-KR" sz="4400" b="1" dirty="0"/>
              <a:t>int</a:t>
            </a:r>
            <a:r>
              <a:rPr lang="ko-KR" altLang="en-US" sz="4400" b="1" dirty="0"/>
              <a:t>로 변환되는 이유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4193577199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032495" y="1642674"/>
            <a:ext cx="5454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Ch02.18 : 10:00~</a:t>
            </a:r>
          </a:p>
          <a:p>
            <a:endParaRPr lang="en-US" altLang="ko-KR" dirty="0"/>
          </a:p>
          <a:p>
            <a:r>
              <a:rPr lang="en-US" altLang="ko-KR" dirty="0" err="1"/>
              <a:t>WebDataBinder</a:t>
            </a:r>
            <a:r>
              <a:rPr lang="ko-KR" altLang="en-US" dirty="0"/>
              <a:t>라는 객체가 데이터 변환을 </a:t>
            </a:r>
            <a:r>
              <a:rPr lang="ko-KR" altLang="en-US" dirty="0" err="1"/>
              <a:t>도와줌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A783CB-7775-C2AD-1FA2-D1506CD6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43" y="3579364"/>
            <a:ext cx="6820251" cy="25528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940361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133415" y="3044279"/>
            <a:ext cx="7941020" cy="28007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ch02-18 (12:00)</a:t>
            </a:r>
          </a:p>
          <a:p>
            <a:pPr algn="ctr"/>
            <a:r>
              <a:rPr lang="ko-KR" altLang="en-US" sz="4400" b="1" dirty="0"/>
              <a:t>에러처리 관련 실습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객체 </a:t>
            </a:r>
            <a:r>
              <a:rPr lang="en-US" altLang="ko-KR" sz="4400" b="1" dirty="0" err="1"/>
              <a:t>FildError</a:t>
            </a:r>
            <a:r>
              <a:rPr lang="en-US" altLang="ko-KR" sz="4400" b="1" dirty="0"/>
              <a:t>/</a:t>
            </a:r>
            <a:r>
              <a:rPr lang="en-US" altLang="ko-KR" sz="4400" b="1" dirty="0" err="1"/>
              <a:t>BindingResult</a:t>
            </a:r>
            <a:r>
              <a:rPr lang="en-US" altLang="ko-KR" sz="4400" b="1" dirty="0"/>
              <a:t> </a:t>
            </a:r>
          </a:p>
          <a:p>
            <a:pPr algn="ctr"/>
            <a:r>
              <a:rPr lang="en-US" altLang="ko-KR" sz="44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526749490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79610" y="2705725"/>
            <a:ext cx="12032781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ch02-19 (2:00)</a:t>
            </a:r>
          </a:p>
          <a:p>
            <a:pPr algn="ctr"/>
            <a:r>
              <a:rPr lang="ko-KR" altLang="en-US" sz="4400" b="1" dirty="0"/>
              <a:t>웹 관련 스프링 설정파일</a:t>
            </a:r>
            <a:r>
              <a:rPr lang="en-US" altLang="ko-KR" sz="4400" dirty="0"/>
              <a:t> </a:t>
            </a:r>
            <a:r>
              <a:rPr lang="en-US" altLang="ko-KR" sz="4400" b="1" dirty="0"/>
              <a:t>Servlet-context.xml </a:t>
            </a:r>
          </a:p>
        </p:txBody>
      </p:sp>
    </p:spTree>
    <p:extLst>
      <p:ext uri="{BB962C8B-B14F-4D97-AF65-F5344CB8AC3E}">
        <p14:creationId xmlns:p14="http://schemas.microsoft.com/office/powerpoint/2010/main" val="1013900337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504350" y="2505670"/>
            <a:ext cx="612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Servlet-context.xml = </a:t>
            </a:r>
            <a:r>
              <a:rPr lang="ko-KR" altLang="en-US" dirty="0"/>
              <a:t>웹 관련 설정파일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Root-context.xml = non-web(</a:t>
            </a:r>
            <a:r>
              <a:rPr lang="ko-KR" altLang="en-US" dirty="0"/>
              <a:t>웹이 </a:t>
            </a:r>
            <a:r>
              <a:rPr lang="ko-KR" altLang="en-US" dirty="0" err="1"/>
              <a:t>아닌것들의</a:t>
            </a:r>
            <a:r>
              <a:rPr lang="en-US" altLang="ko-KR" dirty="0"/>
              <a:t>) </a:t>
            </a:r>
            <a:r>
              <a:rPr lang="ko-KR" altLang="en-US" dirty="0"/>
              <a:t>설정파일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F60CD3-4F61-A814-58BA-5704C73A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513" y="1642674"/>
            <a:ext cx="3388992" cy="4231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98E24E-B9DD-2CA9-F3EC-A1BE151FD89D}"/>
              </a:ext>
            </a:extLst>
          </p:cNvPr>
          <p:cNvSpPr/>
          <p:nvPr/>
        </p:nvSpPr>
        <p:spPr>
          <a:xfrm>
            <a:off x="9087506" y="4706008"/>
            <a:ext cx="2129659" cy="6148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493807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386352" y="901453"/>
            <a:ext cx="83102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Servlet-context.xml </a:t>
            </a:r>
            <a:r>
              <a:rPr lang="ko-KR" altLang="en-US" dirty="0"/>
              <a:t>내부를 보면 아래처럼 경로 설정부분이 있는데</a:t>
            </a:r>
            <a:endParaRPr lang="en-US" altLang="ko-KR" dirty="0"/>
          </a:p>
          <a:p>
            <a:r>
              <a:rPr lang="ko-KR" altLang="en-US" dirty="0" err="1"/>
              <a:t>저길</a:t>
            </a:r>
            <a:r>
              <a:rPr lang="ko-KR" altLang="en-US" dirty="0"/>
              <a:t> 지워주면 </a:t>
            </a:r>
            <a:r>
              <a:rPr lang="en-US" altLang="ko-KR" dirty="0"/>
              <a:t>URL</a:t>
            </a:r>
            <a:r>
              <a:rPr lang="ko-KR" altLang="en-US" dirty="0"/>
              <a:t>에 조금 더 간단하게 적을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이미지는 정적 리소스의 경로를 수정해주는 라인인데</a:t>
            </a:r>
            <a:endParaRPr lang="en-US" altLang="ko-KR" dirty="0"/>
          </a:p>
          <a:p>
            <a:r>
              <a:rPr lang="ko-KR" altLang="en-US" dirty="0"/>
              <a:t>아래처럼 지워주게 되면 클라이언트가 작성해야 할 </a:t>
            </a:r>
            <a:r>
              <a:rPr lang="en-US" altLang="ko-KR" dirty="0"/>
              <a:t>URL</a:t>
            </a:r>
            <a:r>
              <a:rPr lang="ko-KR" altLang="en-US" dirty="0"/>
              <a:t>경로가 줄어들게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을 불러오는 실습을 통해서 어떤 점이 </a:t>
            </a:r>
            <a:r>
              <a:rPr lang="ko-KR" altLang="en-US" dirty="0" err="1"/>
              <a:t>편리해지는지</a:t>
            </a:r>
            <a:r>
              <a:rPr lang="ko-KR" altLang="en-US" dirty="0"/>
              <a:t> 알아보자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026435-9918-C737-02EE-460DB452EF74}"/>
              </a:ext>
            </a:extLst>
          </p:cNvPr>
          <p:cNvGrpSpPr/>
          <p:nvPr/>
        </p:nvGrpSpPr>
        <p:grpSpPr>
          <a:xfrm>
            <a:off x="438805" y="3846307"/>
            <a:ext cx="10128006" cy="1600680"/>
            <a:chOff x="438805" y="3846307"/>
            <a:chExt cx="10128006" cy="160068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BC142E6-7E1C-0195-F64A-1F3CDAB10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469" y="4273237"/>
              <a:ext cx="3740342" cy="5715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0A89F61-42F8-7B49-B22A-2B7286991D74}"/>
                </a:ext>
              </a:extLst>
            </p:cNvPr>
            <p:cNvGrpSpPr/>
            <p:nvPr/>
          </p:nvGrpSpPr>
          <p:grpSpPr>
            <a:xfrm>
              <a:off x="438805" y="3846307"/>
              <a:ext cx="8413534" cy="1600680"/>
              <a:chOff x="438805" y="3846307"/>
              <a:chExt cx="8413534" cy="160068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34CFAEF-09BF-E948-4FEB-143B6AA5E091}"/>
                  </a:ext>
                </a:extLst>
              </p:cNvPr>
              <p:cNvGrpSpPr/>
              <p:nvPr/>
            </p:nvGrpSpPr>
            <p:grpSpPr>
              <a:xfrm>
                <a:off x="438805" y="3846307"/>
                <a:ext cx="8413534" cy="1600680"/>
                <a:chOff x="1473056" y="3718532"/>
                <a:chExt cx="9918897" cy="1974951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BA02AE55-A47D-7EEF-02EF-2FBC3A8BCC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3056" y="3718532"/>
                  <a:ext cx="5588287" cy="197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8A98E24E-B9DD-2CA9-F3EC-A1BE151FD89D}"/>
                    </a:ext>
                  </a:extLst>
                </p:cNvPr>
                <p:cNvSpPr/>
                <p:nvPr/>
              </p:nvSpPr>
              <p:spPr>
                <a:xfrm>
                  <a:off x="1803837" y="3996559"/>
                  <a:ext cx="2508032" cy="323193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9EEF9445-0269-C7EC-B416-75467DB44DA3}"/>
                    </a:ext>
                  </a:extLst>
                </p:cNvPr>
                <p:cNvSpPr/>
                <p:nvPr/>
              </p:nvSpPr>
              <p:spPr>
                <a:xfrm flipV="1">
                  <a:off x="9954381" y="4549311"/>
                  <a:ext cx="1437572" cy="288291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179EE00F-FD66-3D86-8E56-CD521FD39DA8}"/>
                  </a:ext>
                </a:extLst>
              </p:cNvPr>
              <p:cNvSpPr/>
              <p:nvPr/>
            </p:nvSpPr>
            <p:spPr>
              <a:xfrm>
                <a:off x="5722883" y="4429871"/>
                <a:ext cx="559676" cy="4335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3807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8AE67C-BDF5-DBA3-EA8C-B45FD329261A}"/>
              </a:ext>
            </a:extLst>
          </p:cNvPr>
          <p:cNvSpPr txBox="1"/>
          <p:nvPr/>
        </p:nvSpPr>
        <p:spPr>
          <a:xfrm>
            <a:off x="323881" y="2903097"/>
            <a:ext cx="6859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해설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java </a:t>
            </a:r>
            <a:r>
              <a:rPr lang="ko-KR" altLang="en-US" dirty="0"/>
              <a:t>인터프리터</a:t>
            </a:r>
            <a:r>
              <a:rPr lang="en-US" altLang="ko-KR" dirty="0"/>
              <a:t>(</a:t>
            </a:r>
            <a:r>
              <a:rPr lang="ko-KR" altLang="en-US" dirty="0"/>
              <a:t>번역기</a:t>
            </a:r>
            <a:r>
              <a:rPr lang="en-US" altLang="ko-KR" dirty="0"/>
              <a:t>)</a:t>
            </a:r>
            <a:r>
              <a:rPr lang="ko-KR" altLang="en-US" dirty="0"/>
              <a:t>가 옆에 있는 패키지 </a:t>
            </a:r>
            <a:r>
              <a:rPr lang="en-US" altLang="ko-KR" dirty="0"/>
              <a:t>class</a:t>
            </a:r>
            <a:r>
              <a:rPr lang="ko-KR" altLang="en-US" dirty="0"/>
              <a:t>를 </a:t>
            </a:r>
            <a:r>
              <a:rPr lang="en-US" altLang="ko-KR" dirty="0"/>
              <a:t>Open</a:t>
            </a:r>
            <a:r>
              <a:rPr lang="ko-KR" altLang="en-US" dirty="0"/>
              <a:t>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뒤에 있는 매개변수를 </a:t>
            </a:r>
            <a:r>
              <a:rPr lang="en-US" altLang="ko-KR" dirty="0" err="1"/>
              <a:t>args</a:t>
            </a:r>
            <a:r>
              <a:rPr lang="ko-KR" altLang="en-US" dirty="0"/>
              <a:t>배열에 </a:t>
            </a:r>
            <a:r>
              <a:rPr lang="en-US" altLang="ko-KR" dirty="0"/>
              <a:t>String </a:t>
            </a:r>
            <a:r>
              <a:rPr lang="ko-KR" altLang="en-US" dirty="0"/>
              <a:t>타입으로 담음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858E-12E2-4B62-F05C-4A01DE0C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32" y="687285"/>
            <a:ext cx="6623390" cy="19241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0513888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182252" y="1264301"/>
            <a:ext cx="3944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기존에는 정적 리소스를 불러올 때</a:t>
            </a:r>
            <a:endParaRPr lang="en-US" altLang="ko-KR" dirty="0"/>
          </a:p>
          <a:p>
            <a:r>
              <a:rPr lang="ko-KR" altLang="en-US" dirty="0"/>
              <a:t>옆 사진의 </a:t>
            </a:r>
            <a:r>
              <a:rPr lang="en-US" altLang="ko-KR" dirty="0"/>
              <a:t>URL</a:t>
            </a:r>
            <a:r>
              <a:rPr lang="ko-KR" altLang="en-US" dirty="0"/>
              <a:t>처럼 적어주면 됐지만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방금 전처럼</a:t>
            </a:r>
            <a:endParaRPr lang="en-US" altLang="ko-KR" dirty="0"/>
          </a:p>
          <a:p>
            <a:r>
              <a:rPr lang="en-US" altLang="ko-KR" dirty="0"/>
              <a:t>Servlet-context.xml</a:t>
            </a:r>
            <a:r>
              <a:rPr lang="ko-KR" altLang="en-US" dirty="0"/>
              <a:t>을 수정하고 나서</a:t>
            </a:r>
            <a:endParaRPr lang="en-US" altLang="ko-KR" dirty="0"/>
          </a:p>
          <a:p>
            <a:r>
              <a:rPr lang="ko-KR" altLang="en-US" dirty="0"/>
              <a:t>경로를 적으라고 한다면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8D8B0D-7663-70B5-45BF-2B32AAC79A7A}"/>
              </a:ext>
            </a:extLst>
          </p:cNvPr>
          <p:cNvGrpSpPr/>
          <p:nvPr/>
        </p:nvGrpSpPr>
        <p:grpSpPr>
          <a:xfrm>
            <a:off x="4108327" y="380843"/>
            <a:ext cx="7804551" cy="6096313"/>
            <a:chOff x="4108327" y="380843"/>
            <a:chExt cx="7804551" cy="609631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D1684F1-90E6-68F2-16E6-18A89C03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8327" y="380843"/>
              <a:ext cx="7804551" cy="6096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BF75EE-DBE3-578C-001A-813A2F801762}"/>
                </a:ext>
              </a:extLst>
            </p:cNvPr>
            <p:cNvSpPr/>
            <p:nvPr/>
          </p:nvSpPr>
          <p:spPr>
            <a:xfrm>
              <a:off x="4471577" y="642645"/>
              <a:ext cx="2827857" cy="26387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2597951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79122" y="1335246"/>
            <a:ext cx="88078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Servlet-context.xml</a:t>
            </a:r>
            <a:r>
              <a:rPr lang="ko-KR" altLang="en-US" dirty="0"/>
              <a:t>에서 지워줬던 </a:t>
            </a:r>
            <a:r>
              <a:rPr lang="en-US" altLang="ko-KR" dirty="0"/>
              <a:t>resources/</a:t>
            </a:r>
            <a:r>
              <a:rPr lang="ko-KR" altLang="en-US" dirty="0"/>
              <a:t>부분을 제외하고 작성해도 되기 때문에</a:t>
            </a:r>
            <a:endParaRPr lang="en-US" altLang="ko-KR" dirty="0"/>
          </a:p>
          <a:p>
            <a:r>
              <a:rPr lang="ko-KR" altLang="en-US" dirty="0"/>
              <a:t>조금 더 간결하게 </a:t>
            </a:r>
            <a:r>
              <a:rPr lang="en-US" altLang="ko-KR" dirty="0"/>
              <a:t>URL</a:t>
            </a:r>
            <a:r>
              <a:rPr lang="ko-KR" altLang="en-US" dirty="0"/>
              <a:t>을 작성해도 동작하는 모습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URL </a:t>
            </a:r>
            <a:r>
              <a:rPr lang="ko-KR" altLang="en-US" dirty="0"/>
              <a:t>경로 변경하려면 </a:t>
            </a:r>
            <a:r>
              <a:rPr lang="en-US" altLang="ko-KR" dirty="0"/>
              <a:t>servlet-context.xml </a:t>
            </a:r>
            <a:r>
              <a:rPr lang="ko-KR" altLang="en-US" dirty="0"/>
              <a:t>파일을 보면 된다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77282-CB1C-10BE-64CB-3168A955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6" y="3147013"/>
            <a:ext cx="5569236" cy="2660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A8BB75-C215-D846-22F5-4A2A2722D1A2}"/>
              </a:ext>
            </a:extLst>
          </p:cNvPr>
          <p:cNvSpPr/>
          <p:nvPr/>
        </p:nvSpPr>
        <p:spPr>
          <a:xfrm>
            <a:off x="1302708" y="3429000"/>
            <a:ext cx="2512547" cy="307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300378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180418" y="3044279"/>
            <a:ext cx="784702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err="1"/>
              <a:t>Jsp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변경하고 화면 적용했는지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확인하는 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390104951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79122" y="1335246"/>
            <a:ext cx="6215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브라우저에서 마우스 </a:t>
            </a:r>
            <a:r>
              <a:rPr lang="ko-KR" altLang="en-US" dirty="0" err="1"/>
              <a:t>우클릭</a:t>
            </a:r>
            <a:r>
              <a:rPr lang="ko-KR" altLang="en-US" dirty="0"/>
              <a:t> 하고 페이지 소스보기 눌러서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내가 수정한 부분이 잘 적용되었는지 확인 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42815A-12D8-FCF8-AB0F-C50F712F8050}"/>
              </a:ext>
            </a:extLst>
          </p:cNvPr>
          <p:cNvGrpSpPr/>
          <p:nvPr/>
        </p:nvGrpSpPr>
        <p:grpSpPr>
          <a:xfrm>
            <a:off x="424110" y="2439288"/>
            <a:ext cx="5289822" cy="4032457"/>
            <a:chOff x="424110" y="2439288"/>
            <a:chExt cx="5289822" cy="403245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8D9030-4ACC-DA15-40A2-B1418A486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110" y="2439288"/>
              <a:ext cx="5289822" cy="40324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8A8BB75-C215-D846-22F5-4A2A2722D1A2}"/>
                </a:ext>
              </a:extLst>
            </p:cNvPr>
            <p:cNvSpPr/>
            <p:nvPr/>
          </p:nvSpPr>
          <p:spPr>
            <a:xfrm>
              <a:off x="1018930" y="5215326"/>
              <a:ext cx="2378540" cy="2395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886350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674677" y="3044279"/>
            <a:ext cx="8858515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간단하게 </a:t>
            </a:r>
            <a:r>
              <a:rPr lang="en-US" altLang="ko-KR" sz="4400" b="1" dirty="0"/>
              <a:t>JSP</a:t>
            </a:r>
            <a:r>
              <a:rPr lang="ko-KR" altLang="en-US" sz="4400" b="1" dirty="0"/>
              <a:t>에서 전달한 값이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다른 </a:t>
            </a:r>
            <a:r>
              <a:rPr lang="en-US" altLang="ko-KR" sz="4400" b="1" dirty="0"/>
              <a:t>JSP</a:t>
            </a:r>
            <a:r>
              <a:rPr lang="ko-KR" altLang="en-US" sz="4400" b="1" dirty="0"/>
              <a:t>에서 표현되게 하는 방법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813083801"/>
      </p:ext>
    </p:extLst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79122" y="1335246"/>
            <a:ext cx="7377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일단 </a:t>
            </a:r>
            <a:r>
              <a:rPr lang="en-US" altLang="ko-KR" dirty="0"/>
              <a:t>FORM</a:t>
            </a:r>
            <a:r>
              <a:rPr lang="ko-KR" altLang="en-US" dirty="0"/>
              <a:t>태그를 사용한다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값들을 다 넣어준다 </a:t>
            </a:r>
            <a:r>
              <a:rPr lang="en-US" altLang="ko-KR" dirty="0"/>
              <a:t>(ID/PW </a:t>
            </a:r>
            <a:r>
              <a:rPr lang="ko-KR" altLang="en-US" dirty="0"/>
              <a:t>등등</a:t>
            </a:r>
            <a:r>
              <a:rPr lang="en-US" altLang="ko-KR" dirty="0"/>
              <a:t>. …)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문제는 이 값들을 받는 다른 </a:t>
            </a:r>
            <a:r>
              <a:rPr lang="en-US" altLang="ko-KR" dirty="0"/>
              <a:t>JSP</a:t>
            </a:r>
            <a:r>
              <a:rPr lang="ko-KR" altLang="en-US" dirty="0"/>
              <a:t>에서는 어떻게 표현할 것인가 인데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0D6C8-BB15-714D-D843-BEDC99F2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06" y="2957937"/>
            <a:ext cx="5378726" cy="2629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002675"/>
      </p:ext>
    </p:extLst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79122" y="1335246"/>
            <a:ext cx="62647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아래처럼 </a:t>
            </a:r>
            <a:r>
              <a:rPr lang="en-US" altLang="ko-KR" dirty="0"/>
              <a:t>EL</a:t>
            </a:r>
            <a:r>
              <a:rPr lang="ko-KR" altLang="en-US" dirty="0"/>
              <a:t>태그 </a:t>
            </a:r>
            <a:r>
              <a:rPr lang="en-US" altLang="ko-KR" dirty="0"/>
              <a:t>+ param.id &lt;&lt; </a:t>
            </a:r>
            <a:r>
              <a:rPr lang="ko-KR" altLang="en-US" dirty="0"/>
              <a:t>이렇게 접근이 가능하다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Param</a:t>
            </a:r>
            <a:r>
              <a:rPr lang="ko-KR" altLang="en-US" dirty="0"/>
              <a:t>은 기본적으로 제공되는 </a:t>
            </a:r>
            <a:r>
              <a:rPr lang="ko-KR" altLang="en-US" dirty="0" err="1"/>
              <a:t>기본객체이며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타 </a:t>
            </a:r>
            <a:r>
              <a:rPr lang="en-US" altLang="ko-KR" dirty="0" err="1"/>
              <a:t>jsp</a:t>
            </a:r>
            <a:r>
              <a:rPr lang="ko-KR" altLang="en-US" dirty="0"/>
              <a:t>에서 값이 넘어온다면 </a:t>
            </a:r>
            <a:endParaRPr lang="en-US" altLang="ko-KR" dirty="0"/>
          </a:p>
          <a:p>
            <a:r>
              <a:rPr lang="ko-KR" altLang="en-US" dirty="0"/>
              <a:t>자동으로 </a:t>
            </a:r>
            <a:r>
              <a:rPr lang="en-US" altLang="ko-KR" dirty="0"/>
              <a:t>param</a:t>
            </a:r>
            <a:r>
              <a:rPr lang="ko-KR" altLang="en-US" dirty="0"/>
              <a:t>객체에 값이 저장되게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그렇기 때문에 우리가 </a:t>
            </a:r>
            <a:r>
              <a:rPr lang="en-US" altLang="ko-KR" dirty="0"/>
              <a:t>param </a:t>
            </a:r>
            <a:r>
              <a:rPr lang="ko-KR" altLang="en-US" dirty="0"/>
              <a:t>객체를 선언하지 않았더라도 </a:t>
            </a:r>
            <a:endParaRPr lang="en-US" altLang="ko-KR" dirty="0"/>
          </a:p>
          <a:p>
            <a:r>
              <a:rPr lang="ko-KR" altLang="en-US" dirty="0"/>
              <a:t>다른 페이지에서 정보가 넘어왔다면 </a:t>
            </a:r>
            <a:endParaRPr lang="en-US" altLang="ko-KR" dirty="0"/>
          </a:p>
          <a:p>
            <a:r>
              <a:rPr lang="en-US" altLang="ko-KR" dirty="0"/>
              <a:t>EL + param </a:t>
            </a:r>
            <a:r>
              <a:rPr lang="ko-KR" altLang="en-US" dirty="0"/>
              <a:t>사용해서 값을 불러올 수 있다</a:t>
            </a:r>
            <a:r>
              <a:rPr lang="en-US" altLang="ko-KR" dirty="0"/>
              <a:t>.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49C577-11C8-E931-E7B8-9445DE2B0378}"/>
              </a:ext>
            </a:extLst>
          </p:cNvPr>
          <p:cNvGrpSpPr/>
          <p:nvPr/>
        </p:nvGrpSpPr>
        <p:grpSpPr>
          <a:xfrm>
            <a:off x="540407" y="4840015"/>
            <a:ext cx="3055004" cy="1718440"/>
            <a:chOff x="1186794" y="3909849"/>
            <a:chExt cx="3055004" cy="17184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397747-8D27-28EB-9F83-045EE271F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794" y="3909849"/>
              <a:ext cx="3055004" cy="1718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AD7229-06D7-7E50-52C6-FB5367AFC64E}"/>
                </a:ext>
              </a:extLst>
            </p:cNvPr>
            <p:cNvSpPr/>
            <p:nvPr/>
          </p:nvSpPr>
          <p:spPr>
            <a:xfrm>
              <a:off x="2175641" y="5210504"/>
              <a:ext cx="717332" cy="1891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8294642"/>
      </p:ext>
    </p:extLst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019183" y="3044279"/>
            <a:ext cx="616951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ch02-19 (14:00)</a:t>
            </a:r>
          </a:p>
          <a:p>
            <a:pPr algn="ctr"/>
            <a:r>
              <a:rPr lang="en-US" altLang="ko-KR" sz="4400" b="1" dirty="0"/>
              <a:t>${</a:t>
            </a:r>
            <a:r>
              <a:rPr lang="en-US" altLang="ko-KR" sz="4400" b="1" dirty="0" err="1"/>
              <a:t>paramValues</a:t>
            </a:r>
            <a:r>
              <a:rPr lang="en-US" altLang="ko-KR" sz="4400" b="1" dirty="0"/>
              <a:t>.</a:t>
            </a:r>
            <a:r>
              <a:rPr lang="ko-KR" altLang="en-US" sz="4400" b="1" dirty="0" err="1"/>
              <a:t>변수명</a:t>
            </a:r>
            <a:r>
              <a:rPr lang="en-US" altLang="ko-KR" sz="4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8461994"/>
      </p:ext>
    </p:extLst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79122" y="1335246"/>
            <a:ext cx="99581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사진과 같이 페이스북</a:t>
            </a:r>
            <a:r>
              <a:rPr lang="en-US" altLang="ko-KR" dirty="0"/>
              <a:t>/</a:t>
            </a:r>
            <a:r>
              <a:rPr lang="ko-KR" altLang="en-US" dirty="0"/>
              <a:t>카카오톡</a:t>
            </a:r>
            <a:r>
              <a:rPr lang="en-US" altLang="ko-KR" dirty="0"/>
              <a:t>/</a:t>
            </a:r>
            <a:r>
              <a:rPr lang="ko-KR" altLang="en-US" dirty="0"/>
              <a:t>인스타그램 모두 클릭했을 때</a:t>
            </a:r>
            <a:endParaRPr lang="en-US" altLang="ko-KR" dirty="0"/>
          </a:p>
          <a:p>
            <a:r>
              <a:rPr lang="ko-KR" altLang="en-US" dirty="0"/>
              <a:t>다른 </a:t>
            </a:r>
            <a:r>
              <a:rPr lang="en-US" altLang="ko-KR" dirty="0" err="1"/>
              <a:t>jsp</a:t>
            </a:r>
            <a:r>
              <a:rPr lang="ko-KR" altLang="en-US" dirty="0"/>
              <a:t>에서는 </a:t>
            </a:r>
            <a:r>
              <a:rPr lang="en-US" altLang="ko-KR" dirty="0"/>
              <a:t>${param.</a:t>
            </a:r>
            <a:r>
              <a:rPr lang="ko-KR" altLang="en-US" dirty="0" err="1"/>
              <a:t>변수명</a:t>
            </a:r>
            <a:r>
              <a:rPr lang="en-US" altLang="ko-KR" dirty="0"/>
              <a:t>} </a:t>
            </a:r>
            <a:r>
              <a:rPr lang="ko-KR" altLang="en-US" dirty="0"/>
              <a:t>으로 받으면 가장 먼저 있는 페이스북 하나만 뜨게 될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이럴 경우 </a:t>
            </a:r>
            <a:r>
              <a:rPr lang="en-US" altLang="ko-KR" dirty="0"/>
              <a:t>${</a:t>
            </a:r>
            <a:r>
              <a:rPr lang="en-US" altLang="ko-KR" dirty="0" err="1"/>
              <a:t>paramValues</a:t>
            </a:r>
            <a:r>
              <a:rPr lang="en-US" altLang="ko-KR" dirty="0"/>
              <a:t>.</a:t>
            </a:r>
            <a:r>
              <a:rPr lang="ko-KR" altLang="en-US" dirty="0" err="1"/>
              <a:t>변수명</a:t>
            </a:r>
            <a:r>
              <a:rPr lang="en-US" altLang="ko-KR" dirty="0"/>
              <a:t>[0]} </a:t>
            </a:r>
            <a:r>
              <a:rPr lang="ko-KR" altLang="en-US" dirty="0"/>
              <a:t>이렇게 작성해주면 원하는 값들을 뽑아낼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인스타그램을</a:t>
            </a:r>
            <a:r>
              <a:rPr lang="ko-KR" altLang="en-US" dirty="0"/>
              <a:t> </a:t>
            </a:r>
            <a:r>
              <a:rPr lang="ko-KR" altLang="en-US" dirty="0" err="1"/>
              <a:t>뽑고싶으면</a:t>
            </a:r>
            <a:r>
              <a:rPr lang="ko-KR" altLang="en-US" dirty="0"/>
              <a:t> </a:t>
            </a:r>
            <a:r>
              <a:rPr lang="en-US" altLang="ko-KR" dirty="0"/>
              <a:t>${</a:t>
            </a:r>
            <a:r>
              <a:rPr lang="en-US" altLang="ko-KR" dirty="0" err="1"/>
              <a:t>paramValues</a:t>
            </a:r>
            <a:r>
              <a:rPr lang="en-US" altLang="ko-KR" dirty="0"/>
              <a:t>.</a:t>
            </a:r>
            <a:r>
              <a:rPr lang="ko-KR" altLang="en-US" dirty="0" err="1"/>
              <a:t>변수명</a:t>
            </a:r>
            <a:r>
              <a:rPr lang="en-US" altLang="ko-KR" dirty="0"/>
              <a:t>[2]}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ABDD68-71C8-E713-0757-54E487EFC49E}"/>
              </a:ext>
            </a:extLst>
          </p:cNvPr>
          <p:cNvGrpSpPr/>
          <p:nvPr/>
        </p:nvGrpSpPr>
        <p:grpSpPr>
          <a:xfrm>
            <a:off x="496718" y="4523466"/>
            <a:ext cx="10991094" cy="1263715"/>
            <a:chOff x="496718" y="4523466"/>
            <a:chExt cx="10991094" cy="12637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C444FE9-A9BE-761E-3047-3F269039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718" y="4523466"/>
              <a:ext cx="2914800" cy="12637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8BDB36B-9A0D-FF75-8503-AD2FD1946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7364" y="4523466"/>
              <a:ext cx="6100448" cy="11983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006794E3-AB31-A40C-0BAB-94A97E119D1D}"/>
                </a:ext>
              </a:extLst>
            </p:cNvPr>
            <p:cNvSpPr/>
            <p:nvPr/>
          </p:nvSpPr>
          <p:spPr>
            <a:xfrm>
              <a:off x="4084130" y="5005552"/>
              <a:ext cx="630621" cy="39413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9332542"/>
      </p:ext>
    </p:extLst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386943" y="3044279"/>
            <a:ext cx="9433994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/>
              <a:t>쿼리스트링에서</a:t>
            </a:r>
            <a:r>
              <a:rPr lang="ko-KR" altLang="en-US" sz="4400" b="1" dirty="0"/>
              <a:t> 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%4A%32 &lt;&lt; </a:t>
            </a:r>
            <a:r>
              <a:rPr lang="ko-KR" altLang="en-US" sz="4400" b="1" dirty="0"/>
              <a:t>뭐 </a:t>
            </a:r>
            <a:r>
              <a:rPr lang="ko-KR" altLang="en-US" sz="4400" b="1" dirty="0" err="1"/>
              <a:t>이런거</a:t>
            </a:r>
            <a:r>
              <a:rPr lang="ko-KR" altLang="en-US" sz="4400" b="1" dirty="0"/>
              <a:t> 보이는 이유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993627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616442" y="2705725"/>
            <a:ext cx="8959119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ch02-03 (07:00~09:00)</a:t>
            </a:r>
          </a:p>
          <a:p>
            <a:pPr algn="ctr"/>
            <a:r>
              <a:rPr lang="en-US" altLang="ko-KR" sz="4400" b="1" dirty="0" err="1"/>
              <a:t>HttpServletRequest</a:t>
            </a:r>
            <a:r>
              <a:rPr lang="en-US" altLang="ko-KR" sz="4400" b="1" dirty="0"/>
              <a:t> request </a:t>
            </a:r>
            <a:r>
              <a:rPr lang="ko-KR" altLang="en-US" sz="4400" b="1" dirty="0"/>
              <a:t>등장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707785210"/>
      </p:ext>
    </p:extLst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79122" y="1335246"/>
            <a:ext cx="5506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저 </a:t>
            </a:r>
            <a:r>
              <a:rPr lang="ko-KR" altLang="en-US" dirty="0" err="1"/>
              <a:t>남궁성</a:t>
            </a:r>
            <a:r>
              <a:rPr lang="ko-KR" altLang="en-US" dirty="0"/>
              <a:t> 쿼리 스트링은 사실 한글이 아니다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저 </a:t>
            </a:r>
            <a:r>
              <a:rPr lang="en-US" altLang="ko-KR" dirty="0" err="1"/>
              <a:t>url</a:t>
            </a:r>
            <a:r>
              <a:rPr lang="ko-KR" altLang="en-US" dirty="0"/>
              <a:t>을 복사해서 </a:t>
            </a:r>
            <a:endParaRPr lang="en-US" altLang="ko-KR" dirty="0"/>
          </a:p>
          <a:p>
            <a:r>
              <a:rPr lang="ko-KR" altLang="en-US" dirty="0"/>
              <a:t>메모장에 붙여 넣어보면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61A523-187B-02B8-4B45-6221F3CF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22" y="3362971"/>
            <a:ext cx="7310421" cy="767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074157"/>
      </p:ext>
    </p:extLst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79122" y="1335246"/>
            <a:ext cx="51459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사진처럼 </a:t>
            </a:r>
            <a:r>
              <a:rPr lang="en-US" altLang="ko-KR" dirty="0"/>
              <a:t>%E8%82 …. </a:t>
            </a:r>
            <a:r>
              <a:rPr lang="ko-KR" altLang="en-US" dirty="0"/>
              <a:t>이런 식으로 나온다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 이유는 </a:t>
            </a:r>
            <a:r>
              <a:rPr lang="en-US" altLang="ko-KR" dirty="0"/>
              <a:t>URL</a:t>
            </a:r>
            <a:r>
              <a:rPr lang="ko-KR" altLang="en-US" dirty="0"/>
              <a:t>에서 정보를 받을 때 </a:t>
            </a:r>
            <a:endParaRPr lang="en-US" altLang="ko-KR" dirty="0"/>
          </a:p>
          <a:p>
            <a:r>
              <a:rPr lang="en-US" altLang="ko-KR" dirty="0"/>
              <a:t>ASCII CODE</a:t>
            </a:r>
            <a:r>
              <a:rPr lang="ko-KR" altLang="en-US" dirty="0"/>
              <a:t>가 아닌 것들은 </a:t>
            </a:r>
            <a:endParaRPr lang="en-US" altLang="ko-KR" dirty="0"/>
          </a:p>
          <a:p>
            <a:r>
              <a:rPr lang="ko-KR" altLang="en-US" dirty="0"/>
              <a:t>다 </a:t>
            </a:r>
            <a:r>
              <a:rPr lang="en-US" altLang="ko-KR" dirty="0"/>
              <a:t>ASCIICODE</a:t>
            </a:r>
            <a:r>
              <a:rPr lang="ko-KR" altLang="en-US" dirty="0"/>
              <a:t>로 변환시키기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한글은 변환 대상이기 때문에 </a:t>
            </a:r>
            <a:r>
              <a:rPr lang="ko-KR" altLang="en-US" dirty="0" err="1"/>
              <a:t>변한것이니</a:t>
            </a:r>
            <a:r>
              <a:rPr lang="ko-KR" altLang="en-US" dirty="0"/>
              <a:t> 참고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F124D8-B0A1-4BCF-CB1E-E13E3125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16" y="3706811"/>
            <a:ext cx="4711942" cy="2171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5355709"/>
      </p:ext>
    </p:extLst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79122" y="1335246"/>
            <a:ext cx="6692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 URL</a:t>
            </a:r>
            <a:r>
              <a:rPr lang="ko-KR" altLang="en-US" dirty="0"/>
              <a:t>을 복사해서 카카오톡으로 전송했는데 </a:t>
            </a:r>
            <a:endParaRPr lang="en-US" altLang="ko-KR" dirty="0"/>
          </a:p>
          <a:p>
            <a:r>
              <a:rPr lang="ko-KR" altLang="en-US" dirty="0"/>
              <a:t>뭔 이상한 </a:t>
            </a:r>
            <a:r>
              <a:rPr lang="en-US" altLang="ko-KR" dirty="0"/>
              <a:t>%34%A2%35 &lt;&lt;&lt;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경로 따질 때 있잖아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이유가 이것이다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6A5E0D-2E60-7E19-0463-52C485E24239}"/>
              </a:ext>
            </a:extLst>
          </p:cNvPr>
          <p:cNvGrpSpPr/>
          <p:nvPr/>
        </p:nvGrpSpPr>
        <p:grpSpPr>
          <a:xfrm>
            <a:off x="539347" y="3429000"/>
            <a:ext cx="7277459" cy="2952902"/>
            <a:chOff x="1106904" y="2845975"/>
            <a:chExt cx="7277459" cy="29529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CD19DB-E0EB-8E53-D42C-F713B989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6904" y="3780525"/>
              <a:ext cx="2978303" cy="920797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50D3FBC-CC76-3AFD-DBE3-59006E5E8CC2}"/>
                </a:ext>
              </a:extLst>
            </p:cNvPr>
            <p:cNvGrpSpPr/>
            <p:nvPr/>
          </p:nvGrpSpPr>
          <p:grpSpPr>
            <a:xfrm>
              <a:off x="5888685" y="2845975"/>
              <a:ext cx="2495678" cy="2952902"/>
              <a:chOff x="7780547" y="2827535"/>
              <a:chExt cx="2495678" cy="295290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8407132-84A3-14D0-6312-A883FE1A5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0547" y="2827535"/>
                <a:ext cx="2495678" cy="2952902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45F3529-A8B2-A28F-A84A-A8E4603B1549}"/>
                  </a:ext>
                </a:extLst>
              </p:cNvPr>
              <p:cNvSpPr/>
              <p:nvPr/>
            </p:nvSpPr>
            <p:spPr>
              <a:xfrm>
                <a:off x="7890639" y="3145222"/>
                <a:ext cx="1300657" cy="20495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F23AEED0-4A14-E3E4-60BB-3A1774E58768}"/>
                </a:ext>
              </a:extLst>
            </p:cNvPr>
            <p:cNvSpPr/>
            <p:nvPr/>
          </p:nvSpPr>
          <p:spPr>
            <a:xfrm>
              <a:off x="4729655" y="3933497"/>
              <a:ext cx="536028" cy="2995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132728"/>
      </p:ext>
    </p:extLst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79122" y="1335246"/>
            <a:ext cx="69589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별 쓸데없는 내용이긴 하지만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URL</a:t>
            </a:r>
            <a:r>
              <a:rPr lang="ko-KR" altLang="en-US" dirty="0"/>
              <a:t>을 한글로 전송하고 싶다면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 전체 </a:t>
            </a:r>
            <a:r>
              <a:rPr lang="en-US" altLang="ko-KR" dirty="0"/>
              <a:t>URL</a:t>
            </a:r>
            <a:r>
              <a:rPr lang="ko-KR" altLang="en-US" dirty="0"/>
              <a:t>중 맨 앞 </a:t>
            </a:r>
            <a:r>
              <a:rPr lang="en-US" altLang="ko-KR" dirty="0"/>
              <a:t>1</a:t>
            </a:r>
            <a:r>
              <a:rPr lang="ko-KR" altLang="en-US" dirty="0"/>
              <a:t>글자만 빼고 전송하면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그러고 복사해서 </a:t>
            </a:r>
            <a:r>
              <a:rPr lang="ko-KR" altLang="en-US" dirty="0" err="1"/>
              <a:t>붙여넣으면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아래 그림처럼 한글이 잘 들어간다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나중에 문서를 </a:t>
            </a:r>
            <a:r>
              <a:rPr lang="ko-KR" altLang="en-US" dirty="0" err="1"/>
              <a:t>복사한다던가</a:t>
            </a:r>
            <a:r>
              <a:rPr lang="en-US" altLang="ko-KR" dirty="0"/>
              <a:t>, </a:t>
            </a:r>
            <a:r>
              <a:rPr lang="ko-KR" altLang="en-US" dirty="0"/>
              <a:t>필요한 상황이 발생하면 사용해보자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DBD767-9A4A-CA05-E31C-A49F8063ECC0}"/>
              </a:ext>
            </a:extLst>
          </p:cNvPr>
          <p:cNvGrpSpPr/>
          <p:nvPr/>
        </p:nvGrpSpPr>
        <p:grpSpPr>
          <a:xfrm>
            <a:off x="279122" y="4253460"/>
            <a:ext cx="9178056" cy="2317869"/>
            <a:chOff x="799828" y="3488368"/>
            <a:chExt cx="9178056" cy="23178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BCDA941-EAA0-287D-6A62-CD83B5B1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3957" y="3488368"/>
              <a:ext cx="2463927" cy="231786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06A5E0D-2E60-7E19-0463-52C485E24239}"/>
                </a:ext>
              </a:extLst>
            </p:cNvPr>
            <p:cNvGrpSpPr/>
            <p:nvPr/>
          </p:nvGrpSpPr>
          <p:grpSpPr>
            <a:xfrm>
              <a:off x="6826471" y="3591410"/>
              <a:ext cx="3003329" cy="1184943"/>
              <a:chOff x="4729655" y="3048098"/>
              <a:chExt cx="3003329" cy="118494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45F3529-A8B2-A28F-A84A-A8E4603B1549}"/>
                  </a:ext>
                </a:extLst>
              </p:cNvPr>
              <p:cNvSpPr/>
              <p:nvPr/>
            </p:nvSpPr>
            <p:spPr>
              <a:xfrm>
                <a:off x="5478515" y="3048098"/>
                <a:ext cx="2254469" cy="46032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F23AEED0-4A14-E3E4-60BB-3A1774E58768}"/>
                  </a:ext>
                </a:extLst>
              </p:cNvPr>
              <p:cNvSpPr/>
              <p:nvPr/>
            </p:nvSpPr>
            <p:spPr>
              <a:xfrm>
                <a:off x="4729655" y="3933497"/>
                <a:ext cx="536028" cy="29954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F8FA3-2EF4-5C14-5317-15E298099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828" y="3796360"/>
              <a:ext cx="5296172" cy="1701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509436"/>
      </p:ext>
    </p:extLst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396564" y="3044279"/>
            <a:ext cx="9414757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ch02-19 (18:00)</a:t>
            </a:r>
          </a:p>
          <a:p>
            <a:pPr algn="ctr"/>
            <a:r>
              <a:rPr lang="en-US" altLang="ko-KR" sz="4400" b="1" dirty="0"/>
              <a:t>ID </a:t>
            </a:r>
            <a:r>
              <a:rPr lang="ko-KR" altLang="en-US" sz="4400" b="1" dirty="0" err="1"/>
              <a:t>안넣고</a:t>
            </a:r>
            <a:r>
              <a:rPr lang="ko-KR" altLang="en-US" sz="4400" b="1" dirty="0"/>
              <a:t> 가입하기를 </a:t>
            </a:r>
            <a:r>
              <a:rPr lang="en-US" altLang="ko-KR" sz="4400" b="1" dirty="0" err="1"/>
              <a:t>Js</a:t>
            </a:r>
            <a:r>
              <a:rPr lang="ko-KR" altLang="en-US" sz="4400" b="1" dirty="0"/>
              <a:t>로 </a:t>
            </a:r>
            <a:r>
              <a:rPr lang="ko-KR" altLang="en-US" sz="4400" b="1" dirty="0" err="1"/>
              <a:t>막는방법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&lt;form </a:t>
            </a:r>
            <a:r>
              <a:rPr lang="en-US" altLang="ko-KR" sz="4400" b="1" dirty="0" err="1"/>
              <a:t>onsubmit</a:t>
            </a:r>
            <a:r>
              <a:rPr lang="en-US" altLang="ko-KR" sz="4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96527724"/>
      </p:ext>
    </p:extLst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79122" y="1335246"/>
            <a:ext cx="8034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옆 사진처럼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안넣고</a:t>
            </a:r>
            <a:r>
              <a:rPr lang="ko-KR" altLang="en-US" dirty="0"/>
              <a:t> 회원가입을 눌러도 값이 이동한다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원래 이러면 안돼 </a:t>
            </a:r>
            <a:endParaRPr lang="en-US" altLang="ko-KR" dirty="0"/>
          </a:p>
          <a:p>
            <a:r>
              <a:rPr lang="ko-KR" altLang="en-US" dirty="0"/>
              <a:t>이럴 경우</a:t>
            </a:r>
            <a:r>
              <a:rPr lang="en-US" altLang="ko-KR" dirty="0"/>
              <a:t>, Controller /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둘 중 하나로 값을 무조건 작성하게 만들어야 한다</a:t>
            </a:r>
            <a:endParaRPr lang="en-US" altLang="ko-KR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48A0FA-B7FE-D068-FFE4-2A22398B747B}"/>
              </a:ext>
            </a:extLst>
          </p:cNvPr>
          <p:cNvGrpSpPr/>
          <p:nvPr/>
        </p:nvGrpSpPr>
        <p:grpSpPr>
          <a:xfrm>
            <a:off x="659431" y="3033752"/>
            <a:ext cx="6388246" cy="3324574"/>
            <a:chOff x="659431" y="3033752"/>
            <a:chExt cx="6388246" cy="332457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453A58C-AC47-3902-54C3-4466A05EF52E}"/>
                </a:ext>
              </a:extLst>
            </p:cNvPr>
            <p:cNvGrpSpPr/>
            <p:nvPr/>
          </p:nvGrpSpPr>
          <p:grpSpPr>
            <a:xfrm>
              <a:off x="659431" y="3033752"/>
              <a:ext cx="2311991" cy="3324574"/>
              <a:chOff x="7619907" y="921173"/>
              <a:chExt cx="3378374" cy="485800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8C19CC7-1001-1D96-4EF5-AD9E42348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19907" y="921173"/>
                <a:ext cx="3378374" cy="4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A0D5507-AADF-543F-B9AE-BE675C787DD2}"/>
                  </a:ext>
                </a:extLst>
              </p:cNvPr>
              <p:cNvSpPr/>
              <p:nvPr/>
            </p:nvSpPr>
            <p:spPr>
              <a:xfrm>
                <a:off x="8039970" y="2397743"/>
                <a:ext cx="2254469" cy="46032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4FEBFC6-9BBF-F556-261A-8CDF92CC9883}"/>
                </a:ext>
              </a:extLst>
            </p:cNvPr>
            <p:cNvGrpSpPr/>
            <p:nvPr/>
          </p:nvGrpSpPr>
          <p:grpSpPr>
            <a:xfrm>
              <a:off x="4883025" y="3124333"/>
              <a:ext cx="2164652" cy="3143412"/>
              <a:chOff x="5489998" y="3033752"/>
              <a:chExt cx="2164652" cy="314341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4CC60CA-F0E4-18A6-1C66-8A22A2C58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6342" y="3033752"/>
                <a:ext cx="2108308" cy="31434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6A2760D-BA28-72D2-6DF9-7C416B9A9036}"/>
                  </a:ext>
                </a:extLst>
              </p:cNvPr>
              <p:cNvSpPr/>
              <p:nvPr/>
            </p:nvSpPr>
            <p:spPr>
              <a:xfrm>
                <a:off x="5489998" y="3033752"/>
                <a:ext cx="910802" cy="47407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02F80C07-977C-F138-0AD9-1EB4B618E7B4}"/>
                </a:ext>
              </a:extLst>
            </p:cNvPr>
            <p:cNvSpPr/>
            <p:nvPr/>
          </p:nvSpPr>
          <p:spPr>
            <a:xfrm>
              <a:off x="3499945" y="4234081"/>
              <a:ext cx="953814" cy="5980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1528661"/>
      </p:ext>
    </p:extLst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625963" y="1311597"/>
            <a:ext cx="88051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</a:t>
            </a:r>
            <a:r>
              <a:rPr lang="en-US" altLang="ko-KR" dirty="0" err="1"/>
              <a:t>js</a:t>
            </a:r>
            <a:r>
              <a:rPr lang="ko-KR" altLang="en-US" dirty="0"/>
              <a:t>는 </a:t>
            </a:r>
            <a:r>
              <a:rPr lang="en-US" altLang="ko-KR" dirty="0"/>
              <a:t>Form </a:t>
            </a:r>
            <a:r>
              <a:rPr lang="ko-KR" altLang="en-US" dirty="0"/>
              <a:t>태그로 값을 넘겼을 때 </a:t>
            </a:r>
            <a:r>
              <a:rPr lang="en-US" altLang="ko-KR" dirty="0"/>
              <a:t>id</a:t>
            </a:r>
            <a:r>
              <a:rPr lang="ko-KR" altLang="en-US" dirty="0"/>
              <a:t>의 길이가 </a:t>
            </a:r>
            <a:r>
              <a:rPr lang="en-US" altLang="ko-KR" dirty="0"/>
              <a:t>3</a:t>
            </a:r>
            <a:r>
              <a:rPr lang="ko-KR" altLang="en-US" dirty="0"/>
              <a:t>보다 작으면 </a:t>
            </a:r>
            <a:r>
              <a:rPr lang="en-US" altLang="ko-KR" dirty="0"/>
              <a:t>reject</a:t>
            </a:r>
            <a:r>
              <a:rPr lang="ko-KR" altLang="en-US" dirty="0"/>
              <a:t>하는 함수야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함수는 조금 있다가 자세하게 보도록 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</a:t>
            </a:r>
            <a:r>
              <a:rPr lang="en-US" altLang="ko-KR" dirty="0"/>
              <a:t>, form</a:t>
            </a:r>
            <a:r>
              <a:rPr lang="ko-KR" altLang="en-US" dirty="0"/>
              <a:t>태그로 데이터를 전송했을 때 </a:t>
            </a:r>
            <a:endParaRPr lang="en-US" altLang="ko-KR" dirty="0"/>
          </a:p>
          <a:p>
            <a:r>
              <a:rPr lang="ko-KR" altLang="en-US" dirty="0"/>
              <a:t>아래 스크립트가 실행되도록 </a:t>
            </a:r>
            <a:r>
              <a:rPr lang="ko-KR" altLang="en-US" dirty="0" err="1"/>
              <a:t>만들어야해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AD6A4-5EB7-06BB-4834-5DD108FF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45" y="3321745"/>
            <a:ext cx="4864350" cy="27369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837492"/>
      </p:ext>
    </p:extLst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A24606-FA1D-BBB2-2585-2D1261893185}"/>
              </a:ext>
            </a:extLst>
          </p:cNvPr>
          <p:cNvSpPr txBox="1"/>
          <p:nvPr/>
        </p:nvSpPr>
        <p:spPr>
          <a:xfrm>
            <a:off x="567558" y="819807"/>
            <a:ext cx="970483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방법은 </a:t>
            </a:r>
            <a:r>
              <a:rPr lang="en-US" altLang="ko-KR" dirty="0"/>
              <a:t>form</a:t>
            </a:r>
            <a:r>
              <a:rPr lang="ko-KR" altLang="en-US" dirty="0"/>
              <a:t>태그에 </a:t>
            </a:r>
            <a:r>
              <a:rPr lang="en-US" altLang="ko-KR" dirty="0" err="1"/>
              <a:t>onsubmit</a:t>
            </a:r>
            <a:r>
              <a:rPr lang="ko-KR" altLang="en-US" dirty="0"/>
              <a:t>이라는 속성을 추가하는 것인데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onsubmit</a:t>
            </a:r>
            <a:r>
              <a:rPr lang="ko-KR" altLang="en-US" dirty="0"/>
              <a:t>의 기능은 이벤트 처리기야 </a:t>
            </a:r>
            <a:r>
              <a:rPr lang="en-US" altLang="ko-KR" dirty="0"/>
              <a:t>(</a:t>
            </a:r>
            <a:r>
              <a:rPr lang="en-US" altLang="ko-KR" dirty="0" err="1"/>
              <a:t>onsubmit</a:t>
            </a:r>
            <a:r>
              <a:rPr lang="en-US" altLang="ko-KR" dirty="0"/>
              <a:t> = </a:t>
            </a:r>
            <a:r>
              <a:rPr lang="ko-KR" altLang="en-US" dirty="0"/>
              <a:t>이벤트 등록기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Form</a:t>
            </a:r>
            <a:r>
              <a:rPr lang="ko-KR" altLang="en-US" dirty="0"/>
              <a:t>태그 내부에 사용할 수 있고 데이터를 전송하려고 할 때 발생해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정리하면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Form</a:t>
            </a:r>
            <a:r>
              <a:rPr lang="ko-KR" altLang="en-US" dirty="0"/>
              <a:t>태그를 사용하여 데이터 전송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onsubmit</a:t>
            </a:r>
            <a:r>
              <a:rPr lang="ko-KR" altLang="en-US" dirty="0"/>
              <a:t>속성 발동 </a:t>
            </a:r>
            <a:r>
              <a:rPr lang="en-US" altLang="ko-KR" dirty="0"/>
              <a:t>(</a:t>
            </a:r>
            <a:r>
              <a:rPr lang="ko-KR" altLang="en-US" dirty="0"/>
              <a:t>아래 사진을 참고하면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fromCheck</a:t>
            </a:r>
            <a:r>
              <a:rPr lang="en-US" altLang="ko-KR" dirty="0"/>
              <a:t>( )</a:t>
            </a:r>
            <a:r>
              <a:rPr lang="ko-KR" altLang="en-US" dirty="0"/>
              <a:t>라는 메서드가 실행되게 되겠네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onsubmit</a:t>
            </a:r>
            <a:r>
              <a:rPr lang="ko-KR" altLang="en-US" dirty="0"/>
              <a:t>속성과 연동된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호출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만약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결과가 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21792D-80E1-FBDD-5715-302B758E0E69}"/>
              </a:ext>
            </a:extLst>
          </p:cNvPr>
          <p:cNvGrpSpPr/>
          <p:nvPr/>
        </p:nvGrpSpPr>
        <p:grpSpPr>
          <a:xfrm>
            <a:off x="1238192" y="4786134"/>
            <a:ext cx="6483683" cy="533427"/>
            <a:chOff x="1238192" y="4786134"/>
            <a:chExt cx="6483683" cy="5334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3AB15D6-56CE-FA35-4990-2BB4054A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192" y="4786134"/>
              <a:ext cx="6483683" cy="533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D310B2-F4BB-A738-1DE6-66A5C9A11689}"/>
                </a:ext>
              </a:extLst>
            </p:cNvPr>
            <p:cNvSpPr/>
            <p:nvPr/>
          </p:nvSpPr>
          <p:spPr>
            <a:xfrm>
              <a:off x="4911928" y="4895334"/>
              <a:ext cx="2324444" cy="2836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3023891"/>
      </p:ext>
    </p:extLst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A24606-FA1D-BBB2-2585-2D1261893185}"/>
              </a:ext>
            </a:extLst>
          </p:cNvPr>
          <p:cNvSpPr txBox="1"/>
          <p:nvPr/>
        </p:nvSpPr>
        <p:spPr>
          <a:xfrm>
            <a:off x="567558" y="819807"/>
            <a:ext cx="5310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그리고 </a:t>
            </a:r>
            <a:r>
              <a:rPr lang="en-US" altLang="ko-KR" dirty="0" err="1"/>
              <a:t>formCheck</a:t>
            </a:r>
            <a:r>
              <a:rPr lang="en-US" altLang="ko-KR" dirty="0"/>
              <a:t>( ) </a:t>
            </a:r>
            <a:r>
              <a:rPr lang="ko-KR" altLang="en-US" dirty="0"/>
              <a:t>의 매개변수로 </a:t>
            </a:r>
            <a:r>
              <a:rPr lang="en-US" altLang="ko-KR" dirty="0"/>
              <a:t>this</a:t>
            </a:r>
            <a:r>
              <a:rPr lang="ko-KR" altLang="en-US" dirty="0"/>
              <a:t>를 주는데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 </a:t>
            </a:r>
            <a:r>
              <a:rPr lang="en-US" altLang="ko-KR" dirty="0"/>
              <a:t>this</a:t>
            </a:r>
            <a:r>
              <a:rPr lang="ko-KR" altLang="en-US" dirty="0"/>
              <a:t>는 </a:t>
            </a:r>
            <a:r>
              <a:rPr lang="en-US" altLang="ko-KR" dirty="0"/>
              <a:t>form</a:t>
            </a:r>
            <a:r>
              <a:rPr lang="ko-KR" altLang="en-US" dirty="0"/>
              <a:t>태그를 의미해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21792D-80E1-FBDD-5715-302B758E0E69}"/>
              </a:ext>
            </a:extLst>
          </p:cNvPr>
          <p:cNvGrpSpPr/>
          <p:nvPr/>
        </p:nvGrpSpPr>
        <p:grpSpPr>
          <a:xfrm>
            <a:off x="567558" y="2460720"/>
            <a:ext cx="6483683" cy="533427"/>
            <a:chOff x="1238192" y="4786134"/>
            <a:chExt cx="6483683" cy="5334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3AB15D6-56CE-FA35-4990-2BB4054A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192" y="4786134"/>
              <a:ext cx="6483683" cy="533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D310B2-F4BB-A738-1DE6-66A5C9A11689}"/>
                </a:ext>
              </a:extLst>
            </p:cNvPr>
            <p:cNvSpPr/>
            <p:nvPr/>
          </p:nvSpPr>
          <p:spPr>
            <a:xfrm>
              <a:off x="6597868" y="4895334"/>
              <a:ext cx="638503" cy="2678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54435"/>
      </p:ext>
    </p:extLst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795690" y="3044279"/>
            <a:ext cx="8616526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ch02-19 (23:00)</a:t>
            </a:r>
          </a:p>
          <a:p>
            <a:pPr algn="ctr"/>
            <a:r>
              <a:rPr lang="en-US" altLang="ko-KR" sz="4400" b="1" dirty="0"/>
              <a:t>&lt;input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type=“text”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autofocus&gt;</a:t>
            </a:r>
          </a:p>
        </p:txBody>
      </p:sp>
    </p:spTree>
    <p:extLst>
      <p:ext uri="{BB962C8B-B14F-4D97-AF65-F5344CB8AC3E}">
        <p14:creationId xmlns:p14="http://schemas.microsoft.com/office/powerpoint/2010/main" val="25342558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EA09C-A80F-4925-14CC-DB7E83D953A8}"/>
              </a:ext>
            </a:extLst>
          </p:cNvPr>
          <p:cNvSpPr txBox="1"/>
          <p:nvPr/>
        </p:nvSpPr>
        <p:spPr>
          <a:xfrm>
            <a:off x="417786" y="551271"/>
            <a:ext cx="9677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브라우저가 </a:t>
            </a:r>
            <a:r>
              <a:rPr lang="ko-KR" altLang="en-US" dirty="0" err="1"/>
              <a:t>톰캣에게</a:t>
            </a:r>
            <a:r>
              <a:rPr lang="ko-KR" altLang="en-US" dirty="0"/>
              <a:t> 사용자 요청 정보를 전달하는 방법은 </a:t>
            </a:r>
            <a:endParaRPr lang="en-US" altLang="ko-KR" dirty="0"/>
          </a:p>
          <a:p>
            <a:r>
              <a:rPr lang="ko-KR" altLang="en-US" dirty="0"/>
              <a:t>위에서 설명한 특정 </a:t>
            </a:r>
            <a:r>
              <a:rPr lang="en-US" altLang="ko-KR" dirty="0"/>
              <a:t>class</a:t>
            </a:r>
            <a:r>
              <a:rPr lang="ko-KR" altLang="en-US" dirty="0"/>
              <a:t>에게 </a:t>
            </a:r>
            <a:r>
              <a:rPr lang="en-US" altLang="ko-KR" dirty="0"/>
              <a:t>Terminal</a:t>
            </a:r>
            <a:r>
              <a:rPr lang="ko-KR" altLang="en-US" dirty="0"/>
              <a:t>을 사용하여 매개변수 값을 주는 것과 같은 방법이다 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C4380-5C85-E776-F09F-71BA3EE1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5" y="1703534"/>
            <a:ext cx="8014138" cy="3696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4558284"/>
      </p:ext>
    </p:extLst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A24606-FA1D-BBB2-2585-2D1261893185}"/>
              </a:ext>
            </a:extLst>
          </p:cNvPr>
          <p:cNvSpPr txBox="1"/>
          <p:nvPr/>
        </p:nvSpPr>
        <p:spPr>
          <a:xfrm>
            <a:off x="567558" y="819807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 속성을 넣으면 페이지에 들어가자마자 </a:t>
            </a:r>
            <a:endParaRPr lang="en-US" altLang="ko-KR" dirty="0"/>
          </a:p>
          <a:p>
            <a:r>
              <a:rPr lang="ko-KR" altLang="en-US" dirty="0"/>
              <a:t>작성해야 할 부분이 </a:t>
            </a:r>
            <a:r>
              <a:rPr lang="ko-KR" altLang="en-US" dirty="0" err="1"/>
              <a:t>깜빡거리는</a:t>
            </a:r>
            <a:r>
              <a:rPr lang="ko-KR" altLang="en-US" dirty="0"/>
              <a:t> 모습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C95DC6-0EB2-4FC5-7BD7-32638C9F57EA}"/>
              </a:ext>
            </a:extLst>
          </p:cNvPr>
          <p:cNvGrpSpPr/>
          <p:nvPr/>
        </p:nvGrpSpPr>
        <p:grpSpPr>
          <a:xfrm>
            <a:off x="345817" y="2463883"/>
            <a:ext cx="11064724" cy="460620"/>
            <a:chOff x="501039" y="4308449"/>
            <a:chExt cx="11064724" cy="4606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B8D7792-FFB9-E7A2-5E80-19EDA7C0C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039" y="4383575"/>
              <a:ext cx="11064724" cy="3854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549F17-5ED3-BDB9-8E6A-D239890C4A9C}"/>
                </a:ext>
              </a:extLst>
            </p:cNvPr>
            <p:cNvSpPr/>
            <p:nvPr/>
          </p:nvSpPr>
          <p:spPr>
            <a:xfrm>
              <a:off x="10262751" y="4308449"/>
              <a:ext cx="1175132" cy="4606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8D00027B-1BD4-37DA-2D13-A2FCF8FD93A3}"/>
              </a:ext>
            </a:extLst>
          </p:cNvPr>
          <p:cNvSpPr/>
          <p:nvPr/>
        </p:nvSpPr>
        <p:spPr>
          <a:xfrm>
            <a:off x="5557345" y="3492062"/>
            <a:ext cx="362607" cy="3153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A1CB91-681D-7C74-8211-03C9C034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01" y="4171547"/>
            <a:ext cx="2775093" cy="679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2229571"/>
      </p:ext>
    </p:extLst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822445" y="3044279"/>
            <a:ext cx="6563015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ch02-19 (23:00)</a:t>
            </a:r>
          </a:p>
          <a:p>
            <a:pPr algn="ctr"/>
            <a:r>
              <a:rPr lang="en-US" altLang="ko-KR" sz="4400" b="1" dirty="0" err="1"/>
              <a:t>js-element.select</a:t>
            </a:r>
            <a:r>
              <a:rPr lang="en-US" altLang="ko-KR" sz="4400" b="1" dirty="0"/>
              <a:t>(); </a:t>
            </a:r>
            <a:r>
              <a:rPr lang="ko-KR" altLang="en-US" sz="4400" b="1" dirty="0"/>
              <a:t>설명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310343404"/>
      </p:ext>
    </p:extLst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A24606-FA1D-BBB2-2585-2D1261893185}"/>
              </a:ext>
            </a:extLst>
          </p:cNvPr>
          <p:cNvSpPr txBox="1"/>
          <p:nvPr/>
        </p:nvSpPr>
        <p:spPr>
          <a:xfrm>
            <a:off x="567558" y="819807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값을 잘못 입력했을 때 </a:t>
            </a:r>
            <a:endParaRPr lang="en-US" altLang="ko-KR" dirty="0"/>
          </a:p>
          <a:p>
            <a:r>
              <a:rPr lang="ko-KR" altLang="en-US" dirty="0"/>
              <a:t>잘못 입력한 값에 </a:t>
            </a:r>
            <a:r>
              <a:rPr lang="ko-KR" altLang="en-US" dirty="0" err="1"/>
              <a:t>오토포커스</a:t>
            </a:r>
            <a:r>
              <a:rPr lang="ko-KR" altLang="en-US" dirty="0"/>
              <a:t> 해주는 기능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A53AFB-C68C-52D7-23F7-B844AF8E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95" y="2742294"/>
            <a:ext cx="4430721" cy="1727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11A78F-CC51-2E72-FB55-E5624288CD72}"/>
              </a:ext>
            </a:extLst>
          </p:cNvPr>
          <p:cNvSpPr/>
          <p:nvPr/>
        </p:nvSpPr>
        <p:spPr>
          <a:xfrm>
            <a:off x="1914033" y="3791746"/>
            <a:ext cx="2019464" cy="2836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7204CB9-42C8-20AF-56F9-3136AE6CCFAA}"/>
              </a:ext>
            </a:extLst>
          </p:cNvPr>
          <p:cNvSpPr/>
          <p:nvPr/>
        </p:nvSpPr>
        <p:spPr>
          <a:xfrm>
            <a:off x="5415455" y="3429000"/>
            <a:ext cx="412531" cy="4177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3A1F88-4E16-9C77-13CA-119D9D50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25" y="3056606"/>
            <a:ext cx="3022755" cy="1098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8762291"/>
      </p:ext>
    </p:extLst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1100014" y="3044279"/>
            <a:ext cx="10007869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ch02-19(28:00)</a:t>
            </a:r>
          </a:p>
          <a:p>
            <a:pPr algn="ctr"/>
            <a:r>
              <a:rPr lang="en-US" altLang="ko-KR" sz="4400" b="1" dirty="0"/>
              <a:t>html</a:t>
            </a:r>
            <a:r>
              <a:rPr lang="ko-KR" altLang="en-US" sz="4400" b="1" dirty="0"/>
              <a:t>확장자를 </a:t>
            </a:r>
            <a:r>
              <a:rPr lang="en-US" altLang="ko-KR" sz="4400" b="1" dirty="0" err="1"/>
              <a:t>jsp</a:t>
            </a:r>
            <a:r>
              <a:rPr lang="ko-KR" altLang="en-US" sz="4400" b="1" dirty="0"/>
              <a:t>로 바꾸면 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인코딩이 깨지는데 이거 해결하는 방법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910182624"/>
      </p:ext>
    </p:extLst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A24606-FA1D-BBB2-2585-2D1261893185}"/>
              </a:ext>
            </a:extLst>
          </p:cNvPr>
          <p:cNvSpPr txBox="1"/>
          <p:nvPr/>
        </p:nvSpPr>
        <p:spPr>
          <a:xfrm>
            <a:off x="567558" y="819807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인코딩을 같게 해주어야 함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5CCEE9-691F-5603-D710-954A567CF633}"/>
              </a:ext>
            </a:extLst>
          </p:cNvPr>
          <p:cNvGrpSpPr/>
          <p:nvPr/>
        </p:nvGrpSpPr>
        <p:grpSpPr>
          <a:xfrm>
            <a:off x="567558" y="1738885"/>
            <a:ext cx="4197566" cy="3524431"/>
            <a:chOff x="567558" y="2108217"/>
            <a:chExt cx="4197566" cy="35244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43F0B3-AEAD-03E4-7102-D3A7A6483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558" y="2108217"/>
              <a:ext cx="4197566" cy="35244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9C861D1-FC6F-8914-105D-53749D263DCC}"/>
                </a:ext>
              </a:extLst>
            </p:cNvPr>
            <p:cNvGrpSpPr/>
            <p:nvPr/>
          </p:nvGrpSpPr>
          <p:grpSpPr>
            <a:xfrm>
              <a:off x="783236" y="3208422"/>
              <a:ext cx="3772997" cy="1387227"/>
              <a:chOff x="783236" y="3208422"/>
              <a:chExt cx="3772997" cy="138722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E810600-6DE3-9D60-CABE-4D2ED3F91184}"/>
                  </a:ext>
                </a:extLst>
              </p:cNvPr>
              <p:cNvSpPr/>
              <p:nvPr/>
            </p:nvSpPr>
            <p:spPr>
              <a:xfrm>
                <a:off x="806885" y="4406603"/>
                <a:ext cx="509536" cy="18904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1A61559-8BFD-0C82-F4B7-9556F0E36282}"/>
                  </a:ext>
                </a:extLst>
              </p:cNvPr>
              <p:cNvSpPr/>
              <p:nvPr/>
            </p:nvSpPr>
            <p:spPr>
              <a:xfrm>
                <a:off x="783236" y="3949403"/>
                <a:ext cx="604130" cy="18904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7C8B7A9-75B0-857F-F11C-C2C6A2FE003A}"/>
                  </a:ext>
                </a:extLst>
              </p:cNvPr>
              <p:cNvSpPr/>
              <p:nvPr/>
            </p:nvSpPr>
            <p:spPr>
              <a:xfrm>
                <a:off x="2123304" y="3208422"/>
                <a:ext cx="2432929" cy="22057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7185094"/>
      </p:ext>
    </p:extLst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386426" y="3044279"/>
            <a:ext cx="7435049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ch02-19(29:00)</a:t>
            </a:r>
          </a:p>
          <a:p>
            <a:pPr algn="ctr"/>
            <a:r>
              <a:rPr lang="en-US" altLang="ko-KR" sz="4400" b="1" dirty="0" err="1"/>
              <a:t>js</a:t>
            </a:r>
            <a:r>
              <a:rPr lang="ko-KR" altLang="en-US" sz="4400" b="1" dirty="0"/>
              <a:t>에서 </a:t>
            </a:r>
            <a:r>
              <a:rPr lang="en-US" altLang="ko-KR" sz="4400" b="1" dirty="0"/>
              <a:t>EL</a:t>
            </a:r>
            <a:r>
              <a:rPr lang="ko-KR" altLang="en-US" sz="4400" b="1" dirty="0"/>
              <a:t>태그 사용하는 방법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061831608"/>
      </p:ext>
    </p:extLst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A24606-FA1D-BBB2-2585-2D1261893185}"/>
              </a:ext>
            </a:extLst>
          </p:cNvPr>
          <p:cNvSpPr txBox="1"/>
          <p:nvPr/>
        </p:nvSpPr>
        <p:spPr>
          <a:xfrm>
            <a:off x="567558" y="819807"/>
            <a:ext cx="111420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EL = </a:t>
            </a:r>
            <a:r>
              <a:rPr lang="ko-KR" altLang="en-US" dirty="0"/>
              <a:t>서버에서 </a:t>
            </a:r>
            <a:r>
              <a:rPr lang="ko-KR" altLang="en-US" dirty="0" err="1"/>
              <a:t>돌아감</a:t>
            </a:r>
            <a:endParaRPr lang="en-US" altLang="ko-KR" dirty="0"/>
          </a:p>
          <a:p>
            <a:r>
              <a:rPr lang="en-US" altLang="ko-KR" dirty="0" err="1"/>
              <a:t>js</a:t>
            </a:r>
            <a:r>
              <a:rPr lang="en-US" altLang="ko-KR" dirty="0"/>
              <a:t> = </a:t>
            </a:r>
            <a:r>
              <a:rPr lang="ko-KR" altLang="en-US" dirty="0"/>
              <a:t>브라우저에서 </a:t>
            </a:r>
            <a:r>
              <a:rPr lang="ko-KR" altLang="en-US" dirty="0" err="1"/>
              <a:t>돌아감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우리는 </a:t>
            </a:r>
            <a:r>
              <a:rPr lang="en-US" altLang="ko-KR" dirty="0" err="1"/>
              <a:t>js</a:t>
            </a:r>
            <a:r>
              <a:rPr lang="ko-KR" altLang="en-US" dirty="0"/>
              <a:t>기능을 먼저 사용해야 하는데 정보전달 순서 상 </a:t>
            </a:r>
            <a:endParaRPr lang="en-US" altLang="ko-KR" dirty="0"/>
          </a:p>
          <a:p>
            <a:r>
              <a:rPr lang="ko-KR" altLang="en-US" dirty="0"/>
              <a:t>우리가 원하는 </a:t>
            </a:r>
            <a:r>
              <a:rPr lang="en-US" altLang="ko-KR" dirty="0" err="1"/>
              <a:t>js</a:t>
            </a:r>
            <a:r>
              <a:rPr lang="ko-KR" altLang="en-US" dirty="0"/>
              <a:t>기능이 먼저가 아닌</a:t>
            </a:r>
            <a:r>
              <a:rPr lang="en-US" altLang="ko-KR" dirty="0"/>
              <a:t>, EL</a:t>
            </a:r>
            <a:r>
              <a:rPr lang="ko-KR" altLang="en-US" dirty="0"/>
              <a:t>으로 먼저 해석을 </a:t>
            </a:r>
            <a:r>
              <a:rPr lang="ko-KR" altLang="en-US" dirty="0" err="1"/>
              <a:t>해버림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아래에서 사용한 </a:t>
            </a:r>
            <a:r>
              <a:rPr lang="en-US" altLang="ko-KR" dirty="0" err="1"/>
              <a:t>js</a:t>
            </a:r>
            <a:r>
              <a:rPr lang="ko-KR" altLang="en-US" dirty="0"/>
              <a:t>는 </a:t>
            </a:r>
            <a:r>
              <a:rPr lang="en-US" altLang="ko-KR" dirty="0"/>
              <a:t>Template literal</a:t>
            </a:r>
            <a:r>
              <a:rPr lang="ko-KR" altLang="en-US" dirty="0"/>
              <a:t>이라는 기능인데 </a:t>
            </a:r>
            <a:r>
              <a:rPr lang="en-US" altLang="ko-KR" dirty="0"/>
              <a:t>EL</a:t>
            </a:r>
            <a:r>
              <a:rPr lang="ko-KR" altLang="en-US" dirty="0"/>
              <a:t>과 작성방식이 동일하기 때문에 이런 에러가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어떻게 작성해 주어야 하느냐  </a:t>
            </a:r>
            <a:r>
              <a:rPr lang="en-US" altLang="ko-KR" dirty="0"/>
              <a:t>&gt;&gt; </a:t>
            </a:r>
            <a:r>
              <a:rPr lang="ko-KR" altLang="en-US" dirty="0"/>
              <a:t>저렇게 해야함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3637AF-130E-2AA3-C86A-CE25AC8A2141}"/>
              </a:ext>
            </a:extLst>
          </p:cNvPr>
          <p:cNvGrpSpPr/>
          <p:nvPr/>
        </p:nvGrpSpPr>
        <p:grpSpPr>
          <a:xfrm>
            <a:off x="567558" y="3684087"/>
            <a:ext cx="7055213" cy="1802313"/>
            <a:chOff x="567558" y="2131184"/>
            <a:chExt cx="7055213" cy="180231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528D7B3-C8DD-7B0D-EE48-66394D278E46}"/>
                </a:ext>
              </a:extLst>
            </p:cNvPr>
            <p:cNvGrpSpPr/>
            <p:nvPr/>
          </p:nvGrpSpPr>
          <p:grpSpPr>
            <a:xfrm>
              <a:off x="567558" y="2131184"/>
              <a:ext cx="7055213" cy="1079555"/>
              <a:chOff x="668648" y="2500516"/>
              <a:chExt cx="7055213" cy="107955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8D26314-C4F9-7F56-C022-66660725A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8648" y="2500516"/>
                <a:ext cx="7055213" cy="10795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3320734-541D-DD48-4868-29F68509445D}"/>
                  </a:ext>
                </a:extLst>
              </p:cNvPr>
              <p:cNvSpPr/>
              <p:nvPr/>
            </p:nvSpPr>
            <p:spPr>
              <a:xfrm>
                <a:off x="6561298" y="2665671"/>
                <a:ext cx="501654" cy="180005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DD923710-E5B5-D283-AE9A-86F541BD9D67}"/>
                </a:ext>
              </a:extLst>
            </p:cNvPr>
            <p:cNvSpPr/>
            <p:nvPr/>
          </p:nvSpPr>
          <p:spPr>
            <a:xfrm>
              <a:off x="3594538" y="3429000"/>
              <a:ext cx="685800" cy="50449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678A3EC-79F1-5A9D-B7A1-3D84D8F7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538" y="5834982"/>
            <a:ext cx="876345" cy="406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2873185"/>
      </p:ext>
    </p:extLst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968575" y="3044279"/>
            <a:ext cx="10270760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ch02-19 (21:30)</a:t>
            </a:r>
          </a:p>
          <a:p>
            <a:pPr algn="ctr"/>
            <a:r>
              <a:rPr lang="en-US" altLang="ko-KR" sz="4400" b="1" dirty="0"/>
              <a:t>action</a:t>
            </a:r>
            <a:r>
              <a:rPr lang="ko-KR" altLang="en-US" sz="4400" b="1" dirty="0"/>
              <a:t>부분에 하드코딩 경로가 아닌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&lt;</a:t>
            </a:r>
            <a:r>
              <a:rPr lang="en-US" altLang="ko-KR" sz="4400" b="1" dirty="0" err="1"/>
              <a:t>c:url</a:t>
            </a:r>
            <a:r>
              <a:rPr lang="en-US" altLang="ko-KR" sz="4400" b="1" dirty="0"/>
              <a:t>&gt;</a:t>
            </a:r>
            <a:r>
              <a:rPr lang="ko-KR" altLang="en-US" sz="4400" b="1" dirty="0"/>
              <a:t>을 사용하여 경로 지정하는 이유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213621778"/>
      </p:ext>
    </p:extLst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7BC9A2-AF3B-B773-4DC0-BA9B5BA961CC}"/>
              </a:ext>
            </a:extLst>
          </p:cNvPr>
          <p:cNvGrpSpPr/>
          <p:nvPr/>
        </p:nvGrpSpPr>
        <p:grpSpPr>
          <a:xfrm>
            <a:off x="793909" y="2130637"/>
            <a:ext cx="5570109" cy="1060722"/>
            <a:chOff x="793909" y="2130637"/>
            <a:chExt cx="5570109" cy="106072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F24B255-7C0E-4DB6-A5A0-565783E6E3AC}"/>
                </a:ext>
              </a:extLst>
            </p:cNvPr>
            <p:cNvGrpSpPr/>
            <p:nvPr/>
          </p:nvGrpSpPr>
          <p:grpSpPr>
            <a:xfrm>
              <a:off x="793909" y="2130637"/>
              <a:ext cx="5570109" cy="1060722"/>
              <a:chOff x="793909" y="2130637"/>
              <a:chExt cx="5570109" cy="106072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5CBCB4D-41C5-63E0-E2AB-D9ABEDDEE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909" y="2130637"/>
                <a:ext cx="5570109" cy="5967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61267-2918-9C56-B432-579C8E718F63}"/>
                  </a:ext>
                </a:extLst>
              </p:cNvPr>
              <p:cNvSpPr txBox="1"/>
              <p:nvPr/>
            </p:nvSpPr>
            <p:spPr>
              <a:xfrm>
                <a:off x="793909" y="2822027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이렇게 말고 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D7A01-B4A6-02F3-286A-15237FBE00D5}"/>
                </a:ext>
              </a:extLst>
            </p:cNvPr>
            <p:cNvSpPr/>
            <p:nvPr/>
          </p:nvSpPr>
          <p:spPr>
            <a:xfrm>
              <a:off x="2974642" y="2208459"/>
              <a:ext cx="3389376" cy="3613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9B0B18-F56C-AF7D-654F-6D839942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9" y="3623978"/>
            <a:ext cx="5191487" cy="434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8A38FF-0FE5-D6BD-D6EB-65AC858A4643}"/>
              </a:ext>
            </a:extLst>
          </p:cNvPr>
          <p:cNvSpPr txBox="1"/>
          <p:nvPr/>
        </p:nvSpPr>
        <p:spPr>
          <a:xfrm>
            <a:off x="793909" y="4121699"/>
            <a:ext cx="95013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</a:t>
            </a:r>
            <a:r>
              <a:rPr lang="en-US" altLang="ko-KR" dirty="0"/>
              <a:t>&lt;</a:t>
            </a:r>
            <a:r>
              <a:rPr lang="en-US" altLang="ko-KR" dirty="0" err="1"/>
              <a:t>c:url</a:t>
            </a:r>
            <a:r>
              <a:rPr lang="en-US" altLang="ko-KR" dirty="0"/>
              <a:t>&gt;</a:t>
            </a:r>
            <a:r>
              <a:rPr lang="ko-KR" altLang="en-US" dirty="0"/>
              <a:t>으로 경로 적어주기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하면 장점이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프로젝트 경로 생략 가능 </a:t>
            </a:r>
            <a:r>
              <a:rPr lang="en-US" altLang="ko-KR" dirty="0"/>
              <a:t>(context-root </a:t>
            </a:r>
            <a:r>
              <a:rPr lang="ko-KR" altLang="en-US" dirty="0"/>
              <a:t>자동추가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(ch2)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사용자가 쿠키차단을 했을 경우</a:t>
            </a:r>
            <a:r>
              <a:rPr lang="en-US" altLang="ko-KR" dirty="0"/>
              <a:t>, </a:t>
            </a:r>
            <a:r>
              <a:rPr lang="ko-KR" altLang="en-US" dirty="0"/>
              <a:t>자동</a:t>
            </a:r>
            <a:r>
              <a:rPr lang="en-US" altLang="ko-KR" dirty="0"/>
              <a:t>+</a:t>
            </a:r>
            <a:r>
              <a:rPr lang="ko-KR" altLang="en-US" dirty="0"/>
              <a:t>강제적으로 쿠키를 </a:t>
            </a:r>
            <a:r>
              <a:rPr lang="ko-KR" altLang="en-US" dirty="0" err="1"/>
              <a:t>넣어줌</a:t>
            </a:r>
            <a:r>
              <a:rPr lang="ko-KR" altLang="en-US" dirty="0"/>
              <a:t> </a:t>
            </a:r>
            <a:r>
              <a:rPr lang="en-US" altLang="ko-KR" dirty="0"/>
              <a:t>(session id </a:t>
            </a:r>
            <a:r>
              <a:rPr lang="ko-KR" altLang="en-US" dirty="0"/>
              <a:t>자동추가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61780D-B927-C55F-639C-4B66186D5D1F}"/>
              </a:ext>
            </a:extLst>
          </p:cNvPr>
          <p:cNvSpPr/>
          <p:nvPr/>
        </p:nvSpPr>
        <p:spPr>
          <a:xfrm>
            <a:off x="3931083" y="3697093"/>
            <a:ext cx="1933689" cy="361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417003"/>
      </p:ext>
    </p:extLst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7BC9A2-AF3B-B773-4DC0-BA9B5BA961CC}"/>
              </a:ext>
            </a:extLst>
          </p:cNvPr>
          <p:cNvGrpSpPr/>
          <p:nvPr/>
        </p:nvGrpSpPr>
        <p:grpSpPr>
          <a:xfrm>
            <a:off x="793909" y="2130637"/>
            <a:ext cx="5570109" cy="1060722"/>
            <a:chOff x="793909" y="2130637"/>
            <a:chExt cx="5570109" cy="106072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F24B255-7C0E-4DB6-A5A0-565783E6E3AC}"/>
                </a:ext>
              </a:extLst>
            </p:cNvPr>
            <p:cNvGrpSpPr/>
            <p:nvPr/>
          </p:nvGrpSpPr>
          <p:grpSpPr>
            <a:xfrm>
              <a:off x="793909" y="2130637"/>
              <a:ext cx="5570109" cy="1060722"/>
              <a:chOff x="793909" y="2130637"/>
              <a:chExt cx="5570109" cy="106072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5CBCB4D-41C5-63E0-E2AB-D9ABEDDEE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909" y="2130637"/>
                <a:ext cx="5570109" cy="5967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061267-2918-9C56-B432-579C8E718F63}"/>
                  </a:ext>
                </a:extLst>
              </p:cNvPr>
              <p:cNvSpPr txBox="1"/>
              <p:nvPr/>
            </p:nvSpPr>
            <p:spPr>
              <a:xfrm>
                <a:off x="793909" y="2822027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이렇게 말고 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9D7A01-B4A6-02F3-286A-15237FBE00D5}"/>
                </a:ext>
              </a:extLst>
            </p:cNvPr>
            <p:cNvSpPr/>
            <p:nvPr/>
          </p:nvSpPr>
          <p:spPr>
            <a:xfrm>
              <a:off x="2974642" y="2208459"/>
              <a:ext cx="3389376" cy="3613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9B0B18-F56C-AF7D-654F-6D839942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9" y="3623978"/>
            <a:ext cx="5191487" cy="434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8A38FF-0FE5-D6BD-D6EB-65AC858A4643}"/>
              </a:ext>
            </a:extLst>
          </p:cNvPr>
          <p:cNvSpPr txBox="1"/>
          <p:nvPr/>
        </p:nvSpPr>
        <p:spPr>
          <a:xfrm>
            <a:off x="793909" y="4121699"/>
            <a:ext cx="95013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</a:t>
            </a:r>
            <a:r>
              <a:rPr lang="en-US" altLang="ko-KR" dirty="0"/>
              <a:t>&lt;</a:t>
            </a:r>
            <a:r>
              <a:rPr lang="en-US" altLang="ko-KR" dirty="0" err="1"/>
              <a:t>c:url</a:t>
            </a:r>
            <a:r>
              <a:rPr lang="en-US" altLang="ko-KR" dirty="0"/>
              <a:t>&gt;</a:t>
            </a:r>
            <a:r>
              <a:rPr lang="ko-KR" altLang="en-US" dirty="0"/>
              <a:t>으로 경로 적어주기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하면 장점이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프로젝트 경로 생략 가능 </a:t>
            </a:r>
            <a:r>
              <a:rPr lang="en-US" altLang="ko-KR" dirty="0"/>
              <a:t>(context-root </a:t>
            </a:r>
            <a:r>
              <a:rPr lang="ko-KR" altLang="en-US" dirty="0"/>
              <a:t>자동추가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(ch2)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사용자가 쿠키차단을 했을 경우</a:t>
            </a:r>
            <a:r>
              <a:rPr lang="en-US" altLang="ko-KR" dirty="0"/>
              <a:t>, </a:t>
            </a:r>
            <a:r>
              <a:rPr lang="ko-KR" altLang="en-US" dirty="0"/>
              <a:t>자동</a:t>
            </a:r>
            <a:r>
              <a:rPr lang="en-US" altLang="ko-KR" dirty="0"/>
              <a:t>+</a:t>
            </a:r>
            <a:r>
              <a:rPr lang="ko-KR" altLang="en-US" dirty="0"/>
              <a:t>강제적으로 쿠키를 </a:t>
            </a:r>
            <a:r>
              <a:rPr lang="ko-KR" altLang="en-US" dirty="0" err="1"/>
              <a:t>넣어줌</a:t>
            </a:r>
            <a:r>
              <a:rPr lang="ko-KR" altLang="en-US" dirty="0"/>
              <a:t> </a:t>
            </a:r>
            <a:r>
              <a:rPr lang="en-US" altLang="ko-KR" dirty="0"/>
              <a:t>(session id </a:t>
            </a:r>
            <a:r>
              <a:rPr lang="ko-KR" altLang="en-US" dirty="0"/>
              <a:t>자동추가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61780D-B927-C55F-639C-4B66186D5D1F}"/>
              </a:ext>
            </a:extLst>
          </p:cNvPr>
          <p:cNvSpPr/>
          <p:nvPr/>
        </p:nvSpPr>
        <p:spPr>
          <a:xfrm>
            <a:off x="3931083" y="3697093"/>
            <a:ext cx="1933689" cy="361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87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EA09C-A80F-4925-14CC-DB7E83D953A8}"/>
              </a:ext>
            </a:extLst>
          </p:cNvPr>
          <p:cNvSpPr txBox="1"/>
          <p:nvPr/>
        </p:nvSpPr>
        <p:spPr>
          <a:xfrm>
            <a:off x="252248" y="4287363"/>
            <a:ext cx="9634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URL </a:t>
            </a:r>
            <a:r>
              <a:rPr lang="ko-KR" altLang="en-US" dirty="0"/>
              <a:t>전송 </a:t>
            </a:r>
            <a:r>
              <a:rPr lang="en-US" altLang="ko-KR" dirty="0"/>
              <a:t>(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보이죠</a:t>
            </a:r>
            <a:r>
              <a:rPr lang="en-US" altLang="ko-KR" dirty="0"/>
              <a:t>? </a:t>
            </a:r>
            <a:r>
              <a:rPr lang="ko-KR" altLang="en-US" dirty="0"/>
              <a:t>브라우저가 해당 </a:t>
            </a:r>
            <a:r>
              <a:rPr lang="en-US" altLang="ko-KR" dirty="0" err="1"/>
              <a:t>ip</a:t>
            </a:r>
            <a:r>
              <a:rPr lang="ko-KR" altLang="en-US" dirty="0"/>
              <a:t>에 있는 </a:t>
            </a:r>
            <a:r>
              <a:rPr lang="ko-KR" altLang="en-US" dirty="0" err="1"/>
              <a:t>톰캣에게</a:t>
            </a:r>
            <a:r>
              <a:rPr lang="ko-KR" altLang="en-US" dirty="0"/>
              <a:t> 사용자 정보를 전달합니다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톰캣은</a:t>
            </a:r>
            <a:r>
              <a:rPr lang="ko-KR" altLang="en-US" dirty="0"/>
              <a:t> </a:t>
            </a:r>
            <a:r>
              <a:rPr lang="en-US" altLang="ko-KR" dirty="0" err="1"/>
              <a:t>Stirng</a:t>
            </a:r>
            <a:r>
              <a:rPr lang="en-US" altLang="ko-KR" dirty="0"/>
              <a:t>[ ]</a:t>
            </a:r>
            <a:r>
              <a:rPr lang="ko-KR" altLang="en-US" dirty="0"/>
              <a:t>이 아닌</a:t>
            </a:r>
            <a:r>
              <a:rPr lang="en-US" altLang="ko-KR" dirty="0"/>
              <a:t>, </a:t>
            </a:r>
            <a:r>
              <a:rPr lang="en-US" altLang="ko-KR" dirty="0" err="1"/>
              <a:t>HttpServletRequest</a:t>
            </a:r>
            <a:r>
              <a:rPr lang="ko-KR" altLang="en-US" dirty="0"/>
              <a:t>라는 객체에 사용자 정보를 담습니다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만약 사용자 정보를 사용하고 싶다</a:t>
            </a:r>
            <a:r>
              <a:rPr lang="en-US" altLang="ko-KR" dirty="0"/>
              <a:t>? </a:t>
            </a:r>
            <a:br>
              <a:rPr lang="en-US" altLang="ko-KR" dirty="0"/>
            </a:br>
            <a:r>
              <a:rPr lang="ko-KR" altLang="en-US" dirty="0"/>
              <a:t>그러면 사용자 정보를 사용하고자 하는 메서드의 매개변수 부분에 </a:t>
            </a:r>
            <a:br>
              <a:rPr lang="en-US" altLang="ko-KR" dirty="0"/>
            </a:br>
            <a:r>
              <a:rPr lang="en-US" altLang="ko-KR" dirty="0" err="1"/>
              <a:t>HttpServletRequest</a:t>
            </a:r>
            <a:r>
              <a:rPr lang="en-US" altLang="ko-KR" dirty="0"/>
              <a:t> </a:t>
            </a:r>
            <a:r>
              <a:rPr lang="ko-KR" altLang="en-US" dirty="0"/>
              <a:t>객체를 넣어주면 됩니다</a:t>
            </a:r>
            <a:r>
              <a:rPr lang="en-US" altLang="ko-KR" dirty="0"/>
              <a:t>. (</a:t>
            </a:r>
            <a:r>
              <a:rPr lang="ko-KR" altLang="en-US" dirty="0"/>
              <a:t>그럼 요청정보 확인 및 사용 가능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위 행위를 진행하면 사용자 정보를 컨트롤러에서 가져다 사용 가능한 것임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C4380-5C85-E776-F09F-71BA3EE1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324051"/>
            <a:ext cx="8014138" cy="3696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2557013"/>
      </p:ext>
    </p:extLst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637917" y="3044279"/>
            <a:ext cx="4932056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정적</a:t>
            </a:r>
            <a:r>
              <a:rPr lang="en-US" altLang="ko-KR" sz="4400" b="1" dirty="0"/>
              <a:t>resource </a:t>
            </a:r>
            <a:r>
              <a:rPr lang="ko-KR" altLang="en-US" sz="4400" b="1" dirty="0"/>
              <a:t>위치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700517185"/>
      </p:ext>
    </p:extLst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08177" y="357784"/>
            <a:ext cx="91645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파일의 위치 또한 매우 중요하다 </a:t>
            </a:r>
            <a:endParaRPr lang="en-US" altLang="ko-KR" dirty="0"/>
          </a:p>
          <a:p>
            <a:r>
              <a:rPr lang="ko-KR" altLang="en-US" dirty="0"/>
              <a:t>왜냐면</a:t>
            </a:r>
            <a:r>
              <a:rPr lang="en-US" altLang="ko-KR" dirty="0"/>
              <a:t>, URL</a:t>
            </a:r>
            <a:r>
              <a:rPr lang="ko-KR" altLang="en-US" dirty="0"/>
              <a:t>에 검색을 했을 때 </a:t>
            </a:r>
            <a:r>
              <a:rPr lang="ko-KR" altLang="en-US" dirty="0" err="1"/>
              <a:t>안나올</a:t>
            </a:r>
            <a:r>
              <a:rPr lang="ko-KR" altLang="en-US" dirty="0"/>
              <a:t> 수가 있기 때문인데 </a:t>
            </a:r>
            <a:r>
              <a:rPr lang="en-US" altLang="ko-KR" dirty="0"/>
              <a:t>(</a:t>
            </a:r>
            <a:r>
              <a:rPr lang="ko-KR" altLang="en-US" dirty="0"/>
              <a:t>경로를 </a:t>
            </a:r>
            <a:r>
              <a:rPr lang="ko-KR" altLang="en-US" dirty="0" err="1"/>
              <a:t>못찾는다거나</a:t>
            </a:r>
            <a:r>
              <a:rPr lang="en-US" altLang="ko-KR" dirty="0"/>
              <a:t>…)</a:t>
            </a:r>
          </a:p>
          <a:p>
            <a:endParaRPr lang="en-US" altLang="ko-KR" dirty="0"/>
          </a:p>
          <a:p>
            <a:r>
              <a:rPr lang="ko-KR" altLang="en-US" dirty="0"/>
              <a:t>만약 모든 방법이 실패하게 되면 확인해보자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 / CSS / IMG </a:t>
            </a:r>
            <a:r>
              <a:rPr lang="ko-KR" altLang="en-US" dirty="0"/>
              <a:t>등등은 정적 </a:t>
            </a:r>
            <a:r>
              <a:rPr lang="en-US" altLang="ko-KR" dirty="0"/>
              <a:t>RESOURCE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HTML / CSS / IMG </a:t>
            </a:r>
            <a:r>
              <a:rPr lang="ko-KR" altLang="en-US" dirty="0"/>
              <a:t>등등의 파일을 </a:t>
            </a:r>
            <a:endParaRPr lang="en-US" altLang="ko-KR" dirty="0"/>
          </a:p>
          <a:p>
            <a:r>
              <a:rPr lang="en-US" altLang="ko-KR" dirty="0"/>
              <a:t>SPRING </a:t>
            </a:r>
            <a:r>
              <a:rPr lang="ko-KR" altLang="en-US" dirty="0"/>
              <a:t>프로젝트 생성 시 기본으로 만들어주는 </a:t>
            </a:r>
            <a:r>
              <a:rPr lang="en-US" altLang="ko-KR" dirty="0"/>
              <a:t>resources</a:t>
            </a:r>
            <a:r>
              <a:rPr lang="ko-KR" altLang="en-US" dirty="0"/>
              <a:t>폴더 내부에 넣어주지 않으면</a:t>
            </a:r>
            <a:endParaRPr lang="en-US" altLang="ko-KR" dirty="0"/>
          </a:p>
          <a:p>
            <a:r>
              <a:rPr lang="ko-KR" altLang="en-US" dirty="0"/>
              <a:t>경로를 </a:t>
            </a:r>
            <a:r>
              <a:rPr lang="ko-KR" altLang="en-US" dirty="0" err="1"/>
              <a:t>못찾는다</a:t>
            </a:r>
            <a:r>
              <a:rPr lang="en-US" altLang="ko-KR" dirty="0"/>
              <a:t>. (404</a:t>
            </a:r>
            <a:r>
              <a:rPr lang="ko-KR" altLang="en-US" dirty="0"/>
              <a:t>뜸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8F9D66-163E-82B0-48A2-ED740FCA3F0B}"/>
              </a:ext>
            </a:extLst>
          </p:cNvPr>
          <p:cNvGrpSpPr/>
          <p:nvPr/>
        </p:nvGrpSpPr>
        <p:grpSpPr>
          <a:xfrm>
            <a:off x="770093" y="4295075"/>
            <a:ext cx="1962251" cy="1657435"/>
            <a:chOff x="943514" y="4042827"/>
            <a:chExt cx="1962251" cy="16574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A334B6-9281-FDF2-C465-9BD3C0D02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514" y="4042827"/>
              <a:ext cx="1962251" cy="16574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AECA12-D766-5AC0-429B-CE6880B8305D}"/>
                </a:ext>
              </a:extLst>
            </p:cNvPr>
            <p:cNvSpPr/>
            <p:nvPr/>
          </p:nvSpPr>
          <p:spPr>
            <a:xfrm>
              <a:off x="1599148" y="5347138"/>
              <a:ext cx="1136169" cy="3531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005456"/>
      </p:ext>
    </p:extLst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770093" y="720824"/>
            <a:ext cx="84471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페이지를 잘 설정했는데 </a:t>
            </a:r>
            <a:r>
              <a:rPr lang="en-US" altLang="ko-KR" dirty="0"/>
              <a:t>404</a:t>
            </a:r>
            <a:r>
              <a:rPr lang="ko-KR" altLang="en-US" dirty="0"/>
              <a:t>가 뜬다면 확인해 봐야 할 것 몇가지 소개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파일 위치 </a:t>
            </a:r>
            <a:r>
              <a:rPr lang="en-US" altLang="ko-KR" dirty="0"/>
              <a:t>(</a:t>
            </a:r>
            <a:r>
              <a:rPr lang="ko-KR" altLang="en-US" dirty="0"/>
              <a:t>정적이냐 </a:t>
            </a:r>
            <a:r>
              <a:rPr lang="ko-KR" altLang="en-US" dirty="0" err="1"/>
              <a:t>동적이냐에</a:t>
            </a:r>
            <a:r>
              <a:rPr lang="ko-KR" altLang="en-US" dirty="0"/>
              <a:t> 따라서 두어야 하는 파일 경로가 다름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톰캣</a:t>
            </a:r>
            <a:r>
              <a:rPr lang="ko-KR" altLang="en-US" dirty="0"/>
              <a:t> 서버 프로젝트명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Servlet-context.xml </a:t>
            </a:r>
            <a:r>
              <a:rPr lang="ko-KR" altLang="en-US" dirty="0"/>
              <a:t>파일에서 </a:t>
            </a:r>
            <a:r>
              <a:rPr lang="en-US" altLang="ko-KR" dirty="0"/>
              <a:t>&lt;resources</a:t>
            </a:r>
            <a:r>
              <a:rPr lang="ko-KR" altLang="en-US" dirty="0"/>
              <a:t> </a:t>
            </a:r>
            <a:r>
              <a:rPr lang="en-US" altLang="ko-KR" dirty="0"/>
              <a:t>mapping&gt;</a:t>
            </a:r>
            <a:r>
              <a:rPr lang="ko-KR" altLang="en-US" dirty="0"/>
              <a:t> 경로 </a:t>
            </a:r>
            <a:r>
              <a:rPr lang="en-US" altLang="ko-KR" dirty="0"/>
              <a:t>+ prefix </a:t>
            </a:r>
            <a:r>
              <a:rPr lang="ko-KR" altLang="en-US" dirty="0"/>
              <a:t>경로 확인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8F9D66-163E-82B0-48A2-ED740FCA3F0B}"/>
              </a:ext>
            </a:extLst>
          </p:cNvPr>
          <p:cNvGrpSpPr/>
          <p:nvPr/>
        </p:nvGrpSpPr>
        <p:grpSpPr>
          <a:xfrm>
            <a:off x="770093" y="4295075"/>
            <a:ext cx="1962251" cy="1657435"/>
            <a:chOff x="943514" y="4042827"/>
            <a:chExt cx="1962251" cy="16574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A334B6-9281-FDF2-C465-9BD3C0D02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3514" y="4042827"/>
              <a:ext cx="1962251" cy="16574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AECA12-D766-5AC0-429B-CE6880B8305D}"/>
                </a:ext>
              </a:extLst>
            </p:cNvPr>
            <p:cNvSpPr/>
            <p:nvPr/>
          </p:nvSpPr>
          <p:spPr>
            <a:xfrm>
              <a:off x="1599148" y="5347138"/>
              <a:ext cx="1136169" cy="3531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1558659"/>
      </p:ext>
    </p:extLst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538531" y="3044279"/>
            <a:ext cx="5130828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동적 </a:t>
            </a:r>
            <a:r>
              <a:rPr lang="en-US" altLang="ko-KR" sz="4400" b="1" dirty="0"/>
              <a:t>resource </a:t>
            </a:r>
            <a:r>
              <a:rPr lang="ko-KR" altLang="en-US" sz="4400" b="1" dirty="0"/>
              <a:t>위치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612898837"/>
      </p:ext>
    </p:extLst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08177" y="357784"/>
            <a:ext cx="76242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동적 </a:t>
            </a:r>
            <a:r>
              <a:rPr lang="en-US" altLang="ko-KR" dirty="0"/>
              <a:t>resources</a:t>
            </a:r>
            <a:r>
              <a:rPr lang="ko-KR" altLang="en-US" dirty="0"/>
              <a:t>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en-US" altLang="ko-KR" dirty="0" err="1"/>
              <a:t>jsp</a:t>
            </a:r>
            <a:r>
              <a:rPr lang="ko-KR" altLang="en-US" dirty="0"/>
              <a:t>파일을 의미하는데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/>
              <a:t>webapp/views </a:t>
            </a:r>
            <a:r>
              <a:rPr lang="ko-KR" altLang="en-US" dirty="0"/>
              <a:t>폴더 내부에 있으면 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이거 </a:t>
            </a:r>
            <a:r>
              <a:rPr lang="en-US" altLang="ko-KR" dirty="0"/>
              <a:t>servlet-context.xml </a:t>
            </a:r>
            <a:r>
              <a:rPr lang="ko-KR" altLang="en-US" dirty="0"/>
              <a:t>파일에 경로 </a:t>
            </a:r>
            <a:r>
              <a:rPr lang="ko-KR" altLang="en-US" dirty="0" err="1"/>
              <a:t>설정돼있는데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오른쪽처럼 </a:t>
            </a:r>
            <a:r>
              <a:rPr lang="en-US" altLang="ko-KR" dirty="0" err="1"/>
              <a:t>jsp</a:t>
            </a:r>
            <a:r>
              <a:rPr lang="ko-KR" altLang="en-US" dirty="0"/>
              <a:t> 리소스들은 </a:t>
            </a:r>
            <a:r>
              <a:rPr lang="en-US" altLang="ko-KR" dirty="0"/>
              <a:t>WEB_INF/views</a:t>
            </a:r>
            <a:r>
              <a:rPr lang="ko-KR" altLang="en-US" dirty="0"/>
              <a:t>에다가 두라고 돼있는 것이다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C2B0E45-55CE-C034-FA46-7B8D41710D44}"/>
              </a:ext>
            </a:extLst>
          </p:cNvPr>
          <p:cNvGrpSpPr/>
          <p:nvPr/>
        </p:nvGrpSpPr>
        <p:grpSpPr>
          <a:xfrm>
            <a:off x="670803" y="3271935"/>
            <a:ext cx="2082907" cy="2552831"/>
            <a:chOff x="4013093" y="2972390"/>
            <a:chExt cx="2082907" cy="25528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CA54BC5-F895-6FAD-1D93-35EC76825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3093" y="2972390"/>
              <a:ext cx="2082907" cy="25528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97D28A-1A88-8461-2A2D-C684C4795C7E}"/>
                </a:ext>
              </a:extLst>
            </p:cNvPr>
            <p:cNvSpPr/>
            <p:nvPr/>
          </p:nvSpPr>
          <p:spPr>
            <a:xfrm>
              <a:off x="4415921" y="4248805"/>
              <a:ext cx="860273" cy="22597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E192D-B9A6-977D-E071-709900DD8236}"/>
              </a:ext>
            </a:extLst>
          </p:cNvPr>
          <p:cNvGrpSpPr/>
          <p:nvPr/>
        </p:nvGrpSpPr>
        <p:grpSpPr>
          <a:xfrm>
            <a:off x="3656071" y="4147716"/>
            <a:ext cx="8464985" cy="1416123"/>
            <a:chOff x="3656071" y="4147716"/>
            <a:chExt cx="8464985" cy="141612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DD112D3-09E4-B2D9-79F3-41E74F4EE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6071" y="4147716"/>
              <a:ext cx="8464985" cy="14161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30E054-755E-C66F-4464-C63F6EA5E042}"/>
                </a:ext>
              </a:extLst>
            </p:cNvPr>
            <p:cNvSpPr/>
            <p:nvPr/>
          </p:nvSpPr>
          <p:spPr>
            <a:xfrm>
              <a:off x="8060382" y="4243550"/>
              <a:ext cx="3803170" cy="24174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8432068"/>
      </p:ext>
    </p:extLst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937328" y="3044279"/>
            <a:ext cx="4333239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인코딩 </a:t>
            </a:r>
            <a:r>
              <a:rPr lang="ko-KR" altLang="en-US" sz="4400" b="1" dirty="0" err="1"/>
              <a:t>깨질경우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655294202"/>
      </p:ext>
    </p:extLst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7224-EBC0-D62B-8184-B05C9ED28EA6}"/>
              </a:ext>
            </a:extLst>
          </p:cNvPr>
          <p:cNvSpPr txBox="1"/>
          <p:nvPr/>
        </p:nvSpPr>
        <p:spPr>
          <a:xfrm>
            <a:off x="208177" y="357784"/>
            <a:ext cx="8146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구글에 </a:t>
            </a:r>
            <a:r>
              <a:rPr lang="en-US" altLang="ko-KR" dirty="0"/>
              <a:t>spring </a:t>
            </a:r>
            <a:r>
              <a:rPr lang="ko-KR" altLang="en-US" dirty="0"/>
              <a:t>인코딩 검색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/>
              <a:t>web.xml</a:t>
            </a:r>
            <a:r>
              <a:rPr lang="ko-KR" altLang="en-US" dirty="0"/>
              <a:t>에다가 </a:t>
            </a:r>
            <a:r>
              <a:rPr lang="en-US" altLang="ko-KR" dirty="0"/>
              <a:t>&lt;Filter&gt; </a:t>
            </a:r>
            <a:r>
              <a:rPr lang="ko-KR" altLang="en-US" dirty="0"/>
              <a:t>추가해주는 태그 있는데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그거 태그 복사해서 </a:t>
            </a:r>
            <a:r>
              <a:rPr lang="en-US" altLang="ko-KR" dirty="0"/>
              <a:t>web.xml </a:t>
            </a:r>
            <a:r>
              <a:rPr lang="ko-KR" altLang="en-US" dirty="0"/>
              <a:t>끝부분에 복사 붙여넣기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ko-KR" altLang="en-US" dirty="0" err="1"/>
              <a:t>안될경우</a:t>
            </a:r>
            <a:r>
              <a:rPr lang="ko-KR" altLang="en-US" dirty="0"/>
              <a:t> </a:t>
            </a:r>
            <a:r>
              <a:rPr lang="ko-KR" altLang="en-US" dirty="0" err="1"/>
              <a:t>다른거</a:t>
            </a:r>
            <a:r>
              <a:rPr lang="ko-KR" altLang="en-US" dirty="0"/>
              <a:t> 찾아서 해보기 </a:t>
            </a:r>
            <a:endParaRPr lang="en-US" altLang="ko-KR" dirty="0"/>
          </a:p>
          <a:p>
            <a:r>
              <a:rPr lang="ko-KR" altLang="en-US" dirty="0" err="1"/>
              <a:t>ㅇ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구글검색 </a:t>
            </a:r>
            <a:r>
              <a:rPr lang="en-US" altLang="ko-KR" dirty="0"/>
              <a:t>“</a:t>
            </a:r>
            <a:r>
              <a:rPr lang="en-US" altLang="ko-KR" dirty="0" err="1"/>
              <a:t>sts</a:t>
            </a:r>
            <a:r>
              <a:rPr lang="ko-KR" altLang="en-US" dirty="0"/>
              <a:t>인코딩</a:t>
            </a:r>
            <a:r>
              <a:rPr lang="en-US" altLang="ko-KR" dirty="0"/>
              <a:t>“ + web.xml</a:t>
            </a:r>
            <a:r>
              <a:rPr lang="ko-KR" altLang="en-US" dirty="0"/>
              <a:t>필터 복사태그 붙여넣기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Sts</a:t>
            </a:r>
            <a:r>
              <a:rPr lang="en-US" altLang="ko-KR" dirty="0"/>
              <a:t> &lt;&lt; </a:t>
            </a:r>
            <a:r>
              <a:rPr lang="ko-KR" altLang="en-US" dirty="0"/>
              <a:t>여기 </a:t>
            </a:r>
            <a:r>
              <a:rPr lang="en-US" altLang="ko-KR" dirty="0"/>
              <a:t>preference &lt;&lt; </a:t>
            </a:r>
            <a:r>
              <a:rPr lang="ko-KR" altLang="en-US" dirty="0"/>
              <a:t>여기서 인코딩 문제 해결해보기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참고로 </a:t>
            </a:r>
            <a:r>
              <a:rPr lang="en-US" altLang="ko-KR" dirty="0"/>
              <a:t>html </a:t>
            </a:r>
            <a:r>
              <a:rPr lang="ko-KR" altLang="en-US"/>
              <a:t>데이터 이동간 </a:t>
            </a:r>
            <a:r>
              <a:rPr lang="ko-KR" altLang="en-US" dirty="0"/>
              <a:t>인코딩은 </a:t>
            </a:r>
            <a:r>
              <a:rPr lang="ko-KR" altLang="en-US" dirty="0" err="1"/>
              <a:t>이거랑</a:t>
            </a:r>
            <a:r>
              <a:rPr lang="ko-KR" altLang="en-US" dirty="0"/>
              <a:t> 상관 없음 </a:t>
            </a:r>
            <a:r>
              <a:rPr lang="en-US" altLang="ko-KR" dirty="0"/>
              <a:t>&gt;&gt; </a:t>
            </a:r>
            <a:r>
              <a:rPr lang="ko-KR" altLang="en-US" dirty="0"/>
              <a:t>나중에 </a:t>
            </a:r>
            <a:r>
              <a:rPr lang="ko-KR" altLang="en-US" dirty="0" err="1"/>
              <a:t>배울듯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5D4AB2-0D2A-FED7-F259-19A52EEE524B}"/>
              </a:ext>
            </a:extLst>
          </p:cNvPr>
          <p:cNvGrpSpPr/>
          <p:nvPr/>
        </p:nvGrpSpPr>
        <p:grpSpPr>
          <a:xfrm>
            <a:off x="1096902" y="4365468"/>
            <a:ext cx="4496031" cy="1816193"/>
            <a:chOff x="1096902" y="4365468"/>
            <a:chExt cx="4496031" cy="181619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8BBF0FD-F277-2091-138C-5E685F38A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902" y="4365468"/>
              <a:ext cx="4496031" cy="18161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66BF2AA-1ECB-C266-C348-8DA1035A5B46}"/>
                </a:ext>
              </a:extLst>
            </p:cNvPr>
            <p:cNvSpPr/>
            <p:nvPr/>
          </p:nvSpPr>
          <p:spPr>
            <a:xfrm>
              <a:off x="1851397" y="5273564"/>
              <a:ext cx="876038" cy="45720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809999"/>
      </p:ext>
    </p:extLst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18617" y="2367171"/>
            <a:ext cx="11554766" cy="2123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ch2-20 (1:30)</a:t>
            </a:r>
          </a:p>
          <a:p>
            <a:pPr algn="ctr"/>
            <a:r>
              <a:rPr lang="en-US" altLang="ko-KR" sz="4400" b="1" dirty="0"/>
              <a:t>get</a:t>
            </a:r>
            <a:r>
              <a:rPr lang="ko-KR" altLang="en-US" sz="4400" b="1" dirty="0"/>
              <a:t>방식으로 회원가입 못하도록 막기</a:t>
            </a:r>
            <a:endParaRPr lang="en-US" altLang="ko-KR" sz="4400" b="1" dirty="0"/>
          </a:p>
          <a:p>
            <a:pPr algn="ctr"/>
            <a:r>
              <a:rPr lang="en-US" altLang="ko-KR" sz="4400" b="1" dirty="0"/>
              <a:t>post</a:t>
            </a:r>
            <a:r>
              <a:rPr lang="ko-KR" altLang="en-US" sz="4400" b="1" dirty="0"/>
              <a:t>방식으로만 회원가입 가능하도록 만들기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350161889"/>
      </p:ext>
    </p:extLst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F18BFB-9BC5-F47B-7D2B-D4372AB937D5}"/>
              </a:ext>
            </a:extLst>
          </p:cNvPr>
          <p:cNvGrpSpPr/>
          <p:nvPr/>
        </p:nvGrpSpPr>
        <p:grpSpPr>
          <a:xfrm>
            <a:off x="1224730" y="1140499"/>
            <a:ext cx="7792518" cy="3307018"/>
            <a:chOff x="1224730" y="1140499"/>
            <a:chExt cx="7792518" cy="330701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D3A0A46-15E4-85FE-709A-A7F2A51AAB73}"/>
                </a:ext>
              </a:extLst>
            </p:cNvPr>
            <p:cNvGrpSpPr/>
            <p:nvPr/>
          </p:nvGrpSpPr>
          <p:grpSpPr>
            <a:xfrm>
              <a:off x="1304878" y="1140499"/>
              <a:ext cx="5219968" cy="925196"/>
              <a:chOff x="1044819" y="1132110"/>
              <a:chExt cx="5219968" cy="92519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1D22AD1-63F7-6BC0-D192-68BEDFEB2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4819" y="1168260"/>
                <a:ext cx="5219968" cy="8890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20C6460-B789-B7CD-6AA3-A2F98CA4DAEC}"/>
                  </a:ext>
                </a:extLst>
              </p:cNvPr>
              <p:cNvSpPr/>
              <p:nvPr/>
            </p:nvSpPr>
            <p:spPr>
              <a:xfrm>
                <a:off x="4170051" y="1132110"/>
                <a:ext cx="1865828" cy="25474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A4E2EB-375D-36B1-D181-E7536E4D51D3}"/>
                </a:ext>
              </a:extLst>
            </p:cNvPr>
            <p:cNvSpPr txBox="1"/>
            <p:nvPr/>
          </p:nvSpPr>
          <p:spPr>
            <a:xfrm>
              <a:off x="1224730" y="2139193"/>
              <a:ext cx="779251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RequestMapping</a:t>
              </a:r>
              <a:r>
                <a:rPr lang="en-US" altLang="ko-KR" dirty="0"/>
                <a:t> </a:t>
              </a:r>
              <a:r>
                <a:rPr lang="ko-KR" altLang="en-US" dirty="0"/>
                <a:t>매개변수에 위와 같이 작성한다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위처럼 작성하게 되면 </a:t>
              </a:r>
              <a:r>
                <a:rPr lang="en-US" altLang="ko-KR" dirty="0"/>
                <a:t>POST </a:t>
              </a:r>
              <a:r>
                <a:rPr lang="ko-KR" altLang="en-US" dirty="0"/>
                <a:t>형식으로 데이터를 전송할 수 밖에 없게 된다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그런데 이렇게 쓰면 좀 길다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그래서 줄일 수 있는 방법이 등장하는데 </a:t>
              </a:r>
              <a:endParaRPr lang="en-US" altLang="ko-KR" dirty="0"/>
            </a:p>
            <a:p>
              <a:r>
                <a:rPr lang="ko-KR" altLang="en-US" dirty="0" err="1"/>
                <a:t>어노테이션을</a:t>
              </a:r>
              <a:r>
                <a:rPr lang="ko-KR" altLang="en-US" dirty="0"/>
                <a:t> 활용하는 방법으로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@PostMapping</a:t>
              </a:r>
              <a:r>
                <a:rPr lang="ko-KR" altLang="en-US" dirty="0"/>
                <a:t>이다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0593054"/>
      </p:ext>
    </p:extLst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72682" y="3075057"/>
            <a:ext cx="564667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ch02-20 (2:00)</a:t>
            </a:r>
          </a:p>
          <a:p>
            <a:pPr algn="ctr"/>
            <a:r>
              <a:rPr lang="en-US" altLang="ko-KR" sz="4000" b="1" dirty="0"/>
              <a:t>@PostMapping</a:t>
            </a:r>
            <a:r>
              <a:rPr lang="ko-KR" altLang="en-US" sz="4000" b="1" dirty="0"/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2893717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EA09C-A80F-4925-14CC-DB7E83D953A8}"/>
              </a:ext>
            </a:extLst>
          </p:cNvPr>
          <p:cNvSpPr txBox="1"/>
          <p:nvPr/>
        </p:nvSpPr>
        <p:spPr>
          <a:xfrm>
            <a:off x="252248" y="4287363"/>
            <a:ext cx="83405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ip</a:t>
            </a:r>
            <a:r>
              <a:rPr lang="en-US" altLang="ko-KR" dirty="0"/>
              <a:t> = </a:t>
            </a:r>
            <a:r>
              <a:rPr lang="ko-KR" altLang="en-US" dirty="0" err="1"/>
              <a:t>톰캣</a:t>
            </a:r>
            <a:r>
              <a:rPr lang="ko-KR" altLang="en-US" dirty="0"/>
              <a:t> 위치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ch2/</a:t>
            </a:r>
            <a:r>
              <a:rPr lang="en-US" altLang="ko-KR" dirty="0" err="1"/>
              <a:t>requestInfo</a:t>
            </a:r>
            <a:r>
              <a:rPr lang="en-US" altLang="ko-KR" dirty="0"/>
              <a:t> … &gt; </a:t>
            </a:r>
            <a:r>
              <a:rPr lang="ko-KR" altLang="en-US" dirty="0"/>
              <a:t>프로그램 위치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브라우저가 </a:t>
            </a:r>
            <a:r>
              <a:rPr lang="en-US" altLang="ko-KR" dirty="0"/>
              <a:t>URL IP</a:t>
            </a:r>
            <a:r>
              <a:rPr lang="ko-KR" altLang="en-US" dirty="0"/>
              <a:t>를 통해 </a:t>
            </a:r>
            <a:r>
              <a:rPr lang="ko-KR" altLang="en-US" dirty="0" err="1"/>
              <a:t>톰캣을</a:t>
            </a:r>
            <a:r>
              <a:rPr lang="ko-KR" altLang="en-US" dirty="0"/>
              <a:t> 찾고 사용자 요청정보를 전달함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톰캣은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이 전송한 요청정보를 </a:t>
            </a:r>
            <a:r>
              <a:rPr lang="en-US" altLang="ko-KR" dirty="0" err="1"/>
              <a:t>HttpServletRequest</a:t>
            </a:r>
            <a:r>
              <a:rPr lang="ko-KR" altLang="en-US" dirty="0"/>
              <a:t>객체에 담음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사용자 정보를 사용하고 싶다면 </a:t>
            </a:r>
            <a:r>
              <a:rPr lang="en-US" altLang="ko-KR" dirty="0" err="1"/>
              <a:t>HttpServletRequest</a:t>
            </a:r>
            <a:r>
              <a:rPr lang="ko-KR" altLang="en-US" dirty="0"/>
              <a:t>객체를 매개변수에 작성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C4380-5C85-E776-F09F-71BA3EE1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" y="324051"/>
            <a:ext cx="8014138" cy="3696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994704"/>
      </p:ext>
    </p:extLst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023DD7E-3EE5-32DF-4187-01516DAAED49}"/>
              </a:ext>
            </a:extLst>
          </p:cNvPr>
          <p:cNvGrpSpPr/>
          <p:nvPr/>
        </p:nvGrpSpPr>
        <p:grpSpPr>
          <a:xfrm>
            <a:off x="1224730" y="909604"/>
            <a:ext cx="7792903" cy="4368910"/>
            <a:chOff x="1224730" y="909604"/>
            <a:chExt cx="7792903" cy="436891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DA622FE-1A1F-74D4-15C5-08B06F57C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683" y="909604"/>
              <a:ext cx="4953255" cy="7683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F18BFB-9BC5-F47B-7D2B-D4372AB937D5}"/>
                </a:ext>
              </a:extLst>
            </p:cNvPr>
            <p:cNvGrpSpPr/>
            <p:nvPr/>
          </p:nvGrpSpPr>
          <p:grpSpPr>
            <a:xfrm>
              <a:off x="1224730" y="1053789"/>
              <a:ext cx="7792903" cy="4224725"/>
              <a:chOff x="1224730" y="1053789"/>
              <a:chExt cx="7792903" cy="422472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20C6460-B789-B7CD-6AA3-A2F98CA4DAEC}"/>
                  </a:ext>
                </a:extLst>
              </p:cNvPr>
              <p:cNvSpPr/>
              <p:nvPr/>
            </p:nvSpPr>
            <p:spPr>
              <a:xfrm>
                <a:off x="2529424" y="1053789"/>
                <a:ext cx="1159708" cy="2311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A4E2EB-375D-36B1-D181-E7536E4D51D3}"/>
                  </a:ext>
                </a:extLst>
              </p:cNvPr>
              <p:cNvSpPr txBox="1"/>
              <p:nvPr/>
            </p:nvSpPr>
            <p:spPr>
              <a:xfrm>
                <a:off x="1224730" y="2139193"/>
                <a:ext cx="7792903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Post </a:t>
                </a:r>
                <a:r>
                  <a:rPr lang="ko-KR" altLang="en-US" dirty="0"/>
                  <a:t>형식으로만 데이터를 주고받고 싶을 경우 사용하는 </a:t>
                </a:r>
                <a:r>
                  <a:rPr lang="ko-KR" altLang="en-US" dirty="0" err="1"/>
                  <a:t>어노테이션이다</a:t>
                </a:r>
                <a:r>
                  <a:rPr lang="en-US" altLang="ko-KR" dirty="0"/>
                  <a:t>. </a:t>
                </a:r>
              </a:p>
              <a:p>
                <a:r>
                  <a:rPr lang="en-US" altLang="ko-KR" dirty="0"/>
                  <a:t>@PostMapping(“</a:t>
                </a:r>
                <a:r>
                  <a:rPr lang="ko-KR" altLang="en-US" dirty="0"/>
                  <a:t>경로</a:t>
                </a:r>
                <a:r>
                  <a:rPr lang="en-US" altLang="ko-KR" dirty="0"/>
                  <a:t>”) </a:t>
                </a:r>
                <a:r>
                  <a:rPr lang="ko-KR" altLang="en-US" dirty="0"/>
                  <a:t>적어주면 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@PostMapping</a:t>
                </a:r>
                <a:r>
                  <a:rPr lang="ko-KR" altLang="en-US" dirty="0"/>
                  <a:t>을 사용하지 않을 경우에는 </a:t>
                </a:r>
                <a:r>
                  <a:rPr lang="en-US" altLang="ko-KR" dirty="0"/>
                  <a:t>@RequestMapping </a:t>
                </a:r>
                <a:r>
                  <a:rPr lang="ko-KR" altLang="en-US" dirty="0"/>
                  <a:t>부분에 </a:t>
                </a:r>
                <a:endParaRPr lang="en-US" altLang="ko-KR" dirty="0"/>
              </a:p>
              <a:p>
                <a:r>
                  <a:rPr lang="en-US" altLang="ko-KR" dirty="0"/>
                  <a:t>method</a:t>
                </a:r>
                <a:r>
                  <a:rPr lang="ko-KR" altLang="en-US" dirty="0"/>
                  <a:t>속성을 추가해주어야 했지만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@PostMapping</a:t>
                </a:r>
                <a:r>
                  <a:rPr lang="ko-KR" altLang="en-US" dirty="0"/>
                  <a:t>을 사용하면 그럴 필요 없이 경로만 적어주어도 </a:t>
                </a:r>
                <a:endParaRPr lang="en-US" altLang="ko-KR" dirty="0"/>
              </a:p>
              <a:p>
                <a:r>
                  <a:rPr lang="en-US" altLang="ko-KR" dirty="0"/>
                  <a:t>post</a:t>
                </a:r>
                <a:r>
                  <a:rPr lang="ko-KR" altLang="en-US" dirty="0"/>
                  <a:t>전송이 아닌 다른 </a:t>
                </a:r>
                <a:r>
                  <a:rPr lang="en-US" altLang="ko-KR" dirty="0"/>
                  <a:t>method </a:t>
                </a:r>
                <a:r>
                  <a:rPr lang="ko-KR" altLang="en-US" dirty="0"/>
                  <a:t>전송들을 다 걸러준다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다만 </a:t>
                </a:r>
                <a:r>
                  <a:rPr lang="en-US" altLang="ko-KR" dirty="0"/>
                  <a:t>@PostMapping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Spring 4.3.ver</a:t>
                </a:r>
                <a:r>
                  <a:rPr lang="ko-KR" altLang="en-US" dirty="0"/>
                  <a:t>부터 사용 가능하다</a:t>
                </a:r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494378"/>
      </p:ext>
    </p:extLst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5786" y="3075057"/>
            <a:ext cx="642047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ch02-20 (2:30)</a:t>
            </a:r>
          </a:p>
          <a:p>
            <a:pPr algn="ctr"/>
            <a:r>
              <a:rPr lang="en-US" altLang="ko-KR" sz="4000" b="1" dirty="0"/>
              <a:t>Spring </a:t>
            </a:r>
            <a:r>
              <a:rPr lang="ko-KR" altLang="en-US" sz="4000" b="1" dirty="0"/>
              <a:t>버전 확인하는 방법</a:t>
            </a:r>
          </a:p>
        </p:txBody>
      </p:sp>
    </p:spTree>
    <p:extLst>
      <p:ext uri="{BB962C8B-B14F-4D97-AF65-F5344CB8AC3E}">
        <p14:creationId xmlns:p14="http://schemas.microsoft.com/office/powerpoint/2010/main" val="1582111478"/>
      </p:ext>
    </p:extLst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7605B81-1A61-062A-05BD-17588787EE9F}"/>
              </a:ext>
            </a:extLst>
          </p:cNvPr>
          <p:cNvGrpSpPr/>
          <p:nvPr/>
        </p:nvGrpSpPr>
        <p:grpSpPr>
          <a:xfrm>
            <a:off x="785793" y="635750"/>
            <a:ext cx="2832246" cy="4877051"/>
            <a:chOff x="1550421" y="935294"/>
            <a:chExt cx="2832246" cy="487705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5A286C6-797E-4C38-FC6E-F543FEF07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421" y="935294"/>
              <a:ext cx="2832246" cy="48770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D133F7-010F-99F0-275A-C15987EE0D37}"/>
                </a:ext>
              </a:extLst>
            </p:cNvPr>
            <p:cNvSpPr/>
            <p:nvPr/>
          </p:nvSpPr>
          <p:spPr>
            <a:xfrm>
              <a:off x="1791314" y="2023369"/>
              <a:ext cx="1416970" cy="2232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5EFA2B-FAFF-7ED2-2D35-259360C9707A}"/>
                </a:ext>
              </a:extLst>
            </p:cNvPr>
            <p:cNvSpPr/>
            <p:nvPr/>
          </p:nvSpPr>
          <p:spPr>
            <a:xfrm>
              <a:off x="2689949" y="4143831"/>
              <a:ext cx="951885" cy="2232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E977B46-1D70-D9CB-D48C-A3E7B3B5428A}"/>
              </a:ext>
            </a:extLst>
          </p:cNvPr>
          <p:cNvSpPr txBox="1"/>
          <p:nvPr/>
        </p:nvSpPr>
        <p:spPr>
          <a:xfrm>
            <a:off x="4296103" y="1032641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메이븐에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742519"/>
      </p:ext>
    </p:extLst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5788" y="3075057"/>
            <a:ext cx="642047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ch02-20 (2:40)</a:t>
            </a:r>
          </a:p>
          <a:p>
            <a:pPr algn="ctr"/>
            <a:r>
              <a:rPr lang="en-US" altLang="ko-KR" sz="4000" b="1" dirty="0"/>
              <a:t>Spring </a:t>
            </a:r>
            <a:r>
              <a:rPr lang="ko-KR" altLang="en-US" sz="4000" b="1" dirty="0"/>
              <a:t>버전 수정하는 방법</a:t>
            </a:r>
          </a:p>
        </p:txBody>
      </p:sp>
    </p:spTree>
    <p:extLst>
      <p:ext uri="{BB962C8B-B14F-4D97-AF65-F5344CB8AC3E}">
        <p14:creationId xmlns:p14="http://schemas.microsoft.com/office/powerpoint/2010/main" val="2545576003"/>
      </p:ext>
    </p:extLst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977B46-1D70-D9CB-D48C-A3E7B3B5428A}"/>
              </a:ext>
            </a:extLst>
          </p:cNvPr>
          <p:cNvSpPr txBox="1"/>
          <p:nvPr/>
        </p:nvSpPr>
        <p:spPr>
          <a:xfrm>
            <a:off x="1458310" y="693682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설정 </a:t>
            </a:r>
            <a:r>
              <a:rPr lang="en-US" altLang="ko-KR" dirty="0"/>
              <a:t>= pom.xml</a:t>
            </a:r>
            <a:r>
              <a:rPr lang="ko-KR" altLang="en-US" dirty="0"/>
              <a:t>에서 변경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F30CC2-036A-A7B1-B7BF-B93FE55E4515}"/>
              </a:ext>
            </a:extLst>
          </p:cNvPr>
          <p:cNvGrpSpPr/>
          <p:nvPr/>
        </p:nvGrpSpPr>
        <p:grpSpPr>
          <a:xfrm>
            <a:off x="463055" y="2030418"/>
            <a:ext cx="2248016" cy="1866996"/>
            <a:chOff x="1101558" y="2613743"/>
            <a:chExt cx="2248016" cy="18669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9A5760-B125-2BB3-B272-2875145E4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1558" y="2613743"/>
              <a:ext cx="2248016" cy="1866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22986C-588C-38D1-3830-36B4F7CA9978}"/>
                </a:ext>
              </a:extLst>
            </p:cNvPr>
            <p:cNvSpPr/>
            <p:nvPr/>
          </p:nvSpPr>
          <p:spPr>
            <a:xfrm>
              <a:off x="1389293" y="4175363"/>
              <a:ext cx="754817" cy="2389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33E003-0CD0-BBCA-0CC5-E4E6ED2082A3}"/>
              </a:ext>
            </a:extLst>
          </p:cNvPr>
          <p:cNvGrpSpPr/>
          <p:nvPr/>
        </p:nvGrpSpPr>
        <p:grpSpPr>
          <a:xfrm>
            <a:off x="463055" y="4148436"/>
            <a:ext cx="9557608" cy="1987682"/>
            <a:chOff x="463055" y="4148436"/>
            <a:chExt cx="9557608" cy="198768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C36F0B-96C9-72C1-BB6E-B7B53C65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4274" y="5202620"/>
              <a:ext cx="5626389" cy="933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C252576-7AE8-2FA4-83F8-81A22B795338}"/>
                </a:ext>
              </a:extLst>
            </p:cNvPr>
            <p:cNvGrpSpPr/>
            <p:nvPr/>
          </p:nvGrpSpPr>
          <p:grpSpPr>
            <a:xfrm>
              <a:off x="463055" y="4148436"/>
              <a:ext cx="7427586" cy="1535033"/>
              <a:chOff x="1033784" y="5023421"/>
              <a:chExt cx="7427586" cy="15350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12FBB40-5992-BFFD-EB42-DBED8ACD9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784" y="5023421"/>
                <a:ext cx="5950256" cy="9080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2AA9090-917B-7841-ED3D-17E322C53240}"/>
                  </a:ext>
                </a:extLst>
              </p:cNvPr>
              <p:cNvSpPr/>
              <p:nvPr/>
            </p:nvSpPr>
            <p:spPr>
              <a:xfrm>
                <a:off x="3480851" y="5238487"/>
                <a:ext cx="1028087" cy="2321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9D89364-DF67-FC0C-5D4F-33D025658285}"/>
                  </a:ext>
                </a:extLst>
              </p:cNvPr>
              <p:cNvSpPr/>
              <p:nvPr/>
            </p:nvSpPr>
            <p:spPr>
              <a:xfrm>
                <a:off x="7264153" y="6344155"/>
                <a:ext cx="1197217" cy="2142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14BB93B-AA92-A410-F044-E8900EC5A2A7}"/>
              </a:ext>
            </a:extLst>
          </p:cNvPr>
          <p:cNvSpPr/>
          <p:nvPr/>
        </p:nvSpPr>
        <p:spPr>
          <a:xfrm>
            <a:off x="3189876" y="5459034"/>
            <a:ext cx="496614" cy="484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4FEE5-7D59-5222-C899-437D2EF472CC}"/>
              </a:ext>
            </a:extLst>
          </p:cNvPr>
          <p:cNvSpPr txBox="1"/>
          <p:nvPr/>
        </p:nvSpPr>
        <p:spPr>
          <a:xfrm>
            <a:off x="6818587" y="6136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963170992"/>
      </p:ext>
    </p:extLst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977B46-1D70-D9CB-D48C-A3E7B3B5428A}"/>
              </a:ext>
            </a:extLst>
          </p:cNvPr>
          <p:cNvSpPr txBox="1"/>
          <p:nvPr/>
        </p:nvSpPr>
        <p:spPr>
          <a:xfrm>
            <a:off x="1458310" y="693682"/>
            <a:ext cx="4107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 이후</a:t>
            </a:r>
            <a:r>
              <a:rPr lang="en-US" altLang="ko-KR" dirty="0"/>
              <a:t>, </a:t>
            </a:r>
            <a:r>
              <a:rPr lang="ko-KR" altLang="en-US" dirty="0" err="1"/>
              <a:t>메이븐</a:t>
            </a:r>
            <a:r>
              <a:rPr lang="ko-KR" altLang="en-US" dirty="0"/>
              <a:t> 업데이트 진행하면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메이븐</a:t>
            </a:r>
            <a:r>
              <a:rPr lang="ko-KR" altLang="en-US" dirty="0"/>
              <a:t> 버전이 바뀌는 모습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53D14E-0373-55E7-52D5-444F35D8FD5A}"/>
              </a:ext>
            </a:extLst>
          </p:cNvPr>
          <p:cNvGrpSpPr/>
          <p:nvPr/>
        </p:nvGrpSpPr>
        <p:grpSpPr>
          <a:xfrm>
            <a:off x="6356170" y="1034386"/>
            <a:ext cx="2711589" cy="4489681"/>
            <a:chOff x="6356170" y="1034386"/>
            <a:chExt cx="2711589" cy="44896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541F75-5DA8-F376-A466-208BD9AD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170" y="1034386"/>
              <a:ext cx="2711589" cy="4489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896C0C1-56D3-1CB4-5E06-5C16C3675EF5}"/>
                </a:ext>
              </a:extLst>
            </p:cNvPr>
            <p:cNvSpPr/>
            <p:nvPr/>
          </p:nvSpPr>
          <p:spPr>
            <a:xfrm>
              <a:off x="6677658" y="4050273"/>
              <a:ext cx="2135266" cy="1473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3777994"/>
      </p:ext>
    </p:extLst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5788" y="3075057"/>
            <a:ext cx="6420477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Spring </a:t>
            </a:r>
            <a:r>
              <a:rPr lang="ko-KR" altLang="en-US" sz="4000" b="1" dirty="0"/>
              <a:t>버전 수정하는 이유</a:t>
            </a:r>
          </a:p>
        </p:txBody>
      </p:sp>
    </p:spTree>
    <p:extLst>
      <p:ext uri="{BB962C8B-B14F-4D97-AF65-F5344CB8AC3E}">
        <p14:creationId xmlns:p14="http://schemas.microsoft.com/office/powerpoint/2010/main" val="2683293946"/>
      </p:ext>
    </p:extLst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977B46-1D70-D9CB-D48C-A3E7B3B5428A}"/>
              </a:ext>
            </a:extLst>
          </p:cNvPr>
          <p:cNvSpPr txBox="1"/>
          <p:nvPr/>
        </p:nvSpPr>
        <p:spPr>
          <a:xfrm>
            <a:off x="331075" y="1149267"/>
            <a:ext cx="6742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일부 기능 혹은 </a:t>
            </a:r>
            <a:r>
              <a:rPr lang="ko-KR" altLang="en-US" dirty="0" err="1"/>
              <a:t>어노테이션</a:t>
            </a:r>
            <a:r>
              <a:rPr lang="ko-KR" altLang="en-US" dirty="0"/>
              <a:t> 동작이 버전에 따라 안 </a:t>
            </a:r>
            <a:r>
              <a:rPr lang="ko-KR" altLang="en-US" dirty="0" err="1"/>
              <a:t>될수도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0532440"/>
      </p:ext>
    </p:extLst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7989" y="3075057"/>
            <a:ext cx="1119607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ch02-20 (4:10)</a:t>
            </a:r>
          </a:p>
          <a:p>
            <a:pPr algn="ctr"/>
            <a:r>
              <a:rPr lang="en-US" altLang="ko-KR" sz="4000" b="1" dirty="0"/>
              <a:t>@PostMapping </a:t>
            </a:r>
            <a:r>
              <a:rPr lang="ko-KR" altLang="en-US" sz="4000" b="1" dirty="0"/>
              <a:t>사용 못할 경우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@RequestMapping</a:t>
            </a:r>
            <a:r>
              <a:rPr lang="ko-KR" altLang="en-US" sz="4000" b="1" dirty="0"/>
              <a:t>에서 </a:t>
            </a:r>
            <a:r>
              <a:rPr lang="en-US" altLang="ko-KR" sz="4000" b="1" dirty="0"/>
              <a:t>method</a:t>
            </a:r>
            <a:r>
              <a:rPr lang="ko-KR" altLang="en-US" sz="4000" b="1" dirty="0"/>
              <a:t>속성 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82044472"/>
      </p:ext>
    </p:extLst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5D9D02-47FA-3D7A-98B2-38B00ECE9FE1}"/>
              </a:ext>
            </a:extLst>
          </p:cNvPr>
          <p:cNvGrpSpPr/>
          <p:nvPr/>
        </p:nvGrpSpPr>
        <p:grpSpPr>
          <a:xfrm>
            <a:off x="1202466" y="1140499"/>
            <a:ext cx="5322380" cy="3972876"/>
            <a:chOff x="1202466" y="1140499"/>
            <a:chExt cx="5322380" cy="397287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F18BFB-9BC5-F47B-7D2B-D4372AB937D5}"/>
                </a:ext>
              </a:extLst>
            </p:cNvPr>
            <p:cNvGrpSpPr/>
            <p:nvPr/>
          </p:nvGrpSpPr>
          <p:grpSpPr>
            <a:xfrm>
              <a:off x="1224730" y="1140499"/>
              <a:ext cx="5300116" cy="1645025"/>
              <a:chOff x="1224730" y="1140499"/>
              <a:chExt cx="5300116" cy="1645025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D3A0A46-15E4-85FE-709A-A7F2A51AAB73}"/>
                  </a:ext>
                </a:extLst>
              </p:cNvPr>
              <p:cNvGrpSpPr/>
              <p:nvPr/>
            </p:nvGrpSpPr>
            <p:grpSpPr>
              <a:xfrm>
                <a:off x="1304878" y="1140499"/>
                <a:ext cx="5219968" cy="925196"/>
                <a:chOff x="1044819" y="1132110"/>
                <a:chExt cx="5219968" cy="925196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1D22AD1-63F7-6BC0-D192-68BEDFEB2D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44819" y="1168260"/>
                  <a:ext cx="5219968" cy="8890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B20C6460-B789-B7CD-6AA3-A2F98CA4DAEC}"/>
                    </a:ext>
                  </a:extLst>
                </p:cNvPr>
                <p:cNvSpPr/>
                <p:nvPr/>
              </p:nvSpPr>
              <p:spPr>
                <a:xfrm>
                  <a:off x="4170051" y="1132110"/>
                  <a:ext cx="1865828" cy="254749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A4E2EB-375D-36B1-D181-E7536E4D51D3}"/>
                  </a:ext>
                </a:extLst>
              </p:cNvPr>
              <p:cNvSpPr txBox="1"/>
              <p:nvPr/>
            </p:nvSpPr>
            <p:spPr>
              <a:xfrm>
                <a:off x="1224730" y="2139193"/>
                <a:ext cx="47484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위처럼 적어줘도 되지만 배열로도 작성 가능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p:grp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95E343E8-DAD0-31F7-5045-0DC3BFEE0487}"/>
                </a:ext>
              </a:extLst>
            </p:cNvPr>
            <p:cNvSpPr/>
            <p:nvPr/>
          </p:nvSpPr>
          <p:spPr>
            <a:xfrm>
              <a:off x="3499945" y="3003331"/>
              <a:ext cx="599089" cy="52026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4ABC2FC-1B05-399E-85F7-247C4E40A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466" y="4005974"/>
              <a:ext cx="5093472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B13248-E831-0EA2-BF6E-D9AF3B2FBB41}"/>
                </a:ext>
              </a:extLst>
            </p:cNvPr>
            <p:cNvSpPr txBox="1"/>
            <p:nvPr/>
          </p:nvSpPr>
          <p:spPr>
            <a:xfrm>
              <a:off x="1202466" y="4744043"/>
              <a:ext cx="2276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둘 다 허용한다는 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15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658512" y="394368"/>
            <a:ext cx="95862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예시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URL</a:t>
            </a:r>
            <a:r>
              <a:rPr lang="ko-KR" altLang="en-US" dirty="0"/>
              <a:t>에서 </a:t>
            </a:r>
            <a:r>
              <a:rPr lang="en-US" altLang="ko-KR" dirty="0"/>
              <a:t>/hello </a:t>
            </a:r>
            <a:r>
              <a:rPr lang="ko-KR" altLang="en-US" dirty="0"/>
              <a:t>검색이 일어나면 </a:t>
            </a:r>
            <a:r>
              <a:rPr lang="en-US" altLang="ko-KR" dirty="0"/>
              <a:t>hello</a:t>
            </a:r>
            <a:r>
              <a:rPr lang="ko-KR" altLang="en-US" dirty="0"/>
              <a:t>메서드가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hello()</a:t>
            </a:r>
            <a:r>
              <a:rPr lang="ko-KR" altLang="en-US" dirty="0"/>
              <a:t>메서드의 매개변수에는 </a:t>
            </a:r>
            <a:r>
              <a:rPr lang="en-US" altLang="ko-KR" dirty="0" err="1"/>
              <a:t>HttpServletRequest</a:t>
            </a:r>
            <a:r>
              <a:rPr lang="ko-KR" altLang="en-US" dirty="0"/>
              <a:t>객체를 사용했으니 </a:t>
            </a:r>
            <a:br>
              <a:rPr lang="en-US" altLang="ko-KR" dirty="0"/>
            </a:br>
            <a:r>
              <a:rPr lang="ko-KR" altLang="en-US" dirty="0"/>
              <a:t>해당 메서드 내부에서 사용자 요청정보 관람 가능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하나만 예시로 들어보자면 </a:t>
            </a:r>
            <a:r>
              <a:rPr lang="en-US" altLang="ko-KR" dirty="0" err="1"/>
              <a:t>request.getMethod</a:t>
            </a:r>
            <a:r>
              <a:rPr lang="en-US" altLang="ko-KR" dirty="0"/>
              <a:t>(); &gt; </a:t>
            </a:r>
            <a:r>
              <a:rPr lang="ko-KR" altLang="en-US" dirty="0"/>
              <a:t>정보 요청 방법을 표시해주는 메서드야 </a:t>
            </a:r>
            <a:endParaRPr lang="en-US" altLang="ko-KR" dirty="0"/>
          </a:p>
          <a:p>
            <a:r>
              <a:rPr lang="en-US" altLang="ko-KR" dirty="0" err="1"/>
              <a:t>HttpServletRequest</a:t>
            </a:r>
            <a:r>
              <a:rPr lang="en-US" altLang="ko-KR" dirty="0"/>
              <a:t> </a:t>
            </a:r>
            <a:r>
              <a:rPr lang="ko-KR" altLang="en-US" dirty="0"/>
              <a:t>객체에 들어있는 기본 메서드이지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결과가 </a:t>
            </a:r>
            <a:r>
              <a:rPr lang="en-US" altLang="ko-KR" dirty="0"/>
              <a:t>GET</a:t>
            </a:r>
            <a:r>
              <a:rPr lang="ko-KR" altLang="en-US" dirty="0"/>
              <a:t>이 나온 모습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92A988-4945-694B-6408-646CE1EDE360}"/>
              </a:ext>
            </a:extLst>
          </p:cNvPr>
          <p:cNvGrpSpPr/>
          <p:nvPr/>
        </p:nvGrpSpPr>
        <p:grpSpPr>
          <a:xfrm>
            <a:off x="825486" y="3429000"/>
            <a:ext cx="4414869" cy="3132047"/>
            <a:chOff x="1022554" y="2315024"/>
            <a:chExt cx="4414869" cy="313204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340D8EF-4DD1-6EAC-4066-A6BC9187E951}"/>
                </a:ext>
              </a:extLst>
            </p:cNvPr>
            <p:cNvGrpSpPr/>
            <p:nvPr/>
          </p:nvGrpSpPr>
          <p:grpSpPr>
            <a:xfrm>
              <a:off x="1022554" y="2315024"/>
              <a:ext cx="4414869" cy="3132047"/>
              <a:chOff x="1022554" y="2315024"/>
              <a:chExt cx="4414869" cy="313204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2C841E6-98D8-87F3-DB82-00CC5A2BA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69853" y="2315024"/>
                <a:ext cx="4267570" cy="23852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7A9ACEA-C855-FE7E-ABB4-F3C8ED856A23}"/>
                  </a:ext>
                </a:extLst>
              </p:cNvPr>
              <p:cNvSpPr/>
              <p:nvPr/>
            </p:nvSpPr>
            <p:spPr>
              <a:xfrm>
                <a:off x="3303638" y="4001729"/>
                <a:ext cx="1445343" cy="25563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BB6DAD2-C245-4918-6E60-866DE92C85EC}"/>
                  </a:ext>
                </a:extLst>
              </p:cNvPr>
              <p:cNvSpPr/>
              <p:nvPr/>
            </p:nvSpPr>
            <p:spPr>
              <a:xfrm>
                <a:off x="1022554" y="4730157"/>
                <a:ext cx="1150375" cy="7169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6445077-E1A5-6CEB-D7EE-671AFB53A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400" y="5093513"/>
              <a:ext cx="312447" cy="1828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1AC0B6D-EC9A-53D1-16E3-B6446DD7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7400" y="4805454"/>
              <a:ext cx="807790" cy="274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F7BBEE-5BB8-F4E5-FF63-4B7A8BC77D8E}"/>
              </a:ext>
            </a:extLst>
          </p:cNvPr>
          <p:cNvSpPr/>
          <p:nvPr/>
        </p:nvSpPr>
        <p:spPr>
          <a:xfrm>
            <a:off x="2707177" y="4830200"/>
            <a:ext cx="1844736" cy="25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99125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29641" y="3075057"/>
            <a:ext cx="4932762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@GetMapping </a:t>
            </a:r>
            <a:r>
              <a:rPr lang="ko-KR" altLang="en-US" sz="4000" b="1" dirty="0"/>
              <a:t>등장</a:t>
            </a:r>
          </a:p>
        </p:txBody>
      </p:sp>
    </p:spTree>
    <p:extLst>
      <p:ext uri="{BB962C8B-B14F-4D97-AF65-F5344CB8AC3E}">
        <p14:creationId xmlns:p14="http://schemas.microsoft.com/office/powerpoint/2010/main" val="1253708625"/>
      </p:ext>
    </p:extLst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977B46-1D70-D9CB-D48C-A3E7B3B5428A}"/>
              </a:ext>
            </a:extLst>
          </p:cNvPr>
          <p:cNvSpPr txBox="1"/>
          <p:nvPr/>
        </p:nvSpPr>
        <p:spPr>
          <a:xfrm>
            <a:off x="331075" y="1149267"/>
            <a:ext cx="59622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@PostMapping</a:t>
            </a:r>
            <a:r>
              <a:rPr lang="ko-KR" altLang="en-US" dirty="0"/>
              <a:t>과 마찬가지로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method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방식만 받겠다는 의미이다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총정리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@PostMapping = post</a:t>
            </a:r>
            <a:r>
              <a:rPr lang="ko-KR" altLang="en-US" dirty="0"/>
              <a:t>형식으로만 데이터를 전달받겠다</a:t>
            </a:r>
            <a:endParaRPr lang="en-US" altLang="ko-KR" dirty="0"/>
          </a:p>
          <a:p>
            <a:r>
              <a:rPr lang="en-US" altLang="ko-KR" dirty="0"/>
              <a:t>@GetMapping = get</a:t>
            </a:r>
            <a:r>
              <a:rPr lang="ko-KR" altLang="en-US" dirty="0"/>
              <a:t>형식으로만 데이터를 전달받겠다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 방법은 </a:t>
            </a:r>
            <a:r>
              <a:rPr lang="en-US" altLang="ko-KR" dirty="0"/>
              <a:t>@RequestMapping</a:t>
            </a:r>
            <a:r>
              <a:rPr lang="ko-KR" altLang="en-US" dirty="0"/>
              <a:t>과 동일함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4035392"/>
      </p:ext>
    </p:extLst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45049" y="3075057"/>
            <a:ext cx="1050197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ch02-20 (5:40)</a:t>
            </a:r>
          </a:p>
          <a:p>
            <a:pPr algn="ctr"/>
            <a:r>
              <a:rPr lang="ko-KR" altLang="en-US" sz="4000" b="1" dirty="0"/>
              <a:t>단순 페이지 이동을 담당하는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@RequestMapping</a:t>
            </a:r>
            <a:r>
              <a:rPr lang="ko-KR" altLang="en-US" sz="4000" b="1" dirty="0"/>
              <a:t>일 경우 컨트롤러 간소화</a:t>
            </a:r>
          </a:p>
        </p:txBody>
      </p:sp>
    </p:spTree>
    <p:extLst>
      <p:ext uri="{BB962C8B-B14F-4D97-AF65-F5344CB8AC3E}">
        <p14:creationId xmlns:p14="http://schemas.microsoft.com/office/powerpoint/2010/main" val="3663809677"/>
      </p:ext>
    </p:extLst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977B46-1D70-D9CB-D48C-A3E7B3B5428A}"/>
              </a:ext>
            </a:extLst>
          </p:cNvPr>
          <p:cNvSpPr txBox="1"/>
          <p:nvPr/>
        </p:nvSpPr>
        <p:spPr>
          <a:xfrm>
            <a:off x="331075" y="1149267"/>
            <a:ext cx="85225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</a:t>
            </a:r>
            <a:r>
              <a:rPr lang="ko-KR" altLang="en-US" dirty="0"/>
              <a:t>에서 페이지 이동만 시켜주는 </a:t>
            </a:r>
            <a:r>
              <a:rPr lang="en-US" altLang="ko-KR" dirty="0"/>
              <a:t>@RequestMapping</a:t>
            </a:r>
            <a:r>
              <a:rPr lang="ko-KR" altLang="en-US" dirty="0"/>
              <a:t>이 있다면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servlet-context.xml</a:t>
            </a:r>
            <a:r>
              <a:rPr lang="ko-KR" altLang="en-US" dirty="0"/>
              <a:t>에다가 넣어주어 </a:t>
            </a:r>
            <a:r>
              <a:rPr lang="en-US" altLang="ko-KR" dirty="0"/>
              <a:t>Controller</a:t>
            </a:r>
            <a:r>
              <a:rPr lang="ko-KR" altLang="en-US" dirty="0"/>
              <a:t>의 소스 길이를 간소화 할 수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02AE1B-0753-FDCB-66EC-DCE9A09CE6CD}"/>
              </a:ext>
            </a:extLst>
          </p:cNvPr>
          <p:cNvGrpSpPr/>
          <p:nvPr/>
        </p:nvGrpSpPr>
        <p:grpSpPr>
          <a:xfrm>
            <a:off x="687220" y="2696397"/>
            <a:ext cx="10297636" cy="3719012"/>
            <a:chOff x="687220" y="2696397"/>
            <a:chExt cx="10297636" cy="37190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A29148-C51C-DC4A-F7AA-D8D7ED66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220" y="2696397"/>
              <a:ext cx="4922576" cy="1465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F0255101-46C5-3417-F7FC-F2F34D2782BF}"/>
                </a:ext>
              </a:extLst>
            </p:cNvPr>
            <p:cNvSpPr/>
            <p:nvPr/>
          </p:nvSpPr>
          <p:spPr>
            <a:xfrm>
              <a:off x="6096000" y="3180592"/>
              <a:ext cx="486206" cy="3981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EDF5BB4-D135-B83C-182F-A6B81C49E2F4}"/>
                </a:ext>
              </a:extLst>
            </p:cNvPr>
            <p:cNvGrpSpPr/>
            <p:nvPr/>
          </p:nvGrpSpPr>
          <p:grpSpPr>
            <a:xfrm>
              <a:off x="3211651" y="4724386"/>
              <a:ext cx="7773205" cy="1691023"/>
              <a:chOff x="3211651" y="4724386"/>
              <a:chExt cx="7773205" cy="169102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8D1776A-10D6-7D67-B6D6-A981072A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1651" y="4724386"/>
                <a:ext cx="7773205" cy="11886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D1C096-B0DF-E9D2-369C-019E74F3A2C0}"/>
                  </a:ext>
                </a:extLst>
              </p:cNvPr>
              <p:cNvSpPr txBox="1"/>
              <p:nvPr/>
            </p:nvSpPr>
            <p:spPr>
              <a:xfrm>
                <a:off x="5912069" y="6046077"/>
                <a:ext cx="3050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기존 코드를 주석처리 하고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064103"/>
      </p:ext>
    </p:extLst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977B46-1D70-D9CB-D48C-A3E7B3B5428A}"/>
              </a:ext>
            </a:extLst>
          </p:cNvPr>
          <p:cNvSpPr txBox="1"/>
          <p:nvPr/>
        </p:nvSpPr>
        <p:spPr>
          <a:xfrm>
            <a:off x="252902" y="487116"/>
            <a:ext cx="88809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servlet-context.xml</a:t>
            </a:r>
            <a:r>
              <a:rPr lang="ko-KR" altLang="en-US" dirty="0"/>
              <a:t>으로 이동해서 </a:t>
            </a:r>
            <a:endParaRPr lang="en-US" altLang="ko-KR" dirty="0"/>
          </a:p>
          <a:p>
            <a:r>
              <a:rPr lang="en-US" altLang="ko-KR" dirty="0"/>
              <a:t>&lt;beans&gt;</a:t>
            </a:r>
            <a:r>
              <a:rPr lang="ko-KR" altLang="en-US" dirty="0"/>
              <a:t>태그 아래 </a:t>
            </a:r>
            <a:r>
              <a:rPr lang="ko-KR" altLang="en-US" dirty="0" err="1"/>
              <a:t>빨간박스</a:t>
            </a:r>
            <a:r>
              <a:rPr lang="ko-KR" altLang="en-US" dirty="0"/>
              <a:t> 문구를 넣어준다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servlet-context.xml = </a:t>
            </a:r>
            <a:r>
              <a:rPr lang="ko-KR" altLang="en-US" dirty="0"/>
              <a:t>경로 설정파일 </a:t>
            </a:r>
            <a:endParaRPr lang="en-US" altLang="ko-KR" dirty="0"/>
          </a:p>
          <a:p>
            <a:r>
              <a:rPr lang="en-US" altLang="ko-KR" dirty="0"/>
              <a:t>view-controller </a:t>
            </a:r>
            <a:r>
              <a:rPr lang="ko-KR" altLang="en-US" dirty="0"/>
              <a:t>태그 </a:t>
            </a:r>
            <a:r>
              <a:rPr lang="en-US" altLang="ko-KR" dirty="0"/>
              <a:t>= </a:t>
            </a:r>
            <a:r>
              <a:rPr lang="ko-KR" altLang="en-US" dirty="0"/>
              <a:t>경로 이동 태그</a:t>
            </a:r>
            <a:endParaRPr lang="en-US" altLang="ko-KR" dirty="0"/>
          </a:p>
          <a:p>
            <a:r>
              <a:rPr lang="en-US" altLang="ko-KR" dirty="0"/>
              <a:t>path = </a:t>
            </a:r>
            <a:r>
              <a:rPr lang="ko-KR" altLang="en-US" dirty="0"/>
              <a:t>클라이언트가 작성할 </a:t>
            </a:r>
            <a:r>
              <a:rPr lang="en-US" altLang="ko-KR" dirty="0"/>
              <a:t>URL (</a:t>
            </a:r>
            <a:r>
              <a:rPr lang="ko-KR" altLang="en-US" dirty="0"/>
              <a:t>경로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view-name = return</a:t>
            </a:r>
            <a:r>
              <a:rPr lang="ko-KR" altLang="en-US" dirty="0"/>
              <a:t>값 </a:t>
            </a:r>
            <a:r>
              <a:rPr lang="en-US" altLang="ko-KR" dirty="0"/>
              <a:t>(</a:t>
            </a:r>
            <a:r>
              <a:rPr lang="en-US" altLang="ko-KR" dirty="0" err="1"/>
              <a:t>jsp</a:t>
            </a:r>
            <a:r>
              <a:rPr lang="ko-KR" altLang="en-US" dirty="0"/>
              <a:t>파일명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해당 태그는 위에서 </a:t>
            </a:r>
            <a:r>
              <a:rPr lang="ko-KR" altLang="en-US" dirty="0" err="1"/>
              <a:t>주석처리했던</a:t>
            </a:r>
            <a:r>
              <a:rPr lang="ko-KR" altLang="en-US" dirty="0"/>
              <a:t> </a:t>
            </a:r>
            <a:r>
              <a:rPr lang="en-US" altLang="ko-KR" dirty="0"/>
              <a:t>@GetMapping</a:t>
            </a:r>
            <a:r>
              <a:rPr lang="ko-KR" altLang="en-US" dirty="0"/>
              <a:t>과 동일한 놈이다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친구는 </a:t>
            </a:r>
            <a:r>
              <a:rPr lang="en-US" altLang="ko-KR" dirty="0"/>
              <a:t>GET</a:t>
            </a:r>
            <a:r>
              <a:rPr lang="ko-KR" altLang="en-US" dirty="0"/>
              <a:t>방식만 허용하고</a:t>
            </a:r>
            <a:r>
              <a:rPr lang="en-US" altLang="ko-KR" dirty="0"/>
              <a:t>, POST</a:t>
            </a:r>
            <a:r>
              <a:rPr lang="ko-KR" altLang="en-US" dirty="0"/>
              <a:t>방식은 허용하지 않는다는 특징이 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post</a:t>
            </a:r>
            <a:r>
              <a:rPr lang="ko-KR" altLang="en-US" dirty="0"/>
              <a:t>방식으로 처리가 불가능 </a:t>
            </a:r>
            <a:r>
              <a:rPr lang="en-US" altLang="ko-KR" dirty="0"/>
              <a:t>– </a:t>
            </a:r>
            <a:r>
              <a:rPr lang="ko-KR" altLang="en-US" dirty="0"/>
              <a:t>그래서 보안상 문제없는 페이지만 </a:t>
            </a:r>
            <a:r>
              <a:rPr lang="ko-KR" altLang="en-US" dirty="0" err="1"/>
              <a:t>넣어주는것이</a:t>
            </a:r>
            <a:r>
              <a:rPr lang="ko-KR" altLang="en-US" dirty="0"/>
              <a:t> 좋다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C8800A-F60F-388F-E4EE-46776EAE9CE8}"/>
              </a:ext>
            </a:extLst>
          </p:cNvPr>
          <p:cNvGrpSpPr/>
          <p:nvPr/>
        </p:nvGrpSpPr>
        <p:grpSpPr>
          <a:xfrm>
            <a:off x="181957" y="4138448"/>
            <a:ext cx="11055574" cy="2081050"/>
            <a:chOff x="252902" y="3129455"/>
            <a:chExt cx="11055574" cy="20810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2C7AB7-BB9F-70D0-337F-2D500751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902" y="3129455"/>
              <a:ext cx="11055574" cy="2081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C6A055-FB8E-D3FA-97E4-2BDA2D8860C8}"/>
                </a:ext>
              </a:extLst>
            </p:cNvPr>
            <p:cNvSpPr/>
            <p:nvPr/>
          </p:nvSpPr>
          <p:spPr>
            <a:xfrm>
              <a:off x="584286" y="4594184"/>
              <a:ext cx="8914438" cy="5453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310918"/>
      </p:ext>
    </p:extLst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03657" y="3075057"/>
            <a:ext cx="658475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ch02-20 (7:30)</a:t>
            </a:r>
          </a:p>
          <a:p>
            <a:pPr algn="ctr"/>
            <a:r>
              <a:rPr lang="en-US" altLang="ko-KR" sz="4000" b="1" dirty="0"/>
              <a:t>servlet-context.xml</a:t>
            </a:r>
            <a:r>
              <a:rPr lang="ko-KR" altLang="en-US" sz="4000" b="1" dirty="0"/>
              <a:t>의 비밀</a:t>
            </a:r>
          </a:p>
        </p:txBody>
      </p:sp>
    </p:spTree>
    <p:extLst>
      <p:ext uri="{BB962C8B-B14F-4D97-AF65-F5344CB8AC3E}">
        <p14:creationId xmlns:p14="http://schemas.microsoft.com/office/powerpoint/2010/main" val="522859062"/>
      </p:ext>
    </p:extLst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977B46-1D70-D9CB-D48C-A3E7B3B5428A}"/>
              </a:ext>
            </a:extLst>
          </p:cNvPr>
          <p:cNvSpPr txBox="1"/>
          <p:nvPr/>
        </p:nvSpPr>
        <p:spPr>
          <a:xfrm>
            <a:off x="252902" y="487116"/>
            <a:ext cx="5318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servlet-context.xml</a:t>
            </a:r>
            <a:r>
              <a:rPr lang="ko-KR" altLang="en-US" dirty="0"/>
              <a:t>파일 위에 보면 </a:t>
            </a:r>
            <a:r>
              <a:rPr lang="ko-KR" altLang="en-US" dirty="0" err="1"/>
              <a:t>저런게</a:t>
            </a:r>
            <a:r>
              <a:rPr lang="ko-KR" altLang="en-US" dirty="0"/>
              <a:t> 있는데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저기서 </a:t>
            </a:r>
            <a:endParaRPr lang="en-US" altLang="ko-KR" dirty="0"/>
          </a:p>
          <a:p>
            <a:r>
              <a:rPr lang="en-US" altLang="ko-KR" dirty="0" err="1"/>
              <a:t>xmlns:xsi</a:t>
            </a:r>
            <a:endParaRPr lang="en-US" altLang="ko-KR" dirty="0"/>
          </a:p>
          <a:p>
            <a:r>
              <a:rPr lang="en-US" altLang="ko-KR" dirty="0" err="1"/>
              <a:t>xmlns:beans</a:t>
            </a:r>
            <a:endParaRPr lang="en-US" altLang="ko-KR" dirty="0"/>
          </a:p>
          <a:p>
            <a:r>
              <a:rPr lang="en-US" altLang="ko-KR" dirty="0" err="1"/>
              <a:t>xmlns:context</a:t>
            </a:r>
            <a:r>
              <a:rPr lang="en-US" altLang="ko-KR" dirty="0"/>
              <a:t> … </a:t>
            </a:r>
          </a:p>
          <a:p>
            <a:endParaRPr lang="en-US" altLang="ko-KR" dirty="0"/>
          </a:p>
          <a:p>
            <a:r>
              <a:rPr lang="ko-KR" altLang="en-US" dirty="0" err="1"/>
              <a:t>이런게</a:t>
            </a:r>
            <a:r>
              <a:rPr lang="ko-KR" altLang="en-US" dirty="0"/>
              <a:t> 보이지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저거 다 태그 앞에 붙여야 </a:t>
            </a:r>
            <a:r>
              <a:rPr lang="ko-KR" altLang="en-US" dirty="0" err="1"/>
              <a:t>하는거야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5C964C-7C27-5E71-4E70-0420C263D5EB}"/>
              </a:ext>
            </a:extLst>
          </p:cNvPr>
          <p:cNvGrpSpPr/>
          <p:nvPr/>
        </p:nvGrpSpPr>
        <p:grpSpPr>
          <a:xfrm>
            <a:off x="749804" y="3621862"/>
            <a:ext cx="9811615" cy="2037958"/>
            <a:chOff x="749804" y="3621862"/>
            <a:chExt cx="9811615" cy="20379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12C7C4E-BBC2-6DB1-6940-64F98D7E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804" y="3621862"/>
              <a:ext cx="9811615" cy="2037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5008AC2-8366-6CF3-A542-0E1F7F1DC1FA}"/>
                </a:ext>
              </a:extLst>
            </p:cNvPr>
            <p:cNvSpPr/>
            <p:nvPr/>
          </p:nvSpPr>
          <p:spPr>
            <a:xfrm>
              <a:off x="1237593" y="4083270"/>
              <a:ext cx="2278118" cy="10562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266673"/>
      </p:ext>
    </p:extLst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15AF-C950-BDA0-E2B7-86F250F96750}"/>
              </a:ext>
            </a:extLst>
          </p:cNvPr>
          <p:cNvSpPr txBox="1"/>
          <p:nvPr/>
        </p:nvSpPr>
        <p:spPr>
          <a:xfrm>
            <a:off x="1127234" y="1032641"/>
            <a:ext cx="5957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그래서 파일 내부 다른 문구들을 보면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아래처럼 </a:t>
            </a:r>
            <a:r>
              <a:rPr lang="en-US" altLang="ko-KR" dirty="0"/>
              <a:t>beans: </a:t>
            </a:r>
            <a:r>
              <a:rPr lang="ko-KR" altLang="en-US" dirty="0" err="1"/>
              <a:t>이런식으로</a:t>
            </a:r>
            <a:r>
              <a:rPr lang="ko-KR" altLang="en-US" dirty="0"/>
              <a:t> 태그 앞에 명칭을 붙여주지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3F7F60-17A0-4648-D1F3-BFAE97971907}"/>
              </a:ext>
            </a:extLst>
          </p:cNvPr>
          <p:cNvGrpSpPr/>
          <p:nvPr/>
        </p:nvGrpSpPr>
        <p:grpSpPr>
          <a:xfrm>
            <a:off x="1228249" y="2577051"/>
            <a:ext cx="7593447" cy="3248308"/>
            <a:chOff x="1228249" y="2577051"/>
            <a:chExt cx="7593447" cy="32483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056918-8C88-DE5C-E2DE-466A0BFBD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8249" y="2577051"/>
              <a:ext cx="7593447" cy="32483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60352BC-8A06-BDA5-42ED-1EEFAEC188BB}"/>
                </a:ext>
              </a:extLst>
            </p:cNvPr>
            <p:cNvSpPr/>
            <p:nvPr/>
          </p:nvSpPr>
          <p:spPr>
            <a:xfrm>
              <a:off x="1426779" y="4051739"/>
              <a:ext cx="701566" cy="2522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9654F03-F730-7F13-0730-6EC913063FA8}"/>
                </a:ext>
              </a:extLst>
            </p:cNvPr>
            <p:cNvSpPr/>
            <p:nvPr/>
          </p:nvSpPr>
          <p:spPr>
            <a:xfrm>
              <a:off x="1426779" y="5352940"/>
              <a:ext cx="827690" cy="3147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298308"/>
      </p:ext>
    </p:extLst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977B46-1D70-D9CB-D48C-A3E7B3B5428A}"/>
              </a:ext>
            </a:extLst>
          </p:cNvPr>
          <p:cNvSpPr txBox="1"/>
          <p:nvPr/>
        </p:nvSpPr>
        <p:spPr>
          <a:xfrm>
            <a:off x="252902" y="487116"/>
            <a:ext cx="71145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맨 위에 저 부분은 별명을 </a:t>
            </a:r>
            <a:r>
              <a:rPr lang="ko-KR" altLang="en-US" dirty="0" err="1"/>
              <a:t>안붙여줬네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 이유는 아래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 err="1"/>
              <a:t>xmlns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개는 생략이 가능해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그래야 어떤 것을 생략했는지 알 수 있기 때문이지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어쨌든 한 개는 생략이 가능하기 때문에  </a:t>
            </a:r>
            <a:r>
              <a:rPr lang="en-US" altLang="ko-KR" dirty="0" err="1"/>
              <a:t>mvc</a:t>
            </a:r>
            <a:r>
              <a:rPr lang="ko-KR" altLang="en-US" dirty="0"/>
              <a:t>부분은 삭제를 </a:t>
            </a:r>
            <a:r>
              <a:rPr lang="ko-KR" altLang="en-US" dirty="0" err="1"/>
              <a:t>한거야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5C964C-7C27-5E71-4E70-0420C263D5EB}"/>
              </a:ext>
            </a:extLst>
          </p:cNvPr>
          <p:cNvGrpSpPr/>
          <p:nvPr/>
        </p:nvGrpSpPr>
        <p:grpSpPr>
          <a:xfrm>
            <a:off x="418728" y="3219841"/>
            <a:ext cx="9811615" cy="2037958"/>
            <a:chOff x="749804" y="3621862"/>
            <a:chExt cx="9811615" cy="20379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12C7C4E-BBC2-6DB1-6940-64F98D7E3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804" y="3621862"/>
              <a:ext cx="9811615" cy="20379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5008AC2-8366-6CF3-A542-0E1F7F1DC1FA}"/>
                </a:ext>
              </a:extLst>
            </p:cNvPr>
            <p:cNvSpPr/>
            <p:nvPr/>
          </p:nvSpPr>
          <p:spPr>
            <a:xfrm>
              <a:off x="2222938" y="3846786"/>
              <a:ext cx="961696" cy="3231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790774"/>
      </p:ext>
    </p:extLst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977B46-1D70-D9CB-D48C-A3E7B3B5428A}"/>
              </a:ext>
            </a:extLst>
          </p:cNvPr>
          <p:cNvSpPr txBox="1"/>
          <p:nvPr/>
        </p:nvSpPr>
        <p:spPr>
          <a:xfrm>
            <a:off x="1403784" y="1259627"/>
            <a:ext cx="62281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원래는 아래 사진처럼 </a:t>
            </a:r>
            <a:r>
              <a:rPr lang="en-US" altLang="ko-KR" dirty="0"/>
              <a:t>:</a:t>
            </a:r>
            <a:r>
              <a:rPr lang="en-US" altLang="ko-KR" dirty="0" err="1"/>
              <a:t>mvc</a:t>
            </a:r>
            <a:r>
              <a:rPr lang="ko-KR" altLang="en-US" dirty="0"/>
              <a:t>라는 별명이 붙어있어야 </a:t>
            </a:r>
            <a:r>
              <a:rPr lang="ko-KR" altLang="en-US" dirty="0" err="1"/>
              <a:t>한단다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만약 저렇게 붙어 있다면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내용들 중에서도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5CC77F-E467-5466-90AE-3275681DDE05}"/>
              </a:ext>
            </a:extLst>
          </p:cNvPr>
          <p:cNvGrpSpPr/>
          <p:nvPr/>
        </p:nvGrpSpPr>
        <p:grpSpPr>
          <a:xfrm>
            <a:off x="886944" y="3846786"/>
            <a:ext cx="8463188" cy="1321030"/>
            <a:chOff x="886944" y="3846786"/>
            <a:chExt cx="8463188" cy="13210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73BF5F7-79C5-B47F-C008-ED3E401D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944" y="3846786"/>
              <a:ext cx="8463188" cy="13210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3F999C8-10C9-12B4-070D-F6F5EA96A37E}"/>
                </a:ext>
              </a:extLst>
            </p:cNvPr>
            <p:cNvSpPr/>
            <p:nvPr/>
          </p:nvSpPr>
          <p:spPr>
            <a:xfrm>
              <a:off x="2361019" y="3846786"/>
              <a:ext cx="1225635" cy="2995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39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EA09C-A80F-4925-14CC-DB7E83D953A8}"/>
              </a:ext>
            </a:extLst>
          </p:cNvPr>
          <p:cNvSpPr txBox="1"/>
          <p:nvPr/>
        </p:nvSpPr>
        <p:spPr>
          <a:xfrm>
            <a:off x="291662" y="708590"/>
            <a:ext cx="1165030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우리는 여태까지 </a:t>
            </a:r>
            <a:r>
              <a:rPr lang="en-US" altLang="ko-KR" dirty="0"/>
              <a:t>String[ ] </a:t>
            </a:r>
            <a:r>
              <a:rPr lang="en-US" altLang="ko-KR" dirty="0" err="1"/>
              <a:t>args</a:t>
            </a:r>
            <a:r>
              <a:rPr lang="ko-KR" altLang="en-US" dirty="0"/>
              <a:t>에 값을 넣고 뺀다고 한다면 </a:t>
            </a:r>
            <a:endParaRPr lang="en-US" altLang="ko-KR" dirty="0"/>
          </a:p>
          <a:p>
            <a:r>
              <a:rPr lang="en-US" altLang="ko-KR" dirty="0" err="1"/>
              <a:t>args</a:t>
            </a:r>
            <a:r>
              <a:rPr lang="en-US" altLang="ko-KR" dirty="0"/>
              <a:t>[0] = “</a:t>
            </a:r>
            <a:r>
              <a:rPr lang="ko-KR" altLang="en-US" dirty="0"/>
              <a:t>안녕</a:t>
            </a:r>
            <a:r>
              <a:rPr lang="en-US" altLang="ko-KR" dirty="0"/>
              <a:t>” </a:t>
            </a:r>
          </a:p>
          <a:p>
            <a:r>
              <a:rPr lang="en-US" altLang="ko-KR" dirty="0" err="1"/>
              <a:t>args</a:t>
            </a:r>
            <a:r>
              <a:rPr lang="en-US" altLang="ko-KR" dirty="0"/>
              <a:t>[1] = “</a:t>
            </a:r>
            <a:r>
              <a:rPr lang="ko-KR" altLang="en-US" dirty="0" err="1"/>
              <a:t>잘가</a:t>
            </a:r>
            <a:r>
              <a:rPr lang="en-US" altLang="ko-KR" dirty="0"/>
              <a:t>” </a:t>
            </a:r>
          </a:p>
          <a:p>
            <a:r>
              <a:rPr lang="en-US" altLang="ko-KR" dirty="0"/>
              <a:t>// </a:t>
            </a:r>
            <a:r>
              <a:rPr lang="ko-KR" altLang="en-US" dirty="0"/>
              <a:t>여태까지는 </a:t>
            </a:r>
            <a:r>
              <a:rPr lang="ko-KR" altLang="en-US" dirty="0" err="1"/>
              <a:t>이런식으로</a:t>
            </a:r>
            <a:r>
              <a:rPr lang="ko-KR" altLang="en-US" dirty="0"/>
              <a:t> 저장 순서에 관련돼서 값을 넣고 뺐었는데 </a:t>
            </a:r>
            <a:endParaRPr lang="en-US" altLang="ko-KR" dirty="0"/>
          </a:p>
          <a:p>
            <a:r>
              <a:rPr lang="en-US" altLang="ko-KR" dirty="0" err="1"/>
              <a:t>HttpServletRequest</a:t>
            </a:r>
            <a:r>
              <a:rPr lang="ko-KR" altLang="en-US" dirty="0"/>
              <a:t>를 사용하면 값을 빼내는 방법이 순서가 아닌 메서드를 사용하는 방법으로 달라진다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request.getparameter</a:t>
            </a:r>
            <a:r>
              <a:rPr lang="en-US" altLang="ko-KR" dirty="0"/>
              <a:t>( ) 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 err="1"/>
              <a:t>HttpServletRequest</a:t>
            </a:r>
            <a:r>
              <a:rPr lang="en-US" altLang="ko-KR" dirty="0"/>
              <a:t> </a:t>
            </a:r>
            <a:r>
              <a:rPr lang="ko-KR" altLang="en-US" dirty="0"/>
              <a:t>내부 메서드를 사용해야 요청 값을 뽑아낼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[0], [1]… </a:t>
            </a:r>
            <a:r>
              <a:rPr lang="ko-KR" altLang="en-US" dirty="0"/>
              <a:t>이런 식으로 값의 저장 순서가 아닌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원하는 값이 담겨진 메서드를 호출해야 원하는 값을 뽑을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파라미터를 </a:t>
            </a:r>
            <a:r>
              <a:rPr lang="ko-KR" altLang="en-US" dirty="0" err="1"/>
              <a:t>뽑고싶으면</a:t>
            </a:r>
            <a:r>
              <a:rPr lang="ko-KR" altLang="en-US" dirty="0"/>
              <a:t> </a:t>
            </a:r>
            <a:r>
              <a:rPr lang="en-US" altLang="ko-KR" dirty="0" err="1"/>
              <a:t>request.getParameter</a:t>
            </a:r>
            <a:r>
              <a:rPr lang="en-US" altLang="ko-KR" dirty="0"/>
              <a:t>( ) </a:t>
            </a:r>
          </a:p>
          <a:p>
            <a:r>
              <a:rPr lang="ko-KR" altLang="en-US" dirty="0"/>
              <a:t>스키마를 </a:t>
            </a:r>
            <a:r>
              <a:rPr lang="ko-KR" altLang="en-US" dirty="0" err="1"/>
              <a:t>뽑고싶으면</a:t>
            </a:r>
            <a:r>
              <a:rPr lang="ko-KR" altLang="en-US" dirty="0"/>
              <a:t> </a:t>
            </a:r>
            <a:r>
              <a:rPr lang="en-US" altLang="ko-KR" dirty="0" err="1"/>
              <a:t>request.getScheme</a:t>
            </a:r>
            <a:r>
              <a:rPr lang="en-US" altLang="ko-KR" dirty="0"/>
              <a:t>( ) </a:t>
            </a:r>
            <a:r>
              <a:rPr lang="ko-KR" altLang="en-US" dirty="0" err="1"/>
              <a:t>이런식으로</a:t>
            </a:r>
            <a:r>
              <a:rPr lang="ko-KR" altLang="en-US" dirty="0"/>
              <a:t> 말이다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6889585"/>
      </p:ext>
    </p:extLst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B63388F-9EDE-A42C-5742-6464E46B29F9}"/>
              </a:ext>
            </a:extLst>
          </p:cNvPr>
          <p:cNvGrpSpPr/>
          <p:nvPr/>
        </p:nvGrpSpPr>
        <p:grpSpPr>
          <a:xfrm>
            <a:off x="419964" y="923981"/>
            <a:ext cx="10866479" cy="1182470"/>
            <a:chOff x="798337" y="3714477"/>
            <a:chExt cx="10866479" cy="11824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F7D9A5-53B4-0174-49DA-4EA368121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337" y="3714477"/>
              <a:ext cx="10866479" cy="813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E60417-39FA-8A41-243D-B87B0902524E}"/>
                </a:ext>
              </a:extLst>
            </p:cNvPr>
            <p:cNvSpPr txBox="1"/>
            <p:nvPr/>
          </p:nvSpPr>
          <p:spPr>
            <a:xfrm>
              <a:off x="993228" y="4527615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이런 식이 아니라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BC1EEF-E625-4D7A-C3DF-AAB9B39BF6CF}"/>
              </a:ext>
            </a:extLst>
          </p:cNvPr>
          <p:cNvGrpSpPr/>
          <p:nvPr/>
        </p:nvGrpSpPr>
        <p:grpSpPr>
          <a:xfrm>
            <a:off x="233634" y="4033005"/>
            <a:ext cx="11724732" cy="662501"/>
            <a:chOff x="233634" y="4033005"/>
            <a:chExt cx="11724732" cy="66250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B4E8F68-C517-810E-E6AB-6D122626F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634" y="4033005"/>
              <a:ext cx="11724732" cy="662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65264B5-BA87-AF67-ED67-0FE62B76BC96}"/>
                </a:ext>
              </a:extLst>
            </p:cNvPr>
            <p:cNvSpPr/>
            <p:nvPr/>
          </p:nvSpPr>
          <p:spPr>
            <a:xfrm>
              <a:off x="300736" y="4091153"/>
              <a:ext cx="1062981" cy="5044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B0D3982-9E09-EE94-D66E-DA76423BEFB3}"/>
              </a:ext>
            </a:extLst>
          </p:cNvPr>
          <p:cNvSpPr txBox="1"/>
          <p:nvPr/>
        </p:nvSpPr>
        <p:spPr>
          <a:xfrm>
            <a:off x="835572" y="502920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작성돼야 하겠지</a:t>
            </a:r>
          </a:p>
        </p:txBody>
      </p:sp>
    </p:spTree>
    <p:extLst>
      <p:ext uri="{BB962C8B-B14F-4D97-AF65-F5344CB8AC3E}">
        <p14:creationId xmlns:p14="http://schemas.microsoft.com/office/powerpoint/2010/main" val="3757366654"/>
      </p:ext>
    </p:extLst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70358" y="3075057"/>
            <a:ext cx="8051371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STS GETTER/SETTER </a:t>
            </a:r>
            <a:r>
              <a:rPr lang="ko-KR" altLang="en-US" sz="4000" b="1" dirty="0"/>
              <a:t>만드는 방법</a:t>
            </a:r>
          </a:p>
        </p:txBody>
      </p:sp>
    </p:spTree>
    <p:extLst>
      <p:ext uri="{BB962C8B-B14F-4D97-AF65-F5344CB8AC3E}">
        <p14:creationId xmlns:p14="http://schemas.microsoft.com/office/powerpoint/2010/main" val="872113028"/>
      </p:ext>
    </p:extLst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507DA2C-9102-87AE-E95F-21D25F8412A3}"/>
              </a:ext>
            </a:extLst>
          </p:cNvPr>
          <p:cNvGrpSpPr/>
          <p:nvPr/>
        </p:nvGrpSpPr>
        <p:grpSpPr>
          <a:xfrm>
            <a:off x="566840" y="549127"/>
            <a:ext cx="3689396" cy="5759746"/>
            <a:chOff x="5564509" y="691017"/>
            <a:chExt cx="3689396" cy="57597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867CD7B-49FC-1B3C-6870-7C33F05DB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2467" y="691017"/>
              <a:ext cx="3651438" cy="57597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D1209EF-4685-3578-7CCC-12B57A537D71}"/>
                </a:ext>
              </a:extLst>
            </p:cNvPr>
            <p:cNvSpPr/>
            <p:nvPr/>
          </p:nvSpPr>
          <p:spPr>
            <a:xfrm>
              <a:off x="5564509" y="691017"/>
              <a:ext cx="531491" cy="262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64EE41-1E55-5A68-964B-DB1F00CCB6BE}"/>
                </a:ext>
              </a:extLst>
            </p:cNvPr>
            <p:cNvSpPr/>
            <p:nvPr/>
          </p:nvSpPr>
          <p:spPr>
            <a:xfrm>
              <a:off x="5830254" y="4458976"/>
              <a:ext cx="1666249" cy="262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C0B59E-F35D-D0C6-C1BA-9BD06E716CAF}"/>
                </a:ext>
              </a:extLst>
            </p:cNvPr>
            <p:cNvSpPr/>
            <p:nvPr/>
          </p:nvSpPr>
          <p:spPr>
            <a:xfrm>
              <a:off x="5830255" y="5144776"/>
              <a:ext cx="1319408" cy="2627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A7E3CB2-A2BA-E0CF-D2CB-3D4D1C7BD792}"/>
              </a:ext>
            </a:extLst>
          </p:cNvPr>
          <p:cNvSpPr txBox="1"/>
          <p:nvPr/>
        </p:nvSpPr>
        <p:spPr>
          <a:xfrm>
            <a:off x="4950372" y="1127234"/>
            <a:ext cx="2888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getter/setter </a:t>
            </a:r>
            <a:r>
              <a:rPr lang="ko-KR" altLang="en-US" dirty="0"/>
              <a:t>만들 때에는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toString</a:t>
            </a:r>
            <a:r>
              <a:rPr lang="ko-KR" altLang="en-US" dirty="0"/>
              <a:t>도 꼭 만들어주자</a:t>
            </a:r>
          </a:p>
        </p:txBody>
      </p:sp>
    </p:spTree>
    <p:extLst>
      <p:ext uri="{BB962C8B-B14F-4D97-AF65-F5344CB8AC3E}">
        <p14:creationId xmlns:p14="http://schemas.microsoft.com/office/powerpoint/2010/main" val="2385583840"/>
      </p:ext>
    </p:extLst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80688" y="3075057"/>
            <a:ext cx="683071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ch02-20 (14:00)</a:t>
            </a:r>
          </a:p>
          <a:p>
            <a:pPr algn="ctr"/>
            <a:r>
              <a:rPr lang="en-US" altLang="ko-KR" sz="4000" b="1" dirty="0"/>
              <a:t>URL </a:t>
            </a:r>
            <a:r>
              <a:rPr lang="ko-KR" altLang="en-US" sz="4000" b="1" dirty="0"/>
              <a:t>인코딩이 깨짐 해결방법</a:t>
            </a:r>
          </a:p>
        </p:txBody>
      </p:sp>
    </p:spTree>
    <p:extLst>
      <p:ext uri="{BB962C8B-B14F-4D97-AF65-F5344CB8AC3E}">
        <p14:creationId xmlns:p14="http://schemas.microsoft.com/office/powerpoint/2010/main" val="3089042552"/>
      </p:ext>
    </p:extLst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461FE-CB20-CD72-F372-1099431E0BC1}"/>
              </a:ext>
            </a:extLst>
          </p:cNvPr>
          <p:cNvSpPr txBox="1"/>
          <p:nvPr/>
        </p:nvSpPr>
        <p:spPr>
          <a:xfrm>
            <a:off x="1718441" y="1300655"/>
            <a:ext cx="592335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JSP</a:t>
            </a:r>
            <a:r>
              <a:rPr lang="ko-KR" altLang="en-US" dirty="0"/>
              <a:t>에서 브라우저로 직접 보내는 한글은 깨지지 않는데</a:t>
            </a:r>
            <a:endParaRPr lang="en-US" altLang="ko-KR" dirty="0"/>
          </a:p>
          <a:p>
            <a:r>
              <a:rPr lang="en-US" altLang="ko-KR" dirty="0"/>
              <a:t>Controller</a:t>
            </a:r>
            <a:r>
              <a:rPr lang="ko-KR" altLang="en-US" dirty="0"/>
              <a:t>에서 보내는 한글은 깨짐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Controller</a:t>
            </a:r>
            <a:r>
              <a:rPr lang="ko-KR" altLang="en-US" dirty="0"/>
              <a:t>에서 인코딩을 시켜서 </a:t>
            </a:r>
            <a:r>
              <a:rPr lang="en-US" altLang="ko-KR" dirty="0" err="1"/>
              <a:t>jsp</a:t>
            </a:r>
            <a:r>
              <a:rPr lang="ko-KR" altLang="en-US" dirty="0"/>
              <a:t>로 보내야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en-US" altLang="ko-KR" dirty="0"/>
              <a:t>msg</a:t>
            </a:r>
            <a:r>
              <a:rPr lang="ko-KR" altLang="en-US" dirty="0"/>
              <a:t>라는 변수를 만들어서 </a:t>
            </a:r>
            <a:endParaRPr lang="en-US" altLang="ko-KR" dirty="0"/>
          </a:p>
          <a:p>
            <a:r>
              <a:rPr lang="ko-KR" altLang="en-US" dirty="0"/>
              <a:t>오류가 난 원인을 </a:t>
            </a:r>
            <a:r>
              <a:rPr lang="en-US" altLang="ko-KR" dirty="0"/>
              <a:t>URL</a:t>
            </a:r>
            <a:r>
              <a:rPr lang="ko-KR" altLang="en-US" dirty="0"/>
              <a:t>으로 사용자에게 알려주고 싶음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그럴 경우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3271577"/>
      </p:ext>
    </p:extLst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A5CFA5-1386-89A1-78ED-D542A4E11AF7}"/>
              </a:ext>
            </a:extLst>
          </p:cNvPr>
          <p:cNvGrpSpPr/>
          <p:nvPr/>
        </p:nvGrpSpPr>
        <p:grpSpPr>
          <a:xfrm>
            <a:off x="684584" y="528439"/>
            <a:ext cx="10062278" cy="4460896"/>
            <a:chOff x="684584" y="528439"/>
            <a:chExt cx="10062278" cy="44608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1F7BD1A-68E6-84C7-E4B3-C1C2B069F59E}"/>
                </a:ext>
              </a:extLst>
            </p:cNvPr>
            <p:cNvGrpSpPr/>
            <p:nvPr/>
          </p:nvGrpSpPr>
          <p:grpSpPr>
            <a:xfrm>
              <a:off x="684584" y="2934204"/>
              <a:ext cx="10062278" cy="2055131"/>
              <a:chOff x="692467" y="2752901"/>
              <a:chExt cx="10062278" cy="20551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657488C-C3A6-0C47-A1D5-EDBDAC3A1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2467" y="2752901"/>
                <a:ext cx="10062278" cy="20551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0A6EA1A-9FEE-F300-56F5-4FD74AC3C0C3}"/>
                  </a:ext>
                </a:extLst>
              </p:cNvPr>
              <p:cNvSpPr/>
              <p:nvPr/>
            </p:nvSpPr>
            <p:spPr>
              <a:xfrm>
                <a:off x="3366259" y="3780466"/>
                <a:ext cx="6190953" cy="28885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1282E9B-5C64-2B62-7584-1F83D6E3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584" y="528439"/>
              <a:ext cx="6259772" cy="1686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6B32865-3BC0-4BC7-7738-62E68C081A87}"/>
                </a:ext>
              </a:extLst>
            </p:cNvPr>
            <p:cNvSpPr/>
            <p:nvPr/>
          </p:nvSpPr>
          <p:spPr>
            <a:xfrm>
              <a:off x="1544659" y="1371746"/>
              <a:ext cx="3334769" cy="2205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F312880-DDFC-36FC-ACA7-02799148B6BB}"/>
                </a:ext>
              </a:extLst>
            </p:cNvPr>
            <p:cNvSpPr/>
            <p:nvPr/>
          </p:nvSpPr>
          <p:spPr>
            <a:xfrm>
              <a:off x="5615473" y="3217835"/>
              <a:ext cx="2223300" cy="2888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D54D8B49-2FB3-FFDD-7DED-6E3D615CDA8F}"/>
                </a:ext>
              </a:extLst>
            </p:cNvPr>
            <p:cNvSpPr/>
            <p:nvPr/>
          </p:nvSpPr>
          <p:spPr>
            <a:xfrm>
              <a:off x="3133717" y="2310556"/>
              <a:ext cx="449317" cy="52814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586F75-C64D-9133-7F83-31A34DF3B05E}"/>
              </a:ext>
            </a:extLst>
          </p:cNvPr>
          <p:cNvSpPr txBox="1"/>
          <p:nvPr/>
        </p:nvSpPr>
        <p:spPr>
          <a:xfrm>
            <a:off x="1127234" y="5320862"/>
            <a:ext cx="8216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URLEncoder</a:t>
            </a:r>
            <a:r>
              <a:rPr lang="ko-KR" altLang="en-US" dirty="0"/>
              <a:t>객체를 사용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사용방법 </a:t>
            </a:r>
            <a:r>
              <a:rPr lang="en-US" altLang="ko-KR" dirty="0" err="1"/>
              <a:t>URLEncoder.encode</a:t>
            </a:r>
            <a:r>
              <a:rPr lang="en-US" altLang="ko-KR" dirty="0"/>
              <a:t>(“</a:t>
            </a:r>
            <a:r>
              <a:rPr lang="ko-KR" altLang="en-US" dirty="0"/>
              <a:t>작성내용</a:t>
            </a:r>
            <a:r>
              <a:rPr lang="en-US" altLang="ko-KR" dirty="0"/>
              <a:t>”, “</a:t>
            </a:r>
            <a:r>
              <a:rPr lang="ko-KR" altLang="en-US" dirty="0" err="1"/>
              <a:t>인코딩버전</a:t>
            </a:r>
            <a:r>
              <a:rPr lang="en-US" altLang="ko-KR" dirty="0"/>
              <a:t>”) + </a:t>
            </a:r>
            <a:r>
              <a:rPr lang="ko-KR" altLang="en-US" dirty="0"/>
              <a:t>메소드</a:t>
            </a:r>
            <a:r>
              <a:rPr lang="en-US" altLang="ko-KR" dirty="0"/>
              <a:t> </a:t>
            </a:r>
            <a:r>
              <a:rPr lang="ko-KR" altLang="en-US" dirty="0"/>
              <a:t>예외처리 </a:t>
            </a:r>
          </a:p>
        </p:txBody>
      </p:sp>
    </p:spTree>
    <p:extLst>
      <p:ext uri="{BB962C8B-B14F-4D97-AF65-F5344CB8AC3E}">
        <p14:creationId xmlns:p14="http://schemas.microsoft.com/office/powerpoint/2010/main" val="370718818"/>
      </p:ext>
    </p:extLst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447131" y="2255250"/>
            <a:ext cx="9297738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ch02-20 (15:30)</a:t>
            </a:r>
          </a:p>
          <a:p>
            <a:pPr algn="ctr"/>
            <a:r>
              <a:rPr lang="ko-KR" altLang="en-US" sz="4000" b="1" dirty="0"/>
              <a:t>그래도 한글이 깨지거나 안 나오는 경우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Controller &gt; </a:t>
            </a:r>
            <a:r>
              <a:rPr lang="en-US" altLang="ko-KR" sz="4000" b="1" dirty="0" err="1"/>
              <a:t>jsp</a:t>
            </a:r>
            <a:r>
              <a:rPr lang="ko-KR" altLang="en-US" sz="4000" b="1" dirty="0"/>
              <a:t>로 </a:t>
            </a:r>
            <a:r>
              <a:rPr lang="en-US" altLang="ko-KR" sz="4000" b="1" dirty="0"/>
              <a:t>msg </a:t>
            </a:r>
            <a:r>
              <a:rPr lang="ko-KR" altLang="en-US" sz="4000" b="1" dirty="0"/>
              <a:t>보냈는데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EL</a:t>
            </a:r>
            <a:r>
              <a:rPr lang="ko-KR" altLang="en-US" sz="4000" b="1" dirty="0"/>
              <a:t>으로 출력이 안될 경우</a:t>
            </a:r>
          </a:p>
        </p:txBody>
      </p:sp>
    </p:spTree>
    <p:extLst>
      <p:ext uri="{BB962C8B-B14F-4D97-AF65-F5344CB8AC3E}">
        <p14:creationId xmlns:p14="http://schemas.microsoft.com/office/powerpoint/2010/main" val="2208544887"/>
      </p:ext>
    </p:extLst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461FE-CB20-CD72-F372-1099431E0BC1}"/>
              </a:ext>
            </a:extLst>
          </p:cNvPr>
          <p:cNvSpPr txBox="1"/>
          <p:nvPr/>
        </p:nvSpPr>
        <p:spPr>
          <a:xfrm>
            <a:off x="331075" y="725214"/>
            <a:ext cx="92235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</a:t>
            </a:r>
            <a:r>
              <a:rPr lang="ko-KR" altLang="en-US" dirty="0"/>
              <a:t>에서 인코딩한 글자를 표현하려면 </a:t>
            </a:r>
            <a:endParaRPr lang="en-US" altLang="ko-KR" dirty="0"/>
          </a:p>
          <a:p>
            <a:r>
              <a:rPr lang="ko-KR" altLang="en-US" dirty="0"/>
              <a:t>원래대로라면 그 문구를 받는 </a:t>
            </a:r>
            <a:r>
              <a:rPr lang="en-US" altLang="ko-KR" dirty="0" err="1"/>
              <a:t>jsp</a:t>
            </a:r>
            <a:r>
              <a:rPr lang="ko-KR" altLang="en-US" dirty="0"/>
              <a:t>에서는 디코딩을 해주어야 한다고 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URLEncoder</a:t>
            </a:r>
            <a:r>
              <a:rPr lang="ko-KR" altLang="en-US" dirty="0"/>
              <a:t>로 인코딩을 했으니 그 문구를 받는 </a:t>
            </a:r>
            <a:r>
              <a:rPr lang="en-US" altLang="ko-KR" dirty="0" err="1"/>
              <a:t>jsp</a:t>
            </a:r>
            <a:r>
              <a:rPr lang="ko-KR" altLang="en-US" dirty="0"/>
              <a:t>에서는 </a:t>
            </a:r>
            <a:endParaRPr lang="en-US" altLang="ko-KR" dirty="0"/>
          </a:p>
          <a:p>
            <a:r>
              <a:rPr lang="en-US" altLang="ko-KR" dirty="0" err="1"/>
              <a:t>URLDecoder</a:t>
            </a:r>
            <a:r>
              <a:rPr lang="ko-KR" altLang="en-US" dirty="0"/>
              <a:t>을 사용하여 디코딩을 해주자 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왜 </a:t>
            </a:r>
            <a:r>
              <a:rPr lang="ko-KR" altLang="en-US" b="1" dirty="0" err="1">
                <a:solidFill>
                  <a:srgbClr val="FF0000"/>
                </a:solidFill>
              </a:rPr>
              <a:t>인코딩한걸</a:t>
            </a:r>
            <a:r>
              <a:rPr lang="ko-KR" altLang="en-US" b="1" dirty="0">
                <a:solidFill>
                  <a:srgbClr val="FF0000"/>
                </a:solidFill>
              </a:rPr>
              <a:t> 디코딩하는지는 잘 모르겠다</a:t>
            </a:r>
            <a:r>
              <a:rPr lang="en-US" altLang="ko-KR" b="1" dirty="0">
                <a:solidFill>
                  <a:srgbClr val="FF0000"/>
                </a:solidFill>
              </a:rPr>
              <a:t>.)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추가적으로 </a:t>
            </a:r>
            <a:r>
              <a:rPr lang="en-US" altLang="ko-KR" dirty="0" err="1"/>
              <a:t>URLDecoder</a:t>
            </a:r>
            <a:r>
              <a:rPr lang="ko-KR" altLang="en-US" dirty="0"/>
              <a:t>를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내에서 사용하려면 </a:t>
            </a:r>
            <a:r>
              <a:rPr lang="en-US" altLang="ko-KR" dirty="0"/>
              <a:t>java</a:t>
            </a:r>
            <a:r>
              <a:rPr lang="ko-KR" altLang="en-US" dirty="0"/>
              <a:t>라이브러리를 </a:t>
            </a:r>
            <a:r>
              <a:rPr lang="en-US" altLang="ko-KR" dirty="0"/>
              <a:t>import</a:t>
            </a:r>
            <a:r>
              <a:rPr lang="ko-KR" altLang="en-US" dirty="0"/>
              <a:t>해줘야 한다</a:t>
            </a:r>
            <a:endParaRPr lang="en-US" altLang="ko-KR" dirty="0"/>
          </a:p>
          <a:p>
            <a:r>
              <a:rPr lang="ko-KR" altLang="en-US" dirty="0"/>
              <a:t>자세한 내용은 다음 페이지에서 한번 더 설명예정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1985CA-AE2A-359D-40CA-62D56E59C353}"/>
              </a:ext>
            </a:extLst>
          </p:cNvPr>
          <p:cNvGrpSpPr/>
          <p:nvPr/>
        </p:nvGrpSpPr>
        <p:grpSpPr>
          <a:xfrm>
            <a:off x="649609" y="3706333"/>
            <a:ext cx="7276815" cy="305991"/>
            <a:chOff x="649609" y="3706333"/>
            <a:chExt cx="7276815" cy="30599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EE28C8F-540F-B4FC-8617-660494AE6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09" y="3706333"/>
              <a:ext cx="7276815" cy="236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63608D1-2F42-202D-4718-A7F433A5398B}"/>
                </a:ext>
              </a:extLst>
            </p:cNvPr>
            <p:cNvSpPr/>
            <p:nvPr/>
          </p:nvSpPr>
          <p:spPr>
            <a:xfrm>
              <a:off x="3195462" y="3706333"/>
              <a:ext cx="4198566" cy="3059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F67AF7-DD13-6A9C-C259-87753FAA554C}"/>
              </a:ext>
            </a:extLst>
          </p:cNvPr>
          <p:cNvSpPr txBox="1"/>
          <p:nvPr/>
        </p:nvSpPr>
        <p:spPr>
          <a:xfrm>
            <a:off x="3649718" y="417141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+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1524C7-A054-F6B2-FAC0-880B9915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1" y="4699840"/>
            <a:ext cx="6670469" cy="737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CEBA41-F13E-6171-905A-677E46D8822A}"/>
              </a:ext>
            </a:extLst>
          </p:cNvPr>
          <p:cNvSpPr/>
          <p:nvPr/>
        </p:nvSpPr>
        <p:spPr>
          <a:xfrm>
            <a:off x="694923" y="5075268"/>
            <a:ext cx="4198566" cy="305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35899578"/>
      </p:ext>
    </p:extLst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74F7C24-BFC0-EFFB-3321-28A6235F75A9}"/>
              </a:ext>
            </a:extLst>
          </p:cNvPr>
          <p:cNvGrpSpPr/>
          <p:nvPr/>
        </p:nvGrpSpPr>
        <p:grpSpPr>
          <a:xfrm>
            <a:off x="670952" y="2713874"/>
            <a:ext cx="7741422" cy="2792340"/>
            <a:chOff x="771620" y="947991"/>
            <a:chExt cx="7741422" cy="27923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53D80D-B0E8-4DAA-F568-D75321586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620" y="947991"/>
              <a:ext cx="7741422" cy="2792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E4A3AC8-C8E6-B720-D5F1-358BD51B6022}"/>
                </a:ext>
              </a:extLst>
            </p:cNvPr>
            <p:cNvSpPr/>
            <p:nvPr/>
          </p:nvSpPr>
          <p:spPr>
            <a:xfrm>
              <a:off x="1283010" y="3112316"/>
              <a:ext cx="1107852" cy="2139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031575-EC60-BEBB-A96B-A72C35D4DA43}"/>
                </a:ext>
              </a:extLst>
            </p:cNvPr>
            <p:cNvSpPr/>
            <p:nvPr/>
          </p:nvSpPr>
          <p:spPr>
            <a:xfrm>
              <a:off x="1611578" y="1456889"/>
              <a:ext cx="1148399" cy="2139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BBBFB1-5879-C41C-89E9-DF519482D2F7}"/>
                </a:ext>
              </a:extLst>
            </p:cNvPr>
            <p:cNvSpPr/>
            <p:nvPr/>
          </p:nvSpPr>
          <p:spPr>
            <a:xfrm>
              <a:off x="2185777" y="1663937"/>
              <a:ext cx="469339" cy="169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DFFF3E-2572-E71D-AA5B-58B6D4C603C5}"/>
              </a:ext>
            </a:extLst>
          </p:cNvPr>
          <p:cNvSpPr txBox="1"/>
          <p:nvPr/>
        </p:nvSpPr>
        <p:spPr>
          <a:xfrm>
            <a:off x="411783" y="394358"/>
            <a:ext cx="83479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 &gt; </a:t>
            </a:r>
            <a:r>
              <a:rPr lang="en-US" altLang="ko-KR" dirty="0" err="1"/>
              <a:t>Stirng</a:t>
            </a:r>
            <a:r>
              <a:rPr lang="en-US" altLang="ko-KR" dirty="0"/>
              <a:t> msg</a:t>
            </a:r>
            <a:r>
              <a:rPr lang="ko-KR" altLang="en-US" dirty="0"/>
              <a:t>에는 </a:t>
            </a:r>
            <a:r>
              <a:rPr lang="en-US" altLang="ko-KR" dirty="0"/>
              <a:t>id</a:t>
            </a:r>
            <a:r>
              <a:rPr lang="ko-KR" altLang="en-US" dirty="0"/>
              <a:t>를 잘못 입력하였습니다</a:t>
            </a:r>
            <a:r>
              <a:rPr lang="en-US" altLang="ko-KR" dirty="0"/>
              <a:t>. </a:t>
            </a:r>
            <a:r>
              <a:rPr lang="ko-KR" altLang="en-US" dirty="0"/>
              <a:t>문구가 </a:t>
            </a:r>
            <a:r>
              <a:rPr lang="ko-KR" altLang="en-US" dirty="0" err="1"/>
              <a:t>들어갈거고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 err="1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${msg}</a:t>
            </a:r>
            <a:r>
              <a:rPr lang="ko-KR" altLang="en-US" dirty="0"/>
              <a:t>로 출력이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Controller</a:t>
            </a:r>
            <a:r>
              <a:rPr lang="ko-KR" altLang="en-US" b="1" dirty="0">
                <a:solidFill>
                  <a:srgbClr val="FF0000"/>
                </a:solidFill>
              </a:rPr>
              <a:t>에서 작성한 변수를 </a:t>
            </a:r>
            <a:r>
              <a:rPr lang="en-US" altLang="ko-KR" b="1" dirty="0" err="1">
                <a:solidFill>
                  <a:srgbClr val="FF0000"/>
                </a:solidFill>
              </a:rPr>
              <a:t>jsp</a:t>
            </a:r>
            <a:r>
              <a:rPr lang="en-US" altLang="ko-KR" b="1" dirty="0">
                <a:solidFill>
                  <a:srgbClr val="FF0000"/>
                </a:solidFill>
              </a:rPr>
              <a:t>(EL)</a:t>
            </a:r>
            <a:r>
              <a:rPr lang="ko-KR" altLang="en-US" b="1" dirty="0">
                <a:solidFill>
                  <a:srgbClr val="FF0000"/>
                </a:solidFill>
              </a:rPr>
              <a:t>으로 꺼내서 사용이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가능한듯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예를 들면</a:t>
            </a:r>
            <a:r>
              <a:rPr lang="en-US" altLang="ko-KR" b="1" dirty="0">
                <a:solidFill>
                  <a:srgbClr val="FF0000"/>
                </a:solidFill>
              </a:rPr>
              <a:t>, String a = 1; </a:t>
            </a:r>
            <a:r>
              <a:rPr lang="ko-KR" altLang="en-US" b="1" dirty="0">
                <a:solidFill>
                  <a:srgbClr val="FF0000"/>
                </a:solidFill>
              </a:rPr>
              <a:t>이라고 했을 때 </a:t>
            </a:r>
            <a:r>
              <a:rPr lang="en-US" altLang="ko-KR" b="1" dirty="0" err="1">
                <a:solidFill>
                  <a:srgbClr val="FF0000"/>
                </a:solidFill>
              </a:rPr>
              <a:t>jsp</a:t>
            </a:r>
            <a:r>
              <a:rPr lang="ko-KR" altLang="en-US" b="1" dirty="0">
                <a:solidFill>
                  <a:srgbClr val="FF0000"/>
                </a:solidFill>
              </a:rPr>
              <a:t>에서 </a:t>
            </a:r>
            <a:r>
              <a:rPr lang="en-US" altLang="ko-KR" b="1" dirty="0">
                <a:solidFill>
                  <a:srgbClr val="FF0000"/>
                </a:solidFill>
              </a:rPr>
              <a:t>${a} </a:t>
            </a:r>
            <a:r>
              <a:rPr lang="ko-KR" altLang="en-US" b="1" dirty="0">
                <a:solidFill>
                  <a:srgbClr val="FF0000"/>
                </a:solidFill>
              </a:rPr>
              <a:t>이렇게 꺼낼 수 </a:t>
            </a:r>
            <a:r>
              <a:rPr lang="ko-KR" altLang="en-US" b="1" dirty="0" err="1">
                <a:solidFill>
                  <a:srgbClr val="FF0000"/>
                </a:solidFill>
              </a:rPr>
              <a:t>있나보다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697736"/>
      </p:ext>
    </p:extLst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DFFF3E-2572-E71D-AA5B-58B6D4C603C5}"/>
              </a:ext>
            </a:extLst>
          </p:cNvPr>
          <p:cNvSpPr txBox="1"/>
          <p:nvPr/>
        </p:nvSpPr>
        <p:spPr>
          <a:xfrm>
            <a:off x="1010873" y="1149292"/>
            <a:ext cx="6758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그런데 아래처럼 작성해도 브라우저에 </a:t>
            </a:r>
            <a:r>
              <a:rPr lang="ko-KR" altLang="en-US" dirty="0" err="1"/>
              <a:t>안나오는</a:t>
            </a:r>
            <a:r>
              <a:rPr lang="ko-KR" altLang="en-US" dirty="0"/>
              <a:t> 경우가 있는데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이건 </a:t>
            </a:r>
            <a:r>
              <a:rPr lang="en-US" altLang="ko-KR" dirty="0" err="1"/>
              <a:t>URLDCoding</a:t>
            </a:r>
            <a:r>
              <a:rPr lang="ko-KR" altLang="en-US" dirty="0"/>
              <a:t>을 작성하면 해결된다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F1F53D-4AC9-3E51-AA4A-B30AB83F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73" y="2575560"/>
            <a:ext cx="5961178" cy="473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1E632DF-F028-58C5-68D2-A38750BA7CF0}"/>
              </a:ext>
            </a:extLst>
          </p:cNvPr>
          <p:cNvSpPr/>
          <p:nvPr/>
        </p:nvSpPr>
        <p:spPr>
          <a:xfrm>
            <a:off x="3737295" y="3429000"/>
            <a:ext cx="318782" cy="3649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D7CD7D-F38B-2767-AF79-66821085B4BB}"/>
              </a:ext>
            </a:extLst>
          </p:cNvPr>
          <p:cNvGrpSpPr/>
          <p:nvPr/>
        </p:nvGrpSpPr>
        <p:grpSpPr>
          <a:xfrm>
            <a:off x="322975" y="4173524"/>
            <a:ext cx="11705545" cy="364920"/>
            <a:chOff x="322975" y="4173524"/>
            <a:chExt cx="11705545" cy="36492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33D85F5-4E9F-475B-5235-D55E55563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975" y="4173524"/>
              <a:ext cx="11705545" cy="3649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D7C83D0-968F-9B5A-9402-8DD28CAAE6A9}"/>
                </a:ext>
              </a:extLst>
            </p:cNvPr>
            <p:cNvSpPr/>
            <p:nvPr/>
          </p:nvSpPr>
          <p:spPr>
            <a:xfrm>
              <a:off x="4438221" y="4173524"/>
              <a:ext cx="6442300" cy="3649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2048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AB347A-5360-E826-280E-0F622077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1" y="1628560"/>
            <a:ext cx="9982713" cy="4089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795725-13E1-C6B1-4B10-0DBFC61C92BD}"/>
              </a:ext>
            </a:extLst>
          </p:cNvPr>
          <p:cNvSpPr txBox="1"/>
          <p:nvPr/>
        </p:nvSpPr>
        <p:spPr>
          <a:xfrm>
            <a:off x="890752" y="559676"/>
            <a:ext cx="6065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그래서 준비한 </a:t>
            </a:r>
            <a:r>
              <a:rPr lang="en-US" altLang="ko-KR" dirty="0" err="1"/>
              <a:t>HttpServletRequest</a:t>
            </a:r>
            <a:r>
              <a:rPr lang="en-US" altLang="ko-KR" dirty="0"/>
              <a:t> </a:t>
            </a:r>
            <a:r>
              <a:rPr lang="ko-KR" altLang="en-US" dirty="0"/>
              <a:t>객체의 메서드 모음집</a:t>
            </a:r>
          </a:p>
        </p:txBody>
      </p:sp>
    </p:spTree>
    <p:extLst>
      <p:ext uri="{BB962C8B-B14F-4D97-AF65-F5344CB8AC3E}">
        <p14:creationId xmlns:p14="http://schemas.microsoft.com/office/powerpoint/2010/main" val="727672345"/>
      </p:ext>
    </p:extLst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DFFF3E-2572-E71D-AA5B-58B6D4C603C5}"/>
              </a:ext>
            </a:extLst>
          </p:cNvPr>
          <p:cNvSpPr txBox="1"/>
          <p:nvPr/>
        </p:nvSpPr>
        <p:spPr>
          <a:xfrm>
            <a:off x="1010873" y="1149292"/>
            <a:ext cx="7119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그리고 </a:t>
            </a:r>
            <a:r>
              <a:rPr lang="en-US" altLang="ko-KR" dirty="0" err="1"/>
              <a:t>jsp</a:t>
            </a:r>
            <a:r>
              <a:rPr lang="ko-KR" altLang="en-US" dirty="0"/>
              <a:t>에서 </a:t>
            </a:r>
            <a:r>
              <a:rPr lang="en-US" altLang="ko-KR" dirty="0" err="1"/>
              <a:t>URLDecoder</a:t>
            </a:r>
            <a:r>
              <a:rPr lang="ko-KR" altLang="en-US" dirty="0"/>
              <a:t>를 사용하려면 </a:t>
            </a:r>
            <a:endParaRPr lang="en-US" altLang="ko-KR" dirty="0"/>
          </a:p>
          <a:p>
            <a:r>
              <a:rPr lang="fr-FR" altLang="ko-KR" sz="1800" dirty="0">
                <a:solidFill>
                  <a:srgbClr val="BF5F3F"/>
                </a:solidFill>
                <a:latin typeface="Consolas" panose="020B0609020204030204" pitchFamily="49" charset="0"/>
              </a:rPr>
              <a:t>&lt;%@ </a:t>
            </a:r>
            <a:r>
              <a:rPr lang="fr-FR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page </a:t>
            </a:r>
            <a:r>
              <a:rPr lang="fr-FR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import</a:t>
            </a:r>
            <a:r>
              <a:rPr lang="fr-FR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"java.net.URLDecoder" </a:t>
            </a:r>
            <a:r>
              <a:rPr lang="fr-FR" altLang="ko-KR" sz="1800" i="1" dirty="0">
                <a:solidFill>
                  <a:srgbClr val="BF5F3F"/>
                </a:solidFill>
                <a:latin typeface="Consolas" panose="020B0609020204030204" pitchFamily="49" charset="0"/>
              </a:rPr>
              <a:t>%&gt;</a:t>
            </a:r>
            <a:r>
              <a:rPr lang="ko-KR" altLang="en-US" sz="1800" i="1" dirty="0" err="1">
                <a:solidFill>
                  <a:srgbClr val="BF5F3F"/>
                </a:solidFill>
                <a:latin typeface="Consolas" panose="020B0609020204030204" pitchFamily="49" charset="0"/>
              </a:rPr>
              <a:t>를</a:t>
            </a:r>
            <a:r>
              <a:rPr lang="ko-KR" altLang="en-US" sz="1800" i="1" dirty="0">
                <a:solidFill>
                  <a:srgbClr val="BF5F3F"/>
                </a:solidFill>
                <a:latin typeface="Consolas" panose="020B0609020204030204" pitchFamily="49" charset="0"/>
              </a:rPr>
              <a:t> 해주어야 한다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1B9F5C-CC9F-99EB-0A2B-6B279ED6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1" y="2423025"/>
            <a:ext cx="6521959" cy="1073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9027620"/>
      </p:ext>
    </p:extLst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30825" y="3075057"/>
            <a:ext cx="693048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ch02-20 (16:40)</a:t>
            </a:r>
          </a:p>
          <a:p>
            <a:pPr algn="ctr"/>
            <a:r>
              <a:rPr lang="en-US" altLang="ko-KR" sz="4000" b="1" dirty="0"/>
              <a:t>msg</a:t>
            </a:r>
            <a:r>
              <a:rPr lang="ko-KR" altLang="en-US" sz="4000" b="1" dirty="0"/>
              <a:t>를 모델에 저장하기 </a:t>
            </a:r>
            <a:r>
              <a:rPr lang="en-US" altLang="ko-KR" sz="4000" b="1" dirty="0"/>
              <a:t>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470620576"/>
      </p:ext>
    </p:extLst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DFFF3E-2572-E71D-AA5B-58B6D4C603C5}"/>
              </a:ext>
            </a:extLst>
          </p:cNvPr>
          <p:cNvSpPr txBox="1"/>
          <p:nvPr/>
        </p:nvSpPr>
        <p:spPr>
          <a:xfrm>
            <a:off x="1010873" y="1149292"/>
            <a:ext cx="95011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위에 두줄과 아래 </a:t>
            </a:r>
            <a:r>
              <a:rPr lang="ko-KR" altLang="en-US" dirty="0" err="1"/>
              <a:t>한줄은</a:t>
            </a:r>
            <a:r>
              <a:rPr lang="ko-KR" altLang="en-US" dirty="0"/>
              <a:t> </a:t>
            </a:r>
            <a:r>
              <a:rPr lang="ko-KR" altLang="en-US" dirty="0" err="1"/>
              <a:t>같은거라고</a:t>
            </a:r>
            <a:r>
              <a:rPr lang="ko-KR" altLang="en-US" dirty="0"/>
              <a:t>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</a:t>
            </a:r>
            <a:r>
              <a:rPr lang="en-US" altLang="ko-KR" dirty="0"/>
              <a:t>, redirect</a:t>
            </a:r>
            <a:r>
              <a:rPr lang="ko-KR" altLang="en-US" dirty="0"/>
              <a:t>를 사용해서 값을 전달하면 </a:t>
            </a:r>
            <a:r>
              <a:rPr lang="en-US" altLang="ko-KR" dirty="0"/>
              <a:t>model</a:t>
            </a:r>
            <a:r>
              <a:rPr lang="ko-KR" altLang="en-US" dirty="0"/>
              <a:t>에 담을 수 없다고 함 </a:t>
            </a:r>
            <a:r>
              <a:rPr lang="en-US" altLang="ko-KR" dirty="0"/>
              <a:t> (</a:t>
            </a:r>
            <a:r>
              <a:rPr lang="ko-KR" altLang="en-US" dirty="0"/>
              <a:t>재요청이기 때문에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그런데 스프링에서 아래 사진처럼 </a:t>
            </a:r>
            <a:r>
              <a:rPr lang="en-US" altLang="ko-KR" dirty="0"/>
              <a:t>2</a:t>
            </a:r>
            <a:r>
              <a:rPr lang="ko-KR" altLang="en-US" dirty="0"/>
              <a:t>줄을 쓰면 </a:t>
            </a:r>
            <a:endParaRPr lang="en-US" altLang="ko-KR" dirty="0"/>
          </a:p>
          <a:p>
            <a:r>
              <a:rPr lang="ko-KR" altLang="en-US" dirty="0"/>
              <a:t>자동으로 아래 한줄처럼 바꿔줘서 사용 가능하게 </a:t>
            </a:r>
            <a:r>
              <a:rPr lang="ko-KR" altLang="en-US" dirty="0" err="1"/>
              <a:t>만들어줌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</a:t>
            </a:r>
            <a:r>
              <a:rPr lang="ko-KR" altLang="en-US" dirty="0" err="1"/>
              <a:t>강의때</a:t>
            </a:r>
            <a:r>
              <a:rPr lang="ko-KR" altLang="en-US" dirty="0"/>
              <a:t> 더 자세하게 알려준다고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D83FB8-117E-D4C2-AA78-AECADD17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95" y="3665114"/>
            <a:ext cx="9678816" cy="12064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3252978"/>
      </p:ext>
    </p:extLst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8871" y="3075057"/>
            <a:ext cx="8054384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ch02-21 (0:40)</a:t>
            </a:r>
          </a:p>
          <a:p>
            <a:pPr algn="ctr"/>
            <a:r>
              <a:rPr lang="en-US" altLang="ko-KR" sz="4000" b="1" dirty="0"/>
              <a:t>@GetMapping / @PostMapping</a:t>
            </a:r>
          </a:p>
          <a:p>
            <a:pPr algn="ctr"/>
            <a:r>
              <a:rPr lang="ko-KR" altLang="en-US" sz="4000" b="1" dirty="0"/>
              <a:t>두 </a:t>
            </a:r>
            <a:r>
              <a:rPr lang="en-US" altLang="ko-KR" sz="4000" b="1" dirty="0" err="1"/>
              <a:t>url</a:t>
            </a:r>
            <a:r>
              <a:rPr lang="ko-KR" altLang="en-US" sz="4000" b="1" dirty="0"/>
              <a:t>이 겹쳐도 충돌 </a:t>
            </a:r>
            <a:r>
              <a:rPr lang="ko-KR" altLang="en-US" sz="4000" b="1" dirty="0" err="1"/>
              <a:t>안남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5071459"/>
      </p:ext>
    </p:extLst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881557-6BC2-B5AA-C298-3F5C6EAD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9" y="527069"/>
            <a:ext cx="6083613" cy="3486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58CFE1-999E-2CC0-79B0-0E886B0D5187}"/>
              </a:ext>
            </a:extLst>
          </p:cNvPr>
          <p:cNvSpPr txBox="1"/>
          <p:nvPr/>
        </p:nvSpPr>
        <p:spPr>
          <a:xfrm>
            <a:off x="1182414" y="4303986"/>
            <a:ext cx="3650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@GetMapping / @PostMapping </a:t>
            </a:r>
          </a:p>
          <a:p>
            <a:r>
              <a:rPr lang="en-US" altLang="ko-KR" dirty="0"/>
              <a:t>value</a:t>
            </a:r>
            <a:r>
              <a:rPr lang="ko-KR" altLang="en-US" dirty="0"/>
              <a:t>값이 같아도 충돌 </a:t>
            </a:r>
            <a:r>
              <a:rPr lang="ko-KR" altLang="en-US" dirty="0" err="1"/>
              <a:t>안남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977063"/>
      </p:ext>
    </p:extLst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61116" y="3075057"/>
            <a:ext cx="1046991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ch02-21 (1:10)</a:t>
            </a:r>
          </a:p>
          <a:p>
            <a:pPr algn="ctr"/>
            <a:r>
              <a:rPr lang="en-US" altLang="ko-KR" sz="4000" b="1" dirty="0"/>
              <a:t>class </a:t>
            </a:r>
            <a:r>
              <a:rPr lang="ko-KR" altLang="en-US" sz="4000" b="1" dirty="0"/>
              <a:t>위에 </a:t>
            </a:r>
            <a:r>
              <a:rPr lang="en-US" altLang="ko-KR" sz="4000" b="1" dirty="0"/>
              <a:t>@RequestMapping</a:t>
            </a:r>
            <a:r>
              <a:rPr lang="ko-KR" altLang="en-US" sz="4000" b="1" dirty="0"/>
              <a:t> 붙일 수 있다</a:t>
            </a:r>
          </a:p>
        </p:txBody>
      </p:sp>
    </p:spTree>
    <p:extLst>
      <p:ext uri="{BB962C8B-B14F-4D97-AF65-F5344CB8AC3E}">
        <p14:creationId xmlns:p14="http://schemas.microsoft.com/office/powerpoint/2010/main" val="964962625"/>
      </p:ext>
    </p:extLst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BFE060B-0DCC-469F-E6C5-7FD2BC43C7B1}"/>
              </a:ext>
            </a:extLst>
          </p:cNvPr>
          <p:cNvGrpSpPr/>
          <p:nvPr/>
        </p:nvGrpSpPr>
        <p:grpSpPr>
          <a:xfrm>
            <a:off x="298577" y="212052"/>
            <a:ext cx="8452258" cy="5413898"/>
            <a:chOff x="298577" y="212052"/>
            <a:chExt cx="8452258" cy="54138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E18FC4-4A2D-2D2D-F419-B9CA66E1C1E4}"/>
                </a:ext>
              </a:extLst>
            </p:cNvPr>
            <p:cNvSpPr txBox="1"/>
            <p:nvPr/>
          </p:nvSpPr>
          <p:spPr>
            <a:xfrm>
              <a:off x="621195" y="4979619"/>
              <a:ext cx="62370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위에 보면 </a:t>
              </a:r>
              <a:r>
                <a:rPr lang="en-US" altLang="ko-KR" dirty="0"/>
                <a:t>class</a:t>
              </a:r>
              <a:r>
                <a:rPr lang="ko-KR" altLang="en-US" dirty="0"/>
                <a:t>파일 위에 </a:t>
              </a:r>
              <a:r>
                <a:rPr lang="en-US" altLang="ko-KR" dirty="0"/>
                <a:t>@RequestMapping</a:t>
              </a:r>
              <a:r>
                <a:rPr lang="ko-KR" altLang="en-US" dirty="0"/>
                <a:t>이 있는 모습 </a:t>
              </a:r>
              <a:endParaRPr lang="en-US" altLang="ko-KR" dirty="0"/>
            </a:p>
            <a:p>
              <a:r>
                <a:rPr lang="en-US" altLang="ko-KR" dirty="0"/>
                <a:t>(</a:t>
              </a:r>
              <a:r>
                <a:rPr lang="ko-KR" altLang="en-US" dirty="0"/>
                <a:t>당연히 그 위에는 </a:t>
              </a:r>
              <a:r>
                <a:rPr lang="en-US" altLang="ko-KR" dirty="0"/>
                <a:t>@Controller</a:t>
              </a:r>
              <a:r>
                <a:rPr lang="ko-KR" altLang="en-US" dirty="0"/>
                <a:t>가 들어가야 함</a:t>
              </a:r>
              <a:r>
                <a:rPr lang="en-US" altLang="ko-KR" dirty="0"/>
                <a:t>)</a:t>
              </a:r>
              <a:r>
                <a:rPr lang="ko-KR" altLang="en-US" dirty="0"/>
                <a:t> </a:t>
              </a:r>
              <a:endParaRPr lang="en-US" altLang="ko-KR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D77B7A6-811A-B242-5731-3A3EDE8AEB6E}"/>
                </a:ext>
              </a:extLst>
            </p:cNvPr>
            <p:cNvGrpSpPr/>
            <p:nvPr/>
          </p:nvGrpSpPr>
          <p:grpSpPr>
            <a:xfrm>
              <a:off x="298577" y="212052"/>
              <a:ext cx="8452258" cy="4472243"/>
              <a:chOff x="298577" y="212052"/>
              <a:chExt cx="8452258" cy="447224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D813C8-B169-87BF-4C89-113A8EEE5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577" y="212052"/>
                <a:ext cx="8452258" cy="44722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E2F9DF-472B-17BE-45A2-6E86B40F70A6}"/>
                  </a:ext>
                </a:extLst>
              </p:cNvPr>
              <p:cNvSpPr/>
              <p:nvPr/>
            </p:nvSpPr>
            <p:spPr>
              <a:xfrm>
                <a:off x="1186584" y="798803"/>
                <a:ext cx="752576" cy="2417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9134D9C-A348-556D-3176-1A0E6BD0F5F8}"/>
                  </a:ext>
                </a:extLst>
              </p:cNvPr>
              <p:cNvSpPr/>
              <p:nvPr/>
            </p:nvSpPr>
            <p:spPr>
              <a:xfrm>
                <a:off x="465083" y="578086"/>
                <a:ext cx="3137338" cy="2417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F490C85-55B9-FFFB-226A-40648205D21C}"/>
                  </a:ext>
                </a:extLst>
              </p:cNvPr>
              <p:cNvSpPr/>
              <p:nvPr/>
            </p:nvSpPr>
            <p:spPr>
              <a:xfrm>
                <a:off x="409903" y="310072"/>
                <a:ext cx="1466194" cy="2680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6164798"/>
      </p:ext>
    </p:extLst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BFE060B-0DCC-469F-E6C5-7FD2BC43C7B1}"/>
              </a:ext>
            </a:extLst>
          </p:cNvPr>
          <p:cNvGrpSpPr/>
          <p:nvPr/>
        </p:nvGrpSpPr>
        <p:grpSpPr>
          <a:xfrm>
            <a:off x="298577" y="212052"/>
            <a:ext cx="9672293" cy="5967896"/>
            <a:chOff x="298577" y="212052"/>
            <a:chExt cx="9672293" cy="59678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E18FC4-4A2D-2D2D-F419-B9CA66E1C1E4}"/>
                </a:ext>
              </a:extLst>
            </p:cNvPr>
            <p:cNvSpPr txBox="1"/>
            <p:nvPr/>
          </p:nvSpPr>
          <p:spPr>
            <a:xfrm>
              <a:off x="621195" y="4979619"/>
              <a:ext cx="93496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class</a:t>
              </a:r>
              <a:r>
                <a:rPr lang="ko-KR" altLang="en-US" dirty="0"/>
                <a:t>파일 위에 </a:t>
              </a:r>
              <a:r>
                <a:rPr lang="en-US" altLang="ko-KR" dirty="0"/>
                <a:t>@RequestMapping</a:t>
              </a:r>
              <a:r>
                <a:rPr lang="ko-KR" altLang="en-US" dirty="0"/>
                <a:t>을 붙이면 이제부터 기본적인 경로에 </a:t>
              </a:r>
              <a:r>
                <a:rPr lang="en-US" altLang="ko-KR" dirty="0"/>
                <a:t>/register</a:t>
              </a:r>
              <a:r>
                <a:rPr lang="ko-KR" altLang="en-US" dirty="0"/>
                <a:t>가 붙고 </a:t>
              </a:r>
              <a:endParaRPr lang="en-US" altLang="ko-KR" dirty="0"/>
            </a:p>
            <a:p>
              <a:r>
                <a:rPr lang="ko-KR" altLang="en-US" dirty="0"/>
                <a:t>그 뒤에 클래스 내부에서 설정한 </a:t>
              </a:r>
              <a:r>
                <a:rPr lang="en-US" altLang="ko-KR" dirty="0"/>
                <a:t>URL</a:t>
              </a:r>
              <a:r>
                <a:rPr lang="ko-KR" altLang="en-US" dirty="0"/>
                <a:t>이 추가로 붙는다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즉</a:t>
              </a:r>
              <a:r>
                <a:rPr lang="en-US" altLang="ko-KR" dirty="0"/>
                <a:t>, </a:t>
              </a:r>
              <a:r>
                <a:rPr lang="en-US" altLang="ko-KR" dirty="0" err="1"/>
                <a:t>url</a:t>
              </a:r>
              <a:r>
                <a:rPr lang="ko-KR" altLang="en-US" dirty="0"/>
                <a:t>경로가 </a:t>
              </a:r>
              <a:r>
                <a:rPr lang="en-US" altLang="ko-KR" dirty="0"/>
                <a:t>&gt;&gt; /register/add </a:t>
              </a:r>
              <a:r>
                <a:rPr lang="ko-KR" altLang="en-US" dirty="0"/>
                <a:t>이렇게 변함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D77B7A6-811A-B242-5731-3A3EDE8AEB6E}"/>
                </a:ext>
              </a:extLst>
            </p:cNvPr>
            <p:cNvGrpSpPr/>
            <p:nvPr/>
          </p:nvGrpSpPr>
          <p:grpSpPr>
            <a:xfrm>
              <a:off x="298577" y="212052"/>
              <a:ext cx="8452258" cy="4472243"/>
              <a:chOff x="298577" y="212052"/>
              <a:chExt cx="8452258" cy="447224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D813C8-B169-87BF-4C89-113A8EEE5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577" y="212052"/>
                <a:ext cx="8452258" cy="44722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E2F9DF-472B-17BE-45A2-6E86B40F70A6}"/>
                  </a:ext>
                </a:extLst>
              </p:cNvPr>
              <p:cNvSpPr/>
              <p:nvPr/>
            </p:nvSpPr>
            <p:spPr>
              <a:xfrm>
                <a:off x="784562" y="1256003"/>
                <a:ext cx="2226651" cy="2417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9134D9C-A348-556D-3176-1A0E6BD0F5F8}"/>
                  </a:ext>
                </a:extLst>
              </p:cNvPr>
              <p:cNvSpPr/>
              <p:nvPr/>
            </p:nvSpPr>
            <p:spPr>
              <a:xfrm>
                <a:off x="784562" y="2619720"/>
                <a:ext cx="2486783" cy="2417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2873181"/>
      </p:ext>
    </p:extLst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BFE060B-0DCC-469F-E6C5-7FD2BC43C7B1}"/>
              </a:ext>
            </a:extLst>
          </p:cNvPr>
          <p:cNvGrpSpPr/>
          <p:nvPr/>
        </p:nvGrpSpPr>
        <p:grpSpPr>
          <a:xfrm>
            <a:off x="298577" y="212052"/>
            <a:ext cx="8452258" cy="5690897"/>
            <a:chOff x="298577" y="212052"/>
            <a:chExt cx="8452258" cy="56908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E18FC4-4A2D-2D2D-F419-B9CA66E1C1E4}"/>
                </a:ext>
              </a:extLst>
            </p:cNvPr>
            <p:cNvSpPr txBox="1"/>
            <p:nvPr/>
          </p:nvSpPr>
          <p:spPr>
            <a:xfrm>
              <a:off x="621195" y="4979619"/>
              <a:ext cx="51078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/add</a:t>
              </a:r>
              <a:r>
                <a:rPr lang="ko-KR" altLang="en-US" dirty="0"/>
                <a:t>가 </a:t>
              </a:r>
              <a:r>
                <a:rPr lang="ko-KR" altLang="en-US" dirty="0" err="1"/>
                <a:t>중복되도</a:t>
              </a:r>
              <a:r>
                <a:rPr lang="ko-KR" altLang="en-US" dirty="0"/>
                <a:t> 되는 이유는 </a:t>
              </a:r>
              <a:endParaRPr lang="en-US" altLang="ko-KR" dirty="0"/>
            </a:p>
            <a:p>
              <a:r>
                <a:rPr lang="en-US" altLang="ko-KR" dirty="0"/>
                <a:t>get </a:t>
              </a:r>
              <a:r>
                <a:rPr lang="ko-KR" altLang="en-US" dirty="0"/>
                <a:t>으로 오면 </a:t>
              </a:r>
              <a:r>
                <a:rPr lang="en-US" altLang="ko-KR" dirty="0"/>
                <a:t>@GetMapping</a:t>
              </a:r>
              <a:r>
                <a:rPr lang="ko-KR" altLang="en-US" dirty="0"/>
                <a:t>이 동작하고</a:t>
              </a:r>
              <a:endParaRPr lang="en-US" altLang="ko-KR" dirty="0"/>
            </a:p>
            <a:p>
              <a:r>
                <a:rPr lang="en-US" altLang="ko-KR" dirty="0"/>
                <a:t>post</a:t>
              </a:r>
              <a:r>
                <a:rPr lang="ko-KR" altLang="en-US" dirty="0"/>
                <a:t>로 오면 </a:t>
              </a:r>
              <a:r>
                <a:rPr lang="en-US" altLang="ko-KR" dirty="0"/>
                <a:t>@PostMapping</a:t>
              </a:r>
              <a:r>
                <a:rPr lang="ko-KR" altLang="en-US" dirty="0"/>
                <a:t>이 동작하기 때문임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D77B7A6-811A-B242-5731-3A3EDE8AEB6E}"/>
                </a:ext>
              </a:extLst>
            </p:cNvPr>
            <p:cNvGrpSpPr/>
            <p:nvPr/>
          </p:nvGrpSpPr>
          <p:grpSpPr>
            <a:xfrm>
              <a:off x="298577" y="212052"/>
              <a:ext cx="8452258" cy="4472243"/>
              <a:chOff x="298577" y="212052"/>
              <a:chExt cx="8452258" cy="447224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6D813C8-B169-87BF-4C89-113A8EEE5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577" y="212052"/>
                <a:ext cx="8452258" cy="44722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E2F9DF-472B-17BE-45A2-6E86B40F70A6}"/>
                  </a:ext>
                </a:extLst>
              </p:cNvPr>
              <p:cNvSpPr/>
              <p:nvPr/>
            </p:nvSpPr>
            <p:spPr>
              <a:xfrm>
                <a:off x="784562" y="1256003"/>
                <a:ext cx="2226651" cy="2417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9134D9C-A348-556D-3176-1A0E6BD0F5F8}"/>
                  </a:ext>
                </a:extLst>
              </p:cNvPr>
              <p:cNvSpPr/>
              <p:nvPr/>
            </p:nvSpPr>
            <p:spPr>
              <a:xfrm>
                <a:off x="784562" y="2619720"/>
                <a:ext cx="2486783" cy="2417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9887861"/>
      </p:ext>
    </p:extLst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7465" y="3075057"/>
            <a:ext cx="11377217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ch02-21 (2:30)</a:t>
            </a:r>
          </a:p>
          <a:p>
            <a:pPr algn="ctr"/>
            <a:r>
              <a:rPr lang="en-US" altLang="ko-KR" sz="4000" b="1" dirty="0"/>
              <a:t>@RequestMapping</a:t>
            </a:r>
            <a:r>
              <a:rPr lang="ko-KR" altLang="en-US" sz="4000" b="1" dirty="0"/>
              <a:t> 은 일정 모호함도 해결 가능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URL</a:t>
            </a:r>
            <a:r>
              <a:rPr lang="ko-KR" altLang="en-US" sz="4000" b="1" dirty="0"/>
              <a:t>패턴 </a:t>
            </a:r>
            <a:r>
              <a:rPr lang="en-US" altLang="ko-KR" sz="4000" b="1" dirty="0"/>
              <a:t>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5360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CA083-60CC-000F-5885-5D4A4BD97DB4}"/>
              </a:ext>
            </a:extLst>
          </p:cNvPr>
          <p:cNvSpPr txBox="1"/>
          <p:nvPr/>
        </p:nvSpPr>
        <p:spPr>
          <a:xfrm>
            <a:off x="321222" y="710225"/>
            <a:ext cx="839710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request.getCharacterEncoding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요청 내용의 인코딩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request.getContentLength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요청 내용의 길이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800" b="1" i="1" dirty="0" err="1">
                <a:solidFill>
                  <a:srgbClr val="3F7F5F"/>
                </a:solidFill>
                <a:latin typeface="Consolas" panose="020B0609020204030204" pitchFamily="49" charset="0"/>
              </a:rPr>
              <a:t>알수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 없을 때는 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-1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request.getContentType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요청 내용의 타입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알 수 없을 때는 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null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request.getMethod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요청 방법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request.getProtocol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 //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프로토콜의 종류와 </a:t>
            </a:r>
            <a:r>
              <a:rPr lang="ko-KR" altLang="en-US" sz="1800" b="1" i="1" dirty="0" err="1">
                <a:solidFill>
                  <a:srgbClr val="3F7F5F"/>
                </a:solidFill>
                <a:latin typeface="Consolas" panose="020B0609020204030204" pitchFamily="49" charset="0"/>
              </a:rPr>
              <a:t>버젼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HTTP/1.1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request.getScheme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프로토콜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request.getServerName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서버 이름 또는 </a:t>
            </a:r>
            <a:r>
              <a:rPr lang="en-US" altLang="ko-KR" sz="1800" b="1" i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1800" b="1" i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주소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request.getServerPort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서버 포트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request.getRequestURL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요청 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URL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request.getRequestURI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요청 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URI</a:t>
            </a:r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request.getContextPath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()=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context path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request.getServletPath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800" b="1" i="1" u="sng" dirty="0">
                <a:solidFill>
                  <a:srgbClr val="3F7F5F"/>
                </a:solidFill>
                <a:latin typeface="Consolas" panose="020B0609020204030204" pitchFamily="49" charset="0"/>
              </a:rPr>
              <a:t>servlet path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request.getQueryString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쿼리 스트링</a:t>
            </a:r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request.getLocalName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로컬 이름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request.getLocalPort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로컬 포트</a:t>
            </a:r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request.getRemoteAddr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원격 </a:t>
            </a:r>
            <a:r>
              <a:rPr lang="en-US" altLang="ko-KR" sz="1800" b="1" i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1800" b="1" i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주소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request.getRemoteHost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원격 호스트 또는 </a:t>
            </a:r>
            <a:r>
              <a:rPr lang="en-US" altLang="ko-KR" sz="1800" b="1" i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ip</a:t>
            </a:r>
            <a:r>
              <a:rPr lang="ko-KR" altLang="en-US" sz="1800" b="1" i="1" u="sng" dirty="0">
                <a:solidFill>
                  <a:srgbClr val="3F7F5F"/>
                </a:solidFill>
                <a:latin typeface="Consolas" panose="020B0609020204030204" pitchFamily="49" charset="0"/>
              </a:rPr>
              <a:t>주소</a:t>
            </a:r>
          </a:p>
          <a:p>
            <a:pPr algn="l"/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request.getRemotePort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원격 포트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70457"/>
      </p:ext>
    </p:extLst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621195" y="4324244"/>
            <a:ext cx="28873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정확히 일치하는가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경로가 일치하는가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확장자가 일치하는가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순으로 처리를 함</a:t>
            </a:r>
            <a:endParaRPr lang="en-US" altLang="ko-KR" dirty="0"/>
          </a:p>
          <a:p>
            <a:r>
              <a:rPr lang="ko-KR" altLang="en-US" dirty="0"/>
              <a:t>끝까지 </a:t>
            </a:r>
            <a:r>
              <a:rPr lang="ko-KR" altLang="en-US" dirty="0" err="1"/>
              <a:t>안나오면</a:t>
            </a:r>
            <a:r>
              <a:rPr lang="ko-KR" altLang="en-US" dirty="0"/>
              <a:t> </a:t>
            </a:r>
            <a:r>
              <a:rPr lang="en-US" altLang="ko-KR" dirty="0"/>
              <a:t>404 </a:t>
            </a:r>
            <a:r>
              <a:rPr lang="ko-KR" altLang="en-US" dirty="0"/>
              <a:t>에러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CA92BC-EEF4-52E8-9166-419552A3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5" y="1056428"/>
            <a:ext cx="7950609" cy="3137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CF1CE2-6434-98CA-12A5-39B075C4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5" y="385895"/>
            <a:ext cx="8611043" cy="5397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8184500"/>
      </p:ext>
    </p:extLst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898DFE-64DD-E9AD-05BA-2C59A03E1B55}"/>
              </a:ext>
            </a:extLst>
          </p:cNvPr>
          <p:cNvGrpSpPr/>
          <p:nvPr/>
        </p:nvGrpSpPr>
        <p:grpSpPr>
          <a:xfrm>
            <a:off x="621195" y="477346"/>
            <a:ext cx="9175604" cy="5148604"/>
            <a:chOff x="621195" y="477346"/>
            <a:chExt cx="9175604" cy="514860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00349CF-A884-9A7F-CBC5-0DBB533EF809}"/>
                </a:ext>
              </a:extLst>
            </p:cNvPr>
            <p:cNvGrpSpPr/>
            <p:nvPr/>
          </p:nvGrpSpPr>
          <p:grpSpPr>
            <a:xfrm>
              <a:off x="687549" y="477346"/>
              <a:ext cx="4337273" cy="4184865"/>
              <a:chOff x="687549" y="477346"/>
              <a:chExt cx="4337273" cy="418486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B7394C2-08F3-7CCE-E0F5-E08B8DD9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7549" y="477346"/>
                <a:ext cx="4337273" cy="41848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BA39DAF-B290-762F-18DC-C0158CB92B08}"/>
                  </a:ext>
                </a:extLst>
              </p:cNvPr>
              <p:cNvSpPr/>
              <p:nvPr/>
            </p:nvSpPr>
            <p:spPr>
              <a:xfrm>
                <a:off x="2300679" y="1865602"/>
                <a:ext cx="292749" cy="2469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EB4F95-351F-CFC0-2E1A-59CBB0ECFEC8}"/>
                  </a:ext>
                </a:extLst>
              </p:cNvPr>
              <p:cNvSpPr/>
              <p:nvPr/>
            </p:nvSpPr>
            <p:spPr>
              <a:xfrm>
                <a:off x="1859244" y="477346"/>
                <a:ext cx="1128322" cy="2321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6FB8F59-66AA-5BF1-F0D6-942116A87E4A}"/>
                  </a:ext>
                </a:extLst>
              </p:cNvPr>
              <p:cNvSpPr/>
              <p:nvPr/>
            </p:nvSpPr>
            <p:spPr>
              <a:xfrm>
                <a:off x="2300679" y="1164083"/>
                <a:ext cx="292749" cy="2469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DCFB91E-9DDC-12A8-8E62-909148BA5018}"/>
                </a:ext>
              </a:extLst>
            </p:cNvPr>
            <p:cNvGrpSpPr/>
            <p:nvPr/>
          </p:nvGrpSpPr>
          <p:grpSpPr>
            <a:xfrm>
              <a:off x="621195" y="1106586"/>
              <a:ext cx="9175604" cy="4519364"/>
              <a:chOff x="621195" y="1106586"/>
              <a:chExt cx="9175604" cy="451936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E18FC4-4A2D-2D2D-F419-B9CA66E1C1E4}"/>
                  </a:ext>
                </a:extLst>
              </p:cNvPr>
              <p:cNvSpPr txBox="1"/>
              <p:nvPr/>
            </p:nvSpPr>
            <p:spPr>
              <a:xfrm>
                <a:off x="621195" y="4979619"/>
                <a:ext cx="46810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실습을 통해 누가 처리하는지도 알 수 있음 </a:t>
                </a:r>
                <a:endParaRPr lang="en-US" altLang="ko-KR" dirty="0"/>
              </a:p>
              <a:p>
                <a:r>
                  <a:rPr lang="ko-KR" altLang="en-US" dirty="0"/>
                  <a:t>위처럼 작성하면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7CE04F9-2E01-471D-B50C-EC5C0D00F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3897" y="2781267"/>
                <a:ext cx="2952902" cy="6477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7CB5B37-E86F-88F3-C85A-6D9CB4596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4735" y="1106586"/>
                <a:ext cx="2451226" cy="3619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4AB7D084-41B2-39E0-39AD-364ED4D5B505}"/>
                  </a:ext>
                </a:extLst>
              </p:cNvPr>
              <p:cNvSpPr/>
              <p:nvPr/>
            </p:nvSpPr>
            <p:spPr>
              <a:xfrm>
                <a:off x="5502166" y="1164083"/>
                <a:ext cx="593834" cy="33364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화살표: 아래쪽 7">
                <a:extLst>
                  <a:ext uri="{FF2B5EF4-FFF2-40B4-BE49-F238E27FC236}">
                    <a16:creationId xmlns:a16="http://schemas.microsoft.com/office/drawing/2014/main" id="{2D5AB401-3E9E-C79C-4F91-345FD20E9472}"/>
                  </a:ext>
                </a:extLst>
              </p:cNvPr>
              <p:cNvSpPr/>
              <p:nvPr/>
            </p:nvSpPr>
            <p:spPr>
              <a:xfrm>
                <a:off x="8071053" y="2112579"/>
                <a:ext cx="362918" cy="36196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C26815-C5B4-9E4C-BC3E-3C39A8716D4D}"/>
                  </a:ext>
                </a:extLst>
              </p:cNvPr>
              <p:cNvSpPr txBox="1"/>
              <p:nvPr/>
            </p:nvSpPr>
            <p:spPr>
              <a:xfrm>
                <a:off x="7953392" y="1600200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URL</a:t>
                </a:r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53F553-7926-5BA9-9296-9F3CF7CB64C9}"/>
                  </a:ext>
                </a:extLst>
              </p:cNvPr>
              <p:cNvSpPr txBox="1"/>
              <p:nvPr/>
            </p:nvSpPr>
            <p:spPr>
              <a:xfrm>
                <a:off x="7953392" y="376007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콘솔결과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361749"/>
      </p:ext>
    </p:extLst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898DFE-64DD-E9AD-05BA-2C59A03E1B55}"/>
              </a:ext>
            </a:extLst>
          </p:cNvPr>
          <p:cNvGrpSpPr/>
          <p:nvPr/>
        </p:nvGrpSpPr>
        <p:grpSpPr>
          <a:xfrm>
            <a:off x="687549" y="477346"/>
            <a:ext cx="10844140" cy="4184865"/>
            <a:chOff x="687549" y="477346"/>
            <a:chExt cx="10844140" cy="418486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00349CF-A884-9A7F-CBC5-0DBB533EF809}"/>
                </a:ext>
              </a:extLst>
            </p:cNvPr>
            <p:cNvGrpSpPr/>
            <p:nvPr/>
          </p:nvGrpSpPr>
          <p:grpSpPr>
            <a:xfrm>
              <a:off x="687549" y="477346"/>
              <a:ext cx="4337273" cy="4184865"/>
              <a:chOff x="687549" y="477346"/>
              <a:chExt cx="4337273" cy="4184865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B7394C2-08F3-7CCE-E0F5-E08B8DD9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7549" y="477346"/>
                <a:ext cx="4337273" cy="41848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BA39DAF-B290-762F-18DC-C0158CB92B08}"/>
                  </a:ext>
                </a:extLst>
              </p:cNvPr>
              <p:cNvSpPr/>
              <p:nvPr/>
            </p:nvSpPr>
            <p:spPr>
              <a:xfrm>
                <a:off x="2300679" y="1865602"/>
                <a:ext cx="292749" cy="2469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EB4F95-351F-CFC0-2E1A-59CBB0ECFEC8}"/>
                  </a:ext>
                </a:extLst>
              </p:cNvPr>
              <p:cNvSpPr/>
              <p:nvPr/>
            </p:nvSpPr>
            <p:spPr>
              <a:xfrm>
                <a:off x="1859244" y="477346"/>
                <a:ext cx="1128322" cy="2321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6FB8F59-66AA-5BF1-F0D6-942116A87E4A}"/>
                  </a:ext>
                </a:extLst>
              </p:cNvPr>
              <p:cNvSpPr/>
              <p:nvPr/>
            </p:nvSpPr>
            <p:spPr>
              <a:xfrm>
                <a:off x="2300679" y="1164083"/>
                <a:ext cx="292749" cy="2469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E18FC4-4A2D-2D2D-F419-B9CA66E1C1E4}"/>
                </a:ext>
              </a:extLst>
            </p:cNvPr>
            <p:cNvSpPr txBox="1"/>
            <p:nvPr/>
          </p:nvSpPr>
          <p:spPr>
            <a:xfrm>
              <a:off x="5390264" y="840917"/>
              <a:ext cx="6141425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완벽한 경로 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* = /login</a:t>
              </a:r>
              <a:r>
                <a:rPr lang="ko-KR" altLang="en-US" dirty="0"/>
                <a:t>폴더 내부에 있는 것 아무거나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** = /login/</a:t>
              </a:r>
              <a:r>
                <a:rPr lang="ko-KR" altLang="en-US" dirty="0"/>
                <a:t>사이의 아무 경로 내부의 </a:t>
              </a:r>
              <a:r>
                <a:rPr lang="en-US" altLang="ko-KR" dirty="0"/>
                <a:t>/</a:t>
              </a:r>
              <a:r>
                <a:rPr lang="en-US" altLang="ko-KR" dirty="0" err="1"/>
                <a:t>tmp</a:t>
              </a:r>
              <a:r>
                <a:rPr lang="ko-KR" altLang="en-US" dirty="0"/>
                <a:t>폴더 아래에</a:t>
              </a:r>
              <a:br>
                <a:rPr lang="en-US" altLang="ko-KR" dirty="0"/>
              </a:br>
              <a:r>
                <a:rPr lang="ko-KR" altLang="en-US" dirty="0"/>
                <a:t>확장자</a:t>
              </a:r>
              <a:r>
                <a:rPr lang="en-US" altLang="ko-KR" dirty="0"/>
                <a:t>do</a:t>
              </a:r>
              <a:r>
                <a:rPr lang="ko-KR" altLang="en-US" dirty="0"/>
                <a:t>인 파일 실행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 </a:t>
              </a:r>
              <a:r>
                <a:rPr lang="en-US" altLang="ko-KR" dirty="0"/>
                <a:t>?? = ?</a:t>
              </a:r>
              <a:r>
                <a:rPr lang="ko-KR" altLang="en-US" dirty="0"/>
                <a:t>하나당 한 글자 즉</a:t>
              </a:r>
              <a:r>
                <a:rPr lang="en-US" altLang="ko-KR" dirty="0"/>
                <a:t>, </a:t>
              </a:r>
              <a:r>
                <a:rPr lang="ko-KR" altLang="en-US" dirty="0" err="1"/>
                <a:t>두글자</a:t>
              </a:r>
              <a:r>
                <a:rPr lang="ko-KR" altLang="en-US" dirty="0"/>
                <a:t> </a:t>
              </a:r>
              <a:br>
                <a:rPr lang="en-US" altLang="ko-KR" dirty="0"/>
              </a:br>
              <a:endParaRPr lang="en-US" altLang="ko-KR" dirty="0"/>
            </a:p>
            <a:p>
              <a:pPr marL="342900" indent="-342900">
                <a:buAutoNum type="arabicPeriod"/>
              </a:pP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38520"/>
      </p:ext>
    </p:extLst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32656" y="3075057"/>
            <a:ext cx="412683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ch02-21 (7:30)</a:t>
            </a:r>
          </a:p>
          <a:p>
            <a:pPr algn="ctr"/>
            <a:r>
              <a:rPr lang="en-US" altLang="ko-KR" sz="4000" b="1" dirty="0"/>
              <a:t>URL </a:t>
            </a:r>
            <a:r>
              <a:rPr lang="ko-KR" altLang="en-US" sz="4000" b="1" dirty="0"/>
              <a:t>인코딩 </a:t>
            </a:r>
            <a:r>
              <a:rPr lang="en-US" altLang="ko-KR" sz="4000" b="1" dirty="0"/>
              <a:t>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00714459"/>
      </p:ext>
    </p:extLst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04919" y="453202"/>
            <a:ext cx="615585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URL</a:t>
            </a:r>
            <a:r>
              <a:rPr lang="ko-KR" altLang="en-US" dirty="0"/>
              <a:t>인코딩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 세계 어디서든 인터넷 접속 가능</a:t>
            </a:r>
            <a:endParaRPr lang="en-US" altLang="ko-KR" dirty="0"/>
          </a:p>
          <a:p>
            <a:r>
              <a:rPr lang="ko-KR" altLang="en-US" dirty="0"/>
              <a:t>이 뜻은</a:t>
            </a:r>
            <a:r>
              <a:rPr lang="en-US" altLang="ko-KR" dirty="0"/>
              <a:t>, </a:t>
            </a:r>
            <a:r>
              <a:rPr lang="ko-KR" altLang="en-US" dirty="0"/>
              <a:t>어떤 언어로 요청이 올 지 모름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URL</a:t>
            </a:r>
            <a:r>
              <a:rPr lang="ko-KR" altLang="en-US" dirty="0"/>
              <a:t>은 모든 언어를 </a:t>
            </a:r>
            <a:r>
              <a:rPr lang="en-US" altLang="ko-KR" dirty="0"/>
              <a:t>ASCII</a:t>
            </a:r>
            <a:r>
              <a:rPr lang="ko-KR" altLang="en-US" dirty="0"/>
              <a:t>로 변경해서 받음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ko-KR" altLang="en-US" dirty="0" err="1"/>
              <a:t>남궁성</a:t>
            </a:r>
            <a:r>
              <a:rPr lang="ko-KR" altLang="en-US" dirty="0"/>
              <a:t> 이라고 </a:t>
            </a:r>
            <a:r>
              <a:rPr lang="en-US" altLang="ko-KR" dirty="0"/>
              <a:t>URL</a:t>
            </a:r>
            <a:r>
              <a:rPr lang="ko-KR" altLang="en-US" dirty="0"/>
              <a:t>에 작성하면 </a:t>
            </a:r>
            <a:endParaRPr lang="en-US" altLang="ko-KR" dirty="0"/>
          </a:p>
          <a:p>
            <a:r>
              <a:rPr lang="en-US" altLang="ko-KR" dirty="0"/>
              <a:t>ASCII</a:t>
            </a:r>
            <a:r>
              <a:rPr lang="ko-KR" altLang="en-US" dirty="0"/>
              <a:t>언어로 바뀌어서 </a:t>
            </a:r>
            <a:r>
              <a:rPr lang="en-US" altLang="ko-KR" dirty="0"/>
              <a:t>%AB%D43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ko-KR" altLang="en-US" dirty="0" err="1"/>
              <a:t>바뀌는거임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문자를 컴퓨터가 이해하는 언어로 바꾸는 것  </a:t>
            </a:r>
            <a:r>
              <a:rPr lang="en-US" altLang="ko-KR" dirty="0"/>
              <a:t>= </a:t>
            </a:r>
            <a:r>
              <a:rPr lang="ko-KR" altLang="en-US" dirty="0"/>
              <a:t>인코딩</a:t>
            </a:r>
            <a:endParaRPr lang="en-US" altLang="ko-KR" dirty="0"/>
          </a:p>
          <a:p>
            <a:r>
              <a:rPr lang="ko-KR" altLang="en-US" dirty="0"/>
              <a:t>그 반대 </a:t>
            </a:r>
            <a:r>
              <a:rPr lang="en-US" altLang="ko-KR" dirty="0"/>
              <a:t>= </a:t>
            </a:r>
            <a:r>
              <a:rPr lang="ko-KR" altLang="en-US" dirty="0"/>
              <a:t>디코딩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3EC888-1F5B-589C-344E-DE62B4DD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40" y="4336318"/>
            <a:ext cx="9455636" cy="1828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5612520"/>
      </p:ext>
    </p:extLst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18C0B0-D472-09D8-059A-9EAEB07D3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64" y="912355"/>
            <a:ext cx="5842300" cy="285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38388-722C-F34D-F022-5DA43F994D72}"/>
              </a:ext>
            </a:extLst>
          </p:cNvPr>
          <p:cNvSpPr txBox="1"/>
          <p:nvPr/>
        </p:nvSpPr>
        <p:spPr>
          <a:xfrm>
            <a:off x="1048408" y="405173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나중에 조금 더 자세하게 </a:t>
            </a:r>
            <a:r>
              <a:rPr lang="ko-KR" altLang="en-US" b="1" dirty="0" err="1">
                <a:solidFill>
                  <a:srgbClr val="FF0000"/>
                </a:solidFill>
              </a:rPr>
              <a:t>봐야할듯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283248"/>
      </p:ext>
    </p:extLst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404544" y="3075057"/>
            <a:ext cx="938308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ch02-21 (14:00)</a:t>
            </a:r>
          </a:p>
          <a:p>
            <a:pPr algn="ctr"/>
            <a:r>
              <a:rPr lang="ko-KR" altLang="en-US" sz="4000" b="1" dirty="0"/>
              <a:t>인코딩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디코딩에 대한 자세한 설명 </a:t>
            </a:r>
            <a:r>
              <a:rPr lang="en-US" altLang="ko-KR" sz="4000" b="1" dirty="0"/>
              <a:t>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0923252"/>
      </p:ext>
    </p:extLst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42066" y="3075057"/>
            <a:ext cx="7108035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ch02-21 (15:00)</a:t>
            </a:r>
          </a:p>
          <a:p>
            <a:pPr algn="ctr"/>
            <a:r>
              <a:rPr lang="ko-KR" altLang="en-US" sz="4000" b="1" dirty="0"/>
              <a:t>인코딩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디코딩 매번 쓰기 싫다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filter </a:t>
            </a:r>
            <a:r>
              <a:rPr lang="ko-KR" altLang="en-US" sz="4000" b="1" dirty="0"/>
              <a:t>사용하기 </a:t>
            </a:r>
            <a:r>
              <a:rPr lang="en-US" altLang="ko-KR" sz="4000" b="1" dirty="0"/>
              <a:t>(web.xml)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951520853"/>
      </p:ext>
    </p:extLst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238388-722C-F34D-F022-5DA43F994D72}"/>
              </a:ext>
            </a:extLst>
          </p:cNvPr>
          <p:cNvSpPr txBox="1"/>
          <p:nvPr/>
        </p:nvSpPr>
        <p:spPr>
          <a:xfrm>
            <a:off x="914401" y="1190297"/>
            <a:ext cx="5851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web.xml</a:t>
            </a:r>
            <a:r>
              <a:rPr lang="ko-KR" altLang="en-US" dirty="0"/>
              <a:t>에 옛날에 인코딩 코드 </a:t>
            </a:r>
            <a:r>
              <a:rPr lang="ko-KR" altLang="en-US" dirty="0" err="1"/>
              <a:t>집어넣었던거</a:t>
            </a:r>
            <a:r>
              <a:rPr lang="ko-KR" altLang="en-US" dirty="0"/>
              <a:t> 기억나</a:t>
            </a:r>
            <a:r>
              <a:rPr lang="en-US" altLang="ko-KR" dirty="0"/>
              <a:t>? </a:t>
            </a:r>
          </a:p>
          <a:p>
            <a:r>
              <a:rPr lang="ko-KR" altLang="en-US" dirty="0" err="1"/>
              <a:t>그거임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2346D-0DFD-D706-7B0E-1CB4035C1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8" y="2717491"/>
            <a:ext cx="3956253" cy="24004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523858"/>
      </p:ext>
    </p:extLst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23201" y="3075057"/>
            <a:ext cx="774577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ch02-21 (16:00)</a:t>
            </a:r>
          </a:p>
          <a:p>
            <a:pPr algn="ctr"/>
            <a:r>
              <a:rPr lang="en-US" altLang="ko-KR" sz="4000" b="1" dirty="0"/>
              <a:t>filter </a:t>
            </a:r>
            <a:r>
              <a:rPr lang="ko-KR" altLang="en-US" sz="4000" b="1" dirty="0"/>
              <a:t>소스코드 자세히 보기 </a:t>
            </a:r>
            <a:r>
              <a:rPr lang="en-US" altLang="ko-KR" sz="4000" b="1" dirty="0"/>
              <a:t>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740765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915482" y="2705725"/>
            <a:ext cx="6361037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ch02-01 (8:00~9:00)</a:t>
            </a:r>
          </a:p>
          <a:p>
            <a:pPr algn="ctr"/>
            <a:r>
              <a:rPr lang="ko-KR" altLang="en-US" sz="4400" b="1" dirty="0"/>
              <a:t>일단 </a:t>
            </a:r>
            <a:r>
              <a:rPr lang="en-US" altLang="ko-KR" sz="4400" b="1" dirty="0"/>
              <a:t>sts3 </a:t>
            </a:r>
            <a:r>
              <a:rPr lang="ko-KR" altLang="en-US" sz="4400" b="1" dirty="0"/>
              <a:t>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3407188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65A4DD-7AF1-0A82-44D5-C37BB71159FA}"/>
              </a:ext>
            </a:extLst>
          </p:cNvPr>
          <p:cNvSpPr txBox="1"/>
          <p:nvPr/>
        </p:nvSpPr>
        <p:spPr>
          <a:xfrm>
            <a:off x="882869" y="33895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D369D-7657-0FBB-9F77-B326CE86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21" y="1230951"/>
            <a:ext cx="4521432" cy="2819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1691067"/>
      </p:ext>
    </p:extLst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238388-722C-F34D-F022-5DA43F994D72}"/>
              </a:ext>
            </a:extLst>
          </p:cNvPr>
          <p:cNvSpPr txBox="1"/>
          <p:nvPr/>
        </p:nvSpPr>
        <p:spPr>
          <a:xfrm>
            <a:off x="914401" y="1190297"/>
            <a:ext cx="505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경로 설명 해주는데 지금 </a:t>
            </a:r>
            <a:r>
              <a:rPr lang="ko-KR" altLang="en-US" b="1" dirty="0" err="1"/>
              <a:t>필요없어서</a:t>
            </a:r>
            <a:r>
              <a:rPr lang="ko-KR" altLang="en-US" b="1" dirty="0"/>
              <a:t> 일단 </a:t>
            </a:r>
            <a:r>
              <a:rPr lang="en-US" altLang="ko-KR" b="1" dirty="0"/>
              <a:t>pass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7ADE3-159C-E0B3-0EC8-3A4AB14E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57" y="2149409"/>
            <a:ext cx="3219615" cy="2559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620027"/>
      </p:ext>
    </p:extLst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62536" y="3075057"/>
            <a:ext cx="866711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ch02-21 (18:00)</a:t>
            </a:r>
          </a:p>
          <a:p>
            <a:pPr algn="ctr"/>
            <a:r>
              <a:rPr lang="en-US" altLang="ko-KR" sz="4000" b="1" dirty="0"/>
              <a:t>maven </a:t>
            </a:r>
            <a:r>
              <a:rPr lang="ko-KR" altLang="en-US" sz="4000" b="1" dirty="0"/>
              <a:t>저장소 </a:t>
            </a:r>
            <a:r>
              <a:rPr lang="en-US" altLang="ko-KR" sz="4000" b="1" dirty="0"/>
              <a:t>repository </a:t>
            </a:r>
            <a:r>
              <a:rPr lang="ko-KR" altLang="en-US" sz="4000" b="1" dirty="0"/>
              <a:t>경로 </a:t>
            </a:r>
            <a:r>
              <a:rPr lang="en-US" altLang="ko-KR" sz="4000" b="1" dirty="0"/>
              <a:t>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9119308"/>
      </p:ext>
    </p:extLst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238388-722C-F34D-F022-5DA43F994D72}"/>
              </a:ext>
            </a:extLst>
          </p:cNvPr>
          <p:cNvSpPr txBox="1"/>
          <p:nvPr/>
        </p:nvSpPr>
        <p:spPr>
          <a:xfrm>
            <a:off x="914401" y="1190297"/>
            <a:ext cx="82397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만약 </a:t>
            </a:r>
            <a:r>
              <a:rPr lang="ko-KR" altLang="en-US" b="1" dirty="0" err="1"/>
              <a:t>잘못한게</a:t>
            </a:r>
            <a:r>
              <a:rPr lang="ko-KR" altLang="en-US" b="1" dirty="0"/>
              <a:t> 없는데 오류가 발생하면 저 폴더 지우고 </a:t>
            </a:r>
            <a:r>
              <a:rPr lang="ko-KR" altLang="en-US" b="1" dirty="0" err="1"/>
              <a:t>메이븐</a:t>
            </a:r>
            <a:r>
              <a:rPr lang="ko-KR" altLang="en-US" b="1" dirty="0"/>
              <a:t> 업데이트 진행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그러면 </a:t>
            </a:r>
            <a:r>
              <a:rPr lang="ko-KR" altLang="en-US" b="1" dirty="0" err="1"/>
              <a:t>해결될거임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다만</a:t>
            </a:r>
            <a:r>
              <a:rPr lang="en-US" altLang="ko-KR" b="1" dirty="0"/>
              <a:t>, </a:t>
            </a:r>
            <a:r>
              <a:rPr lang="ko-KR" altLang="en-US" b="1" dirty="0"/>
              <a:t>인터넷 연결이 필요한 목록이 저기에 </a:t>
            </a:r>
            <a:r>
              <a:rPr lang="ko-KR" altLang="en-US" b="1" dirty="0" err="1"/>
              <a:t>들어있다면</a:t>
            </a:r>
            <a:r>
              <a:rPr lang="ko-KR" altLang="en-US" b="1" dirty="0"/>
              <a:t> 주의 </a:t>
            </a:r>
            <a:endParaRPr lang="en-US" altLang="ko-KR" b="1" dirty="0"/>
          </a:p>
          <a:p>
            <a:r>
              <a:rPr lang="ko-KR" altLang="en-US" b="1" dirty="0" err="1"/>
              <a:t>내부망</a:t>
            </a:r>
            <a:r>
              <a:rPr lang="ko-KR" altLang="en-US" b="1" dirty="0"/>
              <a:t> 사용하는 경우</a:t>
            </a:r>
            <a:r>
              <a:rPr lang="en-US" altLang="ko-KR" b="1" dirty="0"/>
              <a:t>, </a:t>
            </a:r>
            <a:r>
              <a:rPr lang="ko-KR" altLang="en-US" b="1" dirty="0"/>
              <a:t>다운로드 불가할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22D93F-053C-54A8-4CA1-B3C876EFE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90" y="3276765"/>
            <a:ext cx="7182219" cy="1035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1534265"/>
      </p:ext>
    </p:extLst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238388-722C-F34D-F022-5DA43F994D72}"/>
              </a:ext>
            </a:extLst>
          </p:cNvPr>
          <p:cNvSpPr txBox="1"/>
          <p:nvPr/>
        </p:nvSpPr>
        <p:spPr>
          <a:xfrm>
            <a:off x="914401" y="1190297"/>
            <a:ext cx="7050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번외인데</a:t>
            </a:r>
            <a:r>
              <a:rPr lang="ko-KR" altLang="en-US" b="1" dirty="0"/>
              <a:t> 우측 하단 </a:t>
            </a:r>
            <a:r>
              <a:rPr lang="ko-KR" altLang="en-US" b="1" dirty="0" err="1"/>
              <a:t>빌딩되는</a:t>
            </a:r>
            <a:r>
              <a:rPr lang="ko-KR" altLang="en-US" b="1" dirty="0"/>
              <a:t> 저 부분을 </a:t>
            </a:r>
            <a:r>
              <a:rPr lang="en-US" altLang="ko-KR" b="1" dirty="0"/>
              <a:t>‘</a:t>
            </a:r>
            <a:r>
              <a:rPr lang="ko-KR" altLang="en-US" b="1" dirty="0" err="1"/>
              <a:t>프로그레스</a:t>
            </a:r>
            <a:r>
              <a:rPr lang="ko-KR" altLang="en-US" b="1" dirty="0"/>
              <a:t> 바</a:t>
            </a:r>
            <a:r>
              <a:rPr lang="en-US" altLang="ko-KR" b="1" dirty="0"/>
              <a:t>’</a:t>
            </a:r>
            <a:r>
              <a:rPr lang="ko-KR" altLang="en-US" b="1" dirty="0"/>
              <a:t> 라고 부름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전문용어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BE5AF9-1DC2-4CE4-09C7-E8A8DD39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520" y="4128725"/>
            <a:ext cx="3339495" cy="641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6033485"/>
      </p:ext>
    </p:extLst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65919" y="3075057"/>
            <a:ext cx="7260321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ch02-22 (0:50)</a:t>
            </a:r>
          </a:p>
          <a:p>
            <a:pPr algn="ctr"/>
            <a:r>
              <a:rPr lang="ko-KR" altLang="en-US" sz="4000" b="1" dirty="0"/>
              <a:t>네트워크 응답 </a:t>
            </a:r>
            <a:r>
              <a:rPr lang="en-US" altLang="ko-KR" sz="4000" b="1" dirty="0"/>
              <a:t>300</a:t>
            </a:r>
            <a:r>
              <a:rPr lang="ko-KR" altLang="en-US" sz="4000" b="1" dirty="0" err="1"/>
              <a:t>번때의</a:t>
            </a:r>
            <a:r>
              <a:rPr lang="ko-KR" altLang="en-US" sz="4000" b="1" dirty="0"/>
              <a:t> 의미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+ redirect</a:t>
            </a:r>
            <a:r>
              <a:rPr lang="ko-KR" altLang="en-US" sz="4000" b="1" dirty="0"/>
              <a:t>의 의미 </a:t>
            </a:r>
            <a:r>
              <a:rPr lang="en-US" altLang="ko-KR" sz="4000" b="1" dirty="0"/>
              <a:t>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19895762"/>
      </p:ext>
    </p:extLst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631042" y="864819"/>
            <a:ext cx="62198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</a:t>
            </a:r>
            <a:r>
              <a:rPr lang="ko-KR" altLang="en-US" dirty="0" err="1"/>
              <a:t>번때</a:t>
            </a:r>
            <a:r>
              <a:rPr lang="ko-KR" altLang="en-US" dirty="0"/>
              <a:t> </a:t>
            </a:r>
            <a:r>
              <a:rPr lang="en-US" altLang="ko-KR" dirty="0"/>
              <a:t>= redirect &gt;&gt; </a:t>
            </a:r>
            <a:r>
              <a:rPr lang="ko-KR" altLang="en-US" dirty="0"/>
              <a:t>다른 </a:t>
            </a:r>
            <a:r>
              <a:rPr lang="en-US" altLang="ko-KR" dirty="0"/>
              <a:t>URL</a:t>
            </a:r>
            <a:r>
              <a:rPr lang="ko-KR" altLang="en-US" dirty="0"/>
              <a:t>으로 </a:t>
            </a:r>
            <a:r>
              <a:rPr lang="ko-KR" altLang="en-US" dirty="0" err="1"/>
              <a:t>재요청</a:t>
            </a:r>
            <a:r>
              <a:rPr lang="ko-KR" altLang="en-US" dirty="0"/>
              <a:t> 하라는 의미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나중에 필요할 수도 있어서 말해주는데 </a:t>
            </a:r>
            <a:endParaRPr lang="en-US" altLang="ko-KR" dirty="0"/>
          </a:p>
          <a:p>
            <a:r>
              <a:rPr lang="ko-KR" altLang="en-US" dirty="0"/>
              <a:t>응답이 </a:t>
            </a:r>
            <a:r>
              <a:rPr lang="en-US" altLang="ko-KR" dirty="0"/>
              <a:t>300</a:t>
            </a:r>
            <a:r>
              <a:rPr lang="ko-KR" altLang="en-US" dirty="0" err="1"/>
              <a:t>번때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 err="1"/>
              <a:t>리다이렉트가</a:t>
            </a:r>
            <a:r>
              <a:rPr lang="ko-KR" altLang="en-US" dirty="0"/>
              <a:t> 뜨면 </a:t>
            </a:r>
            <a:endParaRPr lang="en-US" altLang="ko-KR" dirty="0"/>
          </a:p>
          <a:p>
            <a:r>
              <a:rPr lang="en-US" altLang="ko-KR" dirty="0"/>
              <a:t>HEADER</a:t>
            </a:r>
            <a:r>
              <a:rPr lang="ko-KR" altLang="en-US" dirty="0"/>
              <a:t>만 있고 </a:t>
            </a:r>
            <a:r>
              <a:rPr lang="en-US" altLang="ko-KR" dirty="0"/>
              <a:t>BODY </a:t>
            </a:r>
            <a:r>
              <a:rPr lang="ko-KR" altLang="en-US" dirty="0"/>
              <a:t>부분은 없다고 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5E8FD-7829-30CF-0F93-FFFB68B8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5" y="3248964"/>
            <a:ext cx="5486682" cy="2533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6181937"/>
      </p:ext>
    </p:extLst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631042" y="864819"/>
            <a:ext cx="88328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그리고 </a:t>
            </a:r>
            <a:r>
              <a:rPr lang="en-US" altLang="ko-KR" dirty="0"/>
              <a:t>300</a:t>
            </a:r>
            <a:r>
              <a:rPr lang="ko-KR" altLang="en-US" dirty="0" err="1"/>
              <a:t>번때</a:t>
            </a:r>
            <a:r>
              <a:rPr lang="ko-KR" altLang="en-US" dirty="0"/>
              <a:t> 에러가 발생하면 </a:t>
            </a:r>
            <a:r>
              <a:rPr lang="en-US" altLang="ko-KR" dirty="0"/>
              <a:t>LOCATION</a:t>
            </a:r>
            <a:r>
              <a:rPr lang="ko-KR" altLang="en-US" dirty="0"/>
              <a:t>도 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동일한 데이터를 로케이션으로 보내라는 뜻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redirect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요청도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/>
              <a:t>응답도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endParaRPr lang="en-US" altLang="ko-KR" dirty="0"/>
          </a:p>
          <a:p>
            <a:r>
              <a:rPr lang="ko-KR" altLang="en-US" dirty="0"/>
              <a:t>고객과 카드사가 통화하는 것으로 예를 들면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고객</a:t>
            </a:r>
            <a:r>
              <a:rPr lang="en-US" altLang="ko-KR" dirty="0"/>
              <a:t>&gt;</a:t>
            </a:r>
            <a:r>
              <a:rPr lang="ko-KR" altLang="en-US" dirty="0"/>
              <a:t>카드사 전화 </a:t>
            </a:r>
            <a:r>
              <a:rPr lang="en-US" altLang="ko-KR" dirty="0"/>
              <a:t>+ </a:t>
            </a:r>
            <a:r>
              <a:rPr lang="ko-KR" altLang="en-US" dirty="0"/>
              <a:t>요청정보 말함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카드사가 본인 업무가 아니라고</a:t>
            </a:r>
            <a:r>
              <a:rPr lang="en-US" altLang="ko-KR" dirty="0"/>
              <a:t>, </a:t>
            </a:r>
            <a:r>
              <a:rPr lang="ko-KR" altLang="en-US" dirty="0"/>
              <a:t>담당자 번호를 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고객이 담당자에게 전화해서 한번 더 요청정보 말함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그래서 요청정보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, </a:t>
            </a:r>
            <a:r>
              <a:rPr lang="ko-KR" altLang="en-US" dirty="0"/>
              <a:t>응답</a:t>
            </a:r>
            <a:r>
              <a:rPr lang="en-US" altLang="ko-KR" dirty="0"/>
              <a:t>(</a:t>
            </a:r>
            <a:r>
              <a:rPr lang="ko-KR" altLang="en-US" dirty="0"/>
              <a:t>카드사</a:t>
            </a:r>
            <a:r>
              <a:rPr lang="en-US" altLang="ko-KR" dirty="0"/>
              <a:t>/</a:t>
            </a:r>
            <a:r>
              <a:rPr lang="ko-KR" altLang="en-US" dirty="0"/>
              <a:t>카드사가 준 번호</a:t>
            </a:r>
            <a:r>
              <a:rPr lang="en-US" altLang="ko-KR" dirty="0"/>
              <a:t>) </a:t>
            </a:r>
            <a:r>
              <a:rPr lang="ko-KR" altLang="en-US" dirty="0"/>
              <a:t>두번으로 이해하면 </a:t>
            </a:r>
            <a:r>
              <a:rPr lang="ko-KR" altLang="en-US" dirty="0" err="1"/>
              <a:t>쉬울듯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5E8FD-7829-30CF-0F93-FFFB68B8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31" y="4053971"/>
            <a:ext cx="5486682" cy="2533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892822"/>
      </p:ext>
    </p:extLst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07056" y="3075057"/>
            <a:ext cx="457804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ch02-22 (3:50)</a:t>
            </a:r>
          </a:p>
          <a:p>
            <a:pPr algn="ctr"/>
            <a:r>
              <a:rPr lang="en-US" altLang="ko-KR" sz="4000" b="1" dirty="0"/>
              <a:t>forward </a:t>
            </a:r>
            <a:r>
              <a:rPr lang="ko-KR" altLang="en-US" sz="4000" b="1" dirty="0"/>
              <a:t>설명 </a:t>
            </a:r>
            <a:r>
              <a:rPr lang="en-US" altLang="ko-KR" sz="4000" b="1" dirty="0"/>
              <a:t>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74016175"/>
      </p:ext>
    </p:extLst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631042" y="864819"/>
            <a:ext cx="55463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요청 한번</a:t>
            </a:r>
            <a:r>
              <a:rPr lang="en-US" altLang="ko-KR" dirty="0"/>
              <a:t>, </a:t>
            </a:r>
            <a:r>
              <a:rPr lang="ko-KR" altLang="en-US" dirty="0"/>
              <a:t>응답 한번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write.jsp</a:t>
            </a:r>
            <a:r>
              <a:rPr lang="ko-KR" altLang="en-US" dirty="0"/>
              <a:t>가 받은 정보를 그대로 </a:t>
            </a:r>
            <a:r>
              <a:rPr lang="en-US" altLang="ko-KR" dirty="0" err="1"/>
              <a:t>login.jsp</a:t>
            </a:r>
            <a:r>
              <a:rPr lang="ko-KR" altLang="en-US" dirty="0"/>
              <a:t>에게 넘겨줌</a:t>
            </a:r>
            <a:endParaRPr lang="en-US" altLang="ko-KR" dirty="0"/>
          </a:p>
          <a:p>
            <a:r>
              <a:rPr lang="en-US" altLang="ko-KR" dirty="0"/>
              <a:t>response</a:t>
            </a:r>
            <a:r>
              <a:rPr lang="ko-KR" altLang="en-US" dirty="0"/>
              <a:t>와 </a:t>
            </a:r>
            <a:r>
              <a:rPr lang="en-US" altLang="ko-KR" dirty="0"/>
              <a:t>request </a:t>
            </a:r>
            <a:r>
              <a:rPr lang="ko-KR" altLang="en-US" dirty="0"/>
              <a:t>등등 다 넘겨줌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redirect</a:t>
            </a:r>
            <a:r>
              <a:rPr lang="ko-KR" altLang="en-US" dirty="0"/>
              <a:t>와 </a:t>
            </a:r>
            <a:r>
              <a:rPr lang="en-US" altLang="ko-KR" dirty="0"/>
              <a:t>forward</a:t>
            </a:r>
            <a:r>
              <a:rPr lang="ko-KR" altLang="en-US" dirty="0"/>
              <a:t>의 차이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687131-D3AD-C565-1A97-903D6E4F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903" y="864819"/>
            <a:ext cx="5340624" cy="3733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0667192"/>
      </p:ext>
    </p:extLst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9766" y="3075057"/>
            <a:ext cx="11752641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ch02-22 (7:30)</a:t>
            </a:r>
          </a:p>
          <a:p>
            <a:pPr algn="ctr"/>
            <a:r>
              <a:rPr lang="en-US" altLang="ko-KR" sz="4000" b="1" dirty="0"/>
              <a:t>Spring</a:t>
            </a:r>
            <a:r>
              <a:rPr lang="ko-KR" altLang="en-US" sz="4000" b="1" dirty="0"/>
              <a:t>에서 </a:t>
            </a:r>
            <a:r>
              <a:rPr lang="en-US" altLang="ko-KR" sz="4000" b="1" dirty="0" err="1"/>
              <a:t>redirec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forward </a:t>
            </a:r>
            <a:r>
              <a:rPr lang="ko-KR" altLang="en-US" sz="4000" b="1" dirty="0"/>
              <a:t>처리하는 방법설명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0429766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792328" y="3044280"/>
            <a:ext cx="4607352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ch02-03 (14:50~</a:t>
            </a:r>
          </a:p>
          <a:p>
            <a:pPr algn="ctr"/>
            <a:r>
              <a:rPr lang="ko-KR" altLang="en-US" sz="4400" b="1" dirty="0"/>
              <a:t>쿼리 스트링</a:t>
            </a:r>
            <a:r>
              <a:rPr lang="en-US" altLang="ko-KR" sz="4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0725316"/>
      </p:ext>
    </p:extLst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0C7373-C9CA-2434-742C-F48511E7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8" y="1686804"/>
            <a:ext cx="10547892" cy="4115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64F2F-FEB6-FDF2-FB9A-837A5A1B8B35}"/>
              </a:ext>
            </a:extLst>
          </p:cNvPr>
          <p:cNvSpPr txBox="1"/>
          <p:nvPr/>
        </p:nvSpPr>
        <p:spPr>
          <a:xfrm>
            <a:off x="1994338" y="1048407"/>
            <a:ext cx="723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궁금할때</a:t>
            </a:r>
            <a:r>
              <a:rPr lang="ko-KR" altLang="en-US" dirty="0"/>
              <a:t> 보자 </a:t>
            </a:r>
            <a:r>
              <a:rPr lang="en-US" altLang="ko-KR" dirty="0"/>
              <a:t>+ </a:t>
            </a:r>
            <a:r>
              <a:rPr lang="en-US" altLang="ko-KR" dirty="0" err="1"/>
              <a:t>jstlView</a:t>
            </a:r>
            <a:r>
              <a:rPr lang="en-US" altLang="ko-KR" dirty="0"/>
              <a:t> + </a:t>
            </a:r>
            <a:r>
              <a:rPr lang="en-US" altLang="ko-KR" dirty="0" err="1"/>
              <a:t>internalResouceView</a:t>
            </a:r>
            <a:r>
              <a:rPr lang="ko-KR" altLang="en-US" dirty="0"/>
              <a:t>라는 것도 설명해줌</a:t>
            </a:r>
          </a:p>
        </p:txBody>
      </p:sp>
    </p:spTree>
    <p:extLst>
      <p:ext uri="{BB962C8B-B14F-4D97-AF65-F5344CB8AC3E}">
        <p14:creationId xmlns:p14="http://schemas.microsoft.com/office/powerpoint/2010/main" val="2159629073"/>
      </p:ext>
    </p:extLst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24565" y="3075057"/>
            <a:ext cx="574304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ch02-22 (16:50)</a:t>
            </a:r>
          </a:p>
          <a:p>
            <a:pPr algn="ctr"/>
            <a:r>
              <a:rPr lang="en-US" altLang="ko-KR" sz="4000" b="1" dirty="0"/>
              <a:t>forward</a:t>
            </a:r>
            <a:r>
              <a:rPr lang="ko-KR" altLang="en-US" sz="4000" b="1" dirty="0"/>
              <a:t> 실제 작성 예시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34163038"/>
      </p:ext>
    </p:extLst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564F2F-FEB6-FDF2-FB9A-837A5A1B8B35}"/>
              </a:ext>
            </a:extLst>
          </p:cNvPr>
          <p:cNvSpPr txBox="1"/>
          <p:nvPr/>
        </p:nvSpPr>
        <p:spPr>
          <a:xfrm>
            <a:off x="453371" y="772510"/>
            <a:ext cx="852477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은행에서 </a:t>
            </a:r>
            <a:r>
              <a:rPr lang="en-US" altLang="ko-KR" dirty="0"/>
              <a:t>pdf/csv/excel </a:t>
            </a:r>
            <a:r>
              <a:rPr lang="ko-KR" altLang="en-US" dirty="0"/>
              <a:t>등등으로 다운받고 싶을 경우 아래 코드처럼 작성하면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type.equals</a:t>
            </a:r>
            <a:r>
              <a:rPr lang="en-US" altLang="ko-KR" dirty="0"/>
              <a:t>(“pdf”){</a:t>
            </a:r>
          </a:p>
          <a:p>
            <a:r>
              <a:rPr lang="en-US" altLang="ko-KR" dirty="0"/>
              <a:t>	return</a:t>
            </a:r>
            <a:r>
              <a:rPr lang="ko-KR" altLang="en-US" dirty="0"/>
              <a:t> </a:t>
            </a:r>
            <a:r>
              <a:rPr lang="en-US" altLang="ko-KR" dirty="0"/>
              <a:t>“forward:/</a:t>
            </a:r>
            <a:r>
              <a:rPr lang="en-US" altLang="ko-KR" dirty="0" err="1"/>
              <a:t>pdfView</a:t>
            </a:r>
            <a:r>
              <a:rPr lang="en-US" altLang="ko-KR" dirty="0"/>
              <a:t>” }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pdfView</a:t>
            </a:r>
            <a:r>
              <a:rPr lang="en-US" altLang="ko-KR" dirty="0"/>
              <a:t> &lt;&lt; </a:t>
            </a:r>
            <a:r>
              <a:rPr lang="ko-KR" altLang="en-US" dirty="0"/>
              <a:t>해당 객체는 직접 만들어야 </a:t>
            </a:r>
            <a:r>
              <a:rPr lang="ko-KR" altLang="en-US" dirty="0" err="1"/>
              <a:t>된다고함</a:t>
            </a:r>
            <a:endParaRPr lang="en-US" altLang="ko-KR" dirty="0"/>
          </a:p>
          <a:p>
            <a:r>
              <a:rPr lang="ko-KR" altLang="en-US" dirty="0"/>
              <a:t>자동이 아님 </a:t>
            </a:r>
            <a:r>
              <a:rPr lang="ko-KR" altLang="en-US" dirty="0" err="1"/>
              <a:t>ㅋㅋ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어쩄든</a:t>
            </a:r>
            <a:r>
              <a:rPr lang="ko-KR" altLang="en-US" dirty="0"/>
              <a:t> 마지막 </a:t>
            </a:r>
            <a:r>
              <a:rPr lang="en-US" altLang="ko-KR" dirty="0"/>
              <a:t>return</a:t>
            </a:r>
            <a:r>
              <a:rPr lang="ko-KR" altLang="en-US" dirty="0"/>
              <a:t>값에 </a:t>
            </a:r>
            <a:endParaRPr lang="en-US" altLang="ko-KR" dirty="0"/>
          </a:p>
          <a:p>
            <a:r>
              <a:rPr lang="en-US" altLang="ko-KR" dirty="0"/>
              <a:t>forward:/</a:t>
            </a:r>
            <a:r>
              <a:rPr lang="en-US" altLang="ko-KR" dirty="0" err="1"/>
              <a:t>jsp</a:t>
            </a:r>
            <a:r>
              <a:rPr lang="ko-KR" altLang="en-US" dirty="0"/>
              <a:t>파일명 넣으면 됨 </a:t>
            </a:r>
            <a:endParaRPr lang="en-US" altLang="ko-KR" dirty="0"/>
          </a:p>
          <a:p>
            <a:r>
              <a:rPr lang="en-US" altLang="ko-KR" dirty="0"/>
              <a:t>redirect</a:t>
            </a:r>
            <a:r>
              <a:rPr lang="ko-KR" altLang="en-US" dirty="0"/>
              <a:t>도 마찬가지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E704EB-D32A-BBF3-6F0E-A45D6613F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46" y="3958341"/>
            <a:ext cx="6356677" cy="2324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9245A6-997E-E324-DA96-3EB9CD36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57" y="2363997"/>
            <a:ext cx="6166167" cy="25083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160053"/>
      </p:ext>
    </p:extLst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628362" y="3075057"/>
            <a:ext cx="893545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ch02-22 (19:30)</a:t>
            </a:r>
          </a:p>
          <a:p>
            <a:pPr algn="ctr"/>
            <a:r>
              <a:rPr lang="ko-KR" altLang="en-US" sz="4000" b="1" dirty="0"/>
              <a:t>브라우저에서 요청정보 확인하는 방법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422219002"/>
      </p:ext>
    </p:extLst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87870A5-2394-0A6E-7897-5DC7A014A536}"/>
              </a:ext>
            </a:extLst>
          </p:cNvPr>
          <p:cNvGrpSpPr/>
          <p:nvPr/>
        </p:nvGrpSpPr>
        <p:grpSpPr>
          <a:xfrm>
            <a:off x="776536" y="1439804"/>
            <a:ext cx="7487035" cy="4419827"/>
            <a:chOff x="776536" y="1439804"/>
            <a:chExt cx="7487035" cy="44198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B08D2E-672A-C0B4-4402-21C29C2A0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536" y="1439804"/>
              <a:ext cx="7487035" cy="44198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841158-41AE-203E-BC6E-83BA51D41454}"/>
                </a:ext>
              </a:extLst>
            </p:cNvPr>
            <p:cNvSpPr/>
            <p:nvPr/>
          </p:nvSpPr>
          <p:spPr>
            <a:xfrm>
              <a:off x="2860355" y="1510877"/>
              <a:ext cx="521348" cy="3021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26F379-0927-A6B0-4916-8EC098DDE5AD}"/>
              </a:ext>
            </a:extLst>
          </p:cNvPr>
          <p:cNvSpPr/>
          <p:nvPr/>
        </p:nvSpPr>
        <p:spPr>
          <a:xfrm>
            <a:off x="3998705" y="3649717"/>
            <a:ext cx="521348" cy="302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67255-0AB2-A0CE-61C6-09C73092F2F7}"/>
              </a:ext>
            </a:extLst>
          </p:cNvPr>
          <p:cNvSpPr txBox="1"/>
          <p:nvPr/>
        </p:nvSpPr>
        <p:spPr>
          <a:xfrm>
            <a:off x="1324303" y="386255"/>
            <a:ext cx="680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</a:t>
            </a:r>
            <a:r>
              <a:rPr lang="ko-KR" altLang="en-US" dirty="0" err="1"/>
              <a:t>번때</a:t>
            </a:r>
            <a:r>
              <a:rPr lang="ko-KR" altLang="en-US" dirty="0"/>
              <a:t> 에러는 </a:t>
            </a:r>
            <a:r>
              <a:rPr lang="en-US" altLang="ko-KR" dirty="0"/>
              <a:t>redirect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재요청이고</a:t>
            </a:r>
            <a:r>
              <a:rPr lang="ko-KR" altLang="en-US" dirty="0"/>
              <a:t> </a:t>
            </a:r>
            <a:r>
              <a:rPr lang="en-US" altLang="ko-KR" dirty="0" err="1"/>
              <a:t>locatio</a:t>
            </a:r>
            <a:r>
              <a:rPr lang="ko-KR" altLang="en-US" dirty="0"/>
              <a:t>은 </a:t>
            </a:r>
            <a:r>
              <a:rPr lang="ko-KR" altLang="en-US" dirty="0" err="1"/>
              <a:t>재요청할</a:t>
            </a:r>
            <a:r>
              <a:rPr lang="ko-KR" altLang="en-US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C580C1-66F0-84EA-C0FC-00582A3F3256}"/>
              </a:ext>
            </a:extLst>
          </p:cNvPr>
          <p:cNvSpPr/>
          <p:nvPr/>
        </p:nvSpPr>
        <p:spPr>
          <a:xfrm>
            <a:off x="3441176" y="5267117"/>
            <a:ext cx="521348" cy="219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014BAC-E408-49A3-F86A-66D3AD143CB1}"/>
              </a:ext>
            </a:extLst>
          </p:cNvPr>
          <p:cNvGrpSpPr/>
          <p:nvPr/>
        </p:nvGrpSpPr>
        <p:grpSpPr>
          <a:xfrm>
            <a:off x="9102726" y="1510877"/>
            <a:ext cx="1535998" cy="2241288"/>
            <a:chOff x="9102726" y="1510877"/>
            <a:chExt cx="1535998" cy="224128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27DDD0A-5326-9468-3C4C-F374576C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2726" y="1510877"/>
              <a:ext cx="1244664" cy="1606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DBC2E5-3BD0-0279-817B-97BC59DF60E2}"/>
                </a:ext>
              </a:extLst>
            </p:cNvPr>
            <p:cNvSpPr txBox="1"/>
            <p:nvPr/>
          </p:nvSpPr>
          <p:spPr>
            <a:xfrm>
              <a:off x="9102726" y="3105834"/>
              <a:ext cx="15359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처음 요청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 err="1"/>
                <a:t>재요청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227258"/>
      </p:ext>
    </p:extLst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32448" y="3075057"/>
            <a:ext cx="7127271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ch02-22 (23:00)</a:t>
            </a:r>
          </a:p>
          <a:p>
            <a:pPr algn="ctr"/>
            <a:r>
              <a:rPr lang="en-US" altLang="ko-KR" sz="4000" b="1" dirty="0"/>
              <a:t>URL</a:t>
            </a:r>
            <a:r>
              <a:rPr lang="ko-KR" altLang="en-US" sz="4000" b="1" dirty="0"/>
              <a:t>은 </a:t>
            </a:r>
            <a:r>
              <a:rPr lang="en-US" altLang="ko-KR" sz="4000" b="1" dirty="0"/>
              <a:t>A.JSP</a:t>
            </a:r>
            <a:r>
              <a:rPr lang="ko-KR" altLang="en-US" sz="4000" b="1" dirty="0"/>
              <a:t>인데 실제 화면은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B.JSP</a:t>
            </a:r>
            <a:r>
              <a:rPr lang="ko-KR" altLang="en-US" sz="4000" b="1" dirty="0"/>
              <a:t>인 경우 </a:t>
            </a:r>
          </a:p>
        </p:txBody>
      </p:sp>
    </p:spTree>
    <p:extLst>
      <p:ext uri="{BB962C8B-B14F-4D97-AF65-F5344CB8AC3E}">
        <p14:creationId xmlns:p14="http://schemas.microsoft.com/office/powerpoint/2010/main" val="621218704"/>
      </p:ext>
    </p:extLst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631042" y="864819"/>
            <a:ext cx="67521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전송 방식의 차이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forward = URL</a:t>
            </a:r>
            <a:r>
              <a:rPr lang="ko-KR" altLang="en-US" dirty="0"/>
              <a:t>이 </a:t>
            </a:r>
            <a:r>
              <a:rPr lang="en-US" altLang="ko-KR" dirty="0"/>
              <a:t>A.JSP</a:t>
            </a:r>
            <a:r>
              <a:rPr lang="ko-KR" altLang="en-US" dirty="0"/>
              <a:t>여도 실제 출력화면이 </a:t>
            </a:r>
            <a:r>
              <a:rPr lang="en-US" altLang="ko-KR" dirty="0"/>
              <a:t>B.JSP</a:t>
            </a:r>
            <a:r>
              <a:rPr lang="ko-KR" altLang="en-US" dirty="0"/>
              <a:t>일 수 있음 </a:t>
            </a:r>
            <a:endParaRPr lang="en-US" altLang="ko-KR" dirty="0"/>
          </a:p>
          <a:p>
            <a:r>
              <a:rPr lang="en-US" altLang="ko-KR" dirty="0"/>
              <a:t> + </a:t>
            </a:r>
            <a:r>
              <a:rPr lang="ko-KR" altLang="en-US" dirty="0"/>
              <a:t>요청은 한번만 함 </a:t>
            </a:r>
            <a:r>
              <a:rPr lang="en-US" altLang="ko-KR" dirty="0"/>
              <a:t>(F12</a:t>
            </a:r>
            <a:r>
              <a:rPr lang="ko-KR" altLang="en-US" dirty="0"/>
              <a:t>눌러서 요청정보 확인하면 알 수 있음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redirect = </a:t>
            </a:r>
            <a:r>
              <a:rPr lang="ko-KR" altLang="en-US" dirty="0"/>
              <a:t>요청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(re</a:t>
            </a:r>
            <a:r>
              <a:rPr lang="ko-KR" altLang="en-US" dirty="0"/>
              <a:t>다이렉트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redirect</a:t>
            </a:r>
            <a:r>
              <a:rPr lang="ko-KR" altLang="en-US" dirty="0"/>
              <a:t>일 경우</a:t>
            </a:r>
            <a:r>
              <a:rPr lang="en-US" altLang="ko-KR" dirty="0"/>
              <a:t>, GET</a:t>
            </a:r>
            <a:r>
              <a:rPr lang="ko-KR" altLang="en-US" dirty="0"/>
              <a:t>방식으로 정보를 받음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62D282-FDFF-20EB-D9A2-0C37AD3C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74" y="3684858"/>
            <a:ext cx="3429176" cy="2051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0534300"/>
      </p:ext>
    </p:extLst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631042" y="864819"/>
            <a:ext cx="89979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요청이 </a:t>
            </a:r>
            <a:r>
              <a:rPr lang="en-US" altLang="ko-KR" dirty="0"/>
              <a:t>1</a:t>
            </a:r>
            <a:r>
              <a:rPr lang="ko-KR" altLang="en-US" dirty="0"/>
              <a:t>번일 경우</a:t>
            </a:r>
            <a:r>
              <a:rPr lang="en-US" altLang="ko-KR" dirty="0"/>
              <a:t>(forward) /save</a:t>
            </a:r>
            <a:r>
              <a:rPr lang="ko-KR" altLang="en-US" dirty="0"/>
              <a:t>로 사용자가 요청을 보냈는데</a:t>
            </a:r>
            <a:endParaRPr lang="en-US" altLang="ko-KR" dirty="0"/>
          </a:p>
          <a:p>
            <a:r>
              <a:rPr lang="en-US" altLang="ko-KR" dirty="0"/>
              <a:t>Controller</a:t>
            </a:r>
            <a:r>
              <a:rPr lang="ko-KR" altLang="en-US" dirty="0"/>
              <a:t>의 </a:t>
            </a:r>
            <a:r>
              <a:rPr lang="en-US" altLang="ko-KR" dirty="0" err="1"/>
              <a:t>retur</a:t>
            </a:r>
            <a:r>
              <a:rPr lang="ko-KR" altLang="en-US" dirty="0"/>
              <a:t>값이 </a:t>
            </a:r>
            <a:r>
              <a:rPr lang="en-US" altLang="ko-KR" dirty="0"/>
              <a:t>forward:/</a:t>
            </a:r>
            <a:r>
              <a:rPr lang="ko-KR" altLang="en-US" dirty="0" err="1"/>
              <a:t>이런식으로</a:t>
            </a:r>
            <a:r>
              <a:rPr lang="ko-KR" altLang="en-US" dirty="0"/>
              <a:t> 경로가 적혀져 있으면</a:t>
            </a:r>
            <a:endParaRPr lang="en-US" altLang="ko-KR" dirty="0"/>
          </a:p>
          <a:p>
            <a:r>
              <a:rPr lang="en-US" altLang="ko-KR" dirty="0" err="1"/>
              <a:t>url</a:t>
            </a:r>
            <a:r>
              <a:rPr lang="ko-KR" altLang="en-US" dirty="0"/>
              <a:t>은 </a:t>
            </a:r>
            <a:r>
              <a:rPr lang="en-US" altLang="ko-KR" dirty="0"/>
              <a:t>/save </a:t>
            </a:r>
            <a:r>
              <a:rPr lang="ko-KR" altLang="en-US" dirty="0"/>
              <a:t>그대로이고 보여지는 화면은 </a:t>
            </a:r>
            <a:r>
              <a:rPr lang="en-US" altLang="ko-KR" dirty="0"/>
              <a:t>froward</a:t>
            </a:r>
            <a:r>
              <a:rPr lang="ko-KR" altLang="en-US" dirty="0"/>
              <a:t>로 이동한 페이지가 보이게 </a:t>
            </a:r>
            <a:r>
              <a:rPr lang="ko-KR" altLang="en-US" dirty="0" err="1"/>
              <a:t>될것이다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요청</a:t>
            </a:r>
            <a:r>
              <a:rPr lang="en-US" altLang="ko-KR" dirty="0"/>
              <a:t>1</a:t>
            </a:r>
            <a:r>
              <a:rPr lang="ko-KR" altLang="en-US" dirty="0"/>
              <a:t>번과 요청</a:t>
            </a:r>
            <a:r>
              <a:rPr lang="en-US" altLang="ko-KR" dirty="0"/>
              <a:t>2</a:t>
            </a:r>
            <a:r>
              <a:rPr lang="ko-KR" altLang="en-US" dirty="0"/>
              <a:t>번의 차이 즉</a:t>
            </a:r>
            <a:r>
              <a:rPr lang="en-US" altLang="ko-KR" dirty="0"/>
              <a:t>, forward</a:t>
            </a:r>
            <a:r>
              <a:rPr lang="ko-KR" altLang="en-US" dirty="0"/>
              <a:t>와 </a:t>
            </a:r>
            <a:r>
              <a:rPr lang="en-US" altLang="ko-KR" dirty="0"/>
              <a:t>redirect</a:t>
            </a:r>
            <a:r>
              <a:rPr lang="ko-KR" altLang="en-US" dirty="0"/>
              <a:t>의 차이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62D282-FDFF-20EB-D9A2-0C37AD3C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2" y="2754693"/>
            <a:ext cx="3429176" cy="2051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9374822"/>
      </p:ext>
    </p:extLst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7866" y="3075057"/>
            <a:ext cx="1137644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ch02-23 (6:30)</a:t>
            </a:r>
          </a:p>
          <a:p>
            <a:pPr algn="ctr"/>
            <a:r>
              <a:rPr lang="en-US" altLang="ko-KR" sz="4000" b="1" dirty="0"/>
              <a:t>id</a:t>
            </a:r>
            <a:r>
              <a:rPr lang="ko-KR" altLang="en-US" sz="4000" b="1" dirty="0"/>
              <a:t>랑 </a:t>
            </a:r>
            <a:r>
              <a:rPr lang="en-US" altLang="ko-KR" sz="4000" b="1" dirty="0"/>
              <a:t>“</a:t>
            </a:r>
            <a:r>
              <a:rPr lang="en-US" altLang="ko-KR" sz="4000" b="1" dirty="0" err="1"/>
              <a:t>asdf</a:t>
            </a:r>
            <a:r>
              <a:rPr lang="en-US" altLang="ko-KR" sz="4000" b="1" dirty="0"/>
              <a:t>” </a:t>
            </a:r>
            <a:r>
              <a:rPr lang="ko-KR" altLang="en-US" sz="4000" b="1" dirty="0"/>
              <a:t>순서 바꾸면 </a:t>
            </a:r>
            <a:r>
              <a:rPr lang="en-US" altLang="ko-KR" sz="4000" b="1" dirty="0"/>
              <a:t>null check </a:t>
            </a:r>
            <a:r>
              <a:rPr lang="ko-KR" altLang="en-US" sz="4000" b="1" dirty="0" err="1"/>
              <a:t>안해도</a:t>
            </a:r>
            <a:r>
              <a:rPr lang="ko-KR" altLang="en-US" sz="4000" b="1" dirty="0"/>
              <a:t> 된다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고 한다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영상 말고</a:t>
            </a:r>
            <a:r>
              <a:rPr lang="en-US" altLang="ko-KR" sz="4000" b="1" dirty="0"/>
              <a:t> google</a:t>
            </a:r>
            <a:r>
              <a:rPr lang="ko-KR" altLang="en-US" sz="4000" b="1" dirty="0"/>
              <a:t>으로 찾아보기 </a:t>
            </a:r>
            <a:r>
              <a:rPr lang="en-US" altLang="ko-KR" sz="4000" b="1" dirty="0"/>
              <a:t>pass)</a:t>
            </a:r>
          </a:p>
        </p:txBody>
      </p:sp>
    </p:spTree>
    <p:extLst>
      <p:ext uri="{BB962C8B-B14F-4D97-AF65-F5344CB8AC3E}">
        <p14:creationId xmlns:p14="http://schemas.microsoft.com/office/powerpoint/2010/main" val="310372114"/>
      </p:ext>
    </p:extLst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631042" y="864819"/>
            <a:ext cx="8380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 check</a:t>
            </a:r>
            <a:r>
              <a:rPr lang="ko-KR" altLang="en-US" dirty="0"/>
              <a:t>하는 간단한 부분인데 저렇게 작성하면 </a:t>
            </a:r>
            <a:r>
              <a:rPr lang="en-US" altLang="ko-KR" dirty="0"/>
              <a:t>null check</a:t>
            </a:r>
            <a:r>
              <a:rPr lang="ko-KR" altLang="en-US" dirty="0"/>
              <a:t>를 </a:t>
            </a:r>
            <a:r>
              <a:rPr lang="ko-KR" altLang="en-US" dirty="0" err="1"/>
              <a:t>안해도</a:t>
            </a:r>
            <a:r>
              <a:rPr lang="ko-KR" altLang="en-US" dirty="0"/>
              <a:t> 된다고 함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id</a:t>
            </a:r>
            <a:r>
              <a:rPr lang="ko-KR" altLang="en-US" dirty="0"/>
              <a:t>값을 받았을 경우</a:t>
            </a:r>
            <a:r>
              <a:rPr lang="en-US" altLang="ko-KR" dirty="0"/>
              <a:t>, null</a:t>
            </a:r>
            <a:r>
              <a:rPr lang="ko-KR" altLang="en-US" dirty="0"/>
              <a:t>인 경우를 확인해야 하는데</a:t>
            </a:r>
            <a:endParaRPr lang="en-US" altLang="ko-KR" dirty="0"/>
          </a:p>
          <a:p>
            <a:r>
              <a:rPr lang="en-US" altLang="ko-KR" dirty="0" err="1"/>
              <a:t>asdf</a:t>
            </a:r>
            <a:r>
              <a:rPr lang="ko-KR" altLang="en-US" dirty="0"/>
              <a:t>와 </a:t>
            </a:r>
            <a:r>
              <a:rPr lang="en-US" altLang="ko-KR" dirty="0"/>
              <a:t>id</a:t>
            </a:r>
            <a:r>
              <a:rPr lang="ko-KR" altLang="en-US" dirty="0"/>
              <a:t>가 같다면</a:t>
            </a:r>
            <a:r>
              <a:rPr lang="en-US" altLang="ko-KR" dirty="0"/>
              <a:t>~ </a:t>
            </a:r>
            <a:r>
              <a:rPr lang="ko-KR" altLang="en-US" dirty="0"/>
              <a:t>으로 해버리면 </a:t>
            </a:r>
            <a:endParaRPr lang="en-US" altLang="ko-KR" dirty="0"/>
          </a:p>
          <a:p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이라도 어쨌든 </a:t>
            </a:r>
            <a:r>
              <a:rPr lang="en-US" altLang="ko-KR" dirty="0"/>
              <a:t>false</a:t>
            </a:r>
            <a:r>
              <a:rPr lang="ko-KR" altLang="en-US" dirty="0"/>
              <a:t>로 보내기 때문에  </a:t>
            </a:r>
            <a:r>
              <a:rPr lang="en-US" altLang="ko-KR" dirty="0"/>
              <a:t>null</a:t>
            </a:r>
            <a:r>
              <a:rPr lang="ko-KR" altLang="en-US" dirty="0"/>
              <a:t>확인이 필요 없는듯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03780C-8539-EE06-A167-895E10AB16CC}"/>
              </a:ext>
            </a:extLst>
          </p:cNvPr>
          <p:cNvGrpSpPr/>
          <p:nvPr/>
        </p:nvGrpSpPr>
        <p:grpSpPr>
          <a:xfrm>
            <a:off x="960107" y="3832430"/>
            <a:ext cx="7609128" cy="1204652"/>
            <a:chOff x="960107" y="3832430"/>
            <a:chExt cx="7609128" cy="12046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045A37-FDD8-0B3F-47C2-86A1A5B4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107" y="3832430"/>
              <a:ext cx="7609128" cy="1204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99934C-07E0-6032-934C-E4D9525400B2}"/>
                </a:ext>
              </a:extLst>
            </p:cNvPr>
            <p:cNvSpPr/>
            <p:nvPr/>
          </p:nvSpPr>
          <p:spPr>
            <a:xfrm>
              <a:off x="2761111" y="4283678"/>
              <a:ext cx="841309" cy="2962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8B4D69-EFE0-81D8-2F5F-E625F2F9A1B8}"/>
                </a:ext>
              </a:extLst>
            </p:cNvPr>
            <p:cNvSpPr/>
            <p:nvPr/>
          </p:nvSpPr>
          <p:spPr>
            <a:xfrm>
              <a:off x="4487436" y="4283678"/>
              <a:ext cx="589062" cy="2962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5094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6346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URL</a:t>
            </a:r>
            <a:r>
              <a:rPr lang="ko-KR" altLang="en-US" dirty="0"/>
              <a:t>에서 </a:t>
            </a:r>
            <a:r>
              <a:rPr lang="en-US" altLang="ko-KR" dirty="0"/>
              <a:t>?</a:t>
            </a:r>
            <a:r>
              <a:rPr lang="ko-KR" altLang="en-US" dirty="0"/>
              <a:t>뒤에 나오는 값들을 </a:t>
            </a:r>
            <a:r>
              <a:rPr lang="ko-KR" altLang="en-US" dirty="0" err="1"/>
              <a:t>쿼리스트링이라고</a:t>
            </a:r>
            <a:r>
              <a:rPr lang="ko-KR" altLang="en-US" dirty="0"/>
              <a:t> 불러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?</a:t>
            </a:r>
            <a:r>
              <a:rPr lang="ko-KR" altLang="en-US" dirty="0"/>
              <a:t>앞은 경로를 의미하고 </a:t>
            </a:r>
            <a:endParaRPr lang="en-US" altLang="ko-KR" dirty="0"/>
          </a:p>
          <a:p>
            <a:r>
              <a:rPr lang="en-US" altLang="ko-KR" dirty="0"/>
              <a:t>?</a:t>
            </a:r>
            <a:r>
              <a:rPr lang="ko-KR" altLang="en-US" dirty="0"/>
              <a:t>뒤는 경로에 보낼 </a:t>
            </a:r>
            <a:r>
              <a:rPr lang="ko-KR" altLang="en-US" dirty="0" err="1"/>
              <a:t>변수값을</a:t>
            </a:r>
            <a:r>
              <a:rPr lang="ko-KR" altLang="en-US" dirty="0"/>
              <a:t> 의미하지  </a:t>
            </a:r>
            <a:r>
              <a:rPr lang="en-US" altLang="ko-KR" dirty="0"/>
              <a:t>&lt;&lt; </a:t>
            </a:r>
            <a:r>
              <a:rPr lang="ko-KR" altLang="en-US" dirty="0"/>
              <a:t>이게 </a:t>
            </a:r>
            <a:r>
              <a:rPr lang="ko-KR" altLang="en-US" dirty="0" err="1"/>
              <a:t>쿼리스트링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81DBB3-F380-F123-1AFA-0052599E5333}"/>
              </a:ext>
            </a:extLst>
          </p:cNvPr>
          <p:cNvGrpSpPr/>
          <p:nvPr/>
        </p:nvGrpSpPr>
        <p:grpSpPr>
          <a:xfrm>
            <a:off x="926526" y="2468691"/>
            <a:ext cx="7193903" cy="723963"/>
            <a:chOff x="926526" y="3627457"/>
            <a:chExt cx="7193903" cy="7239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FCB403-4F81-B85B-BEB8-E256468C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3627457"/>
              <a:ext cx="7193903" cy="72396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F6FE50E-83AC-E088-3F10-098C2E6CC1A0}"/>
                </a:ext>
              </a:extLst>
            </p:cNvPr>
            <p:cNvSpPr/>
            <p:nvPr/>
          </p:nvSpPr>
          <p:spPr>
            <a:xfrm>
              <a:off x="3854245" y="4011561"/>
              <a:ext cx="275303" cy="2556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0723067"/>
      </p:ext>
    </p:extLst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8967" y="3075057"/>
            <a:ext cx="401424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ch02-23 (12:00)</a:t>
            </a:r>
          </a:p>
          <a:p>
            <a:pPr algn="ctr"/>
            <a:r>
              <a:rPr lang="ko-KR" altLang="en-US" sz="4000" b="1" dirty="0" err="1"/>
              <a:t>쿠키란</a:t>
            </a:r>
            <a:r>
              <a:rPr lang="en-US" altLang="ko-KR" sz="4000" b="1" dirty="0"/>
              <a:t>? 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783037972"/>
      </p:ext>
    </p:extLst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158076" y="210551"/>
            <a:ext cx="914064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이름과 값의 쌍으로 구성된 정보  </a:t>
            </a:r>
            <a:r>
              <a:rPr lang="en-US" altLang="ko-KR" dirty="0"/>
              <a:t>(name = value)</a:t>
            </a:r>
          </a:p>
          <a:p>
            <a:r>
              <a:rPr lang="ko-KR" altLang="en-US" dirty="0"/>
              <a:t>아스키 문자만 쿠키에 저장 가능 </a:t>
            </a:r>
            <a:r>
              <a:rPr lang="en-US" altLang="ko-KR" dirty="0"/>
              <a:t>(</a:t>
            </a:r>
            <a:r>
              <a:rPr lang="ko-KR" altLang="en-US" dirty="0"/>
              <a:t>세미콜론</a:t>
            </a:r>
            <a:r>
              <a:rPr lang="en-US" altLang="ko-KR" dirty="0"/>
              <a:t>, </a:t>
            </a:r>
            <a:r>
              <a:rPr lang="ko-KR" altLang="en-US" dirty="0"/>
              <a:t>공백 </a:t>
            </a:r>
            <a:r>
              <a:rPr lang="ko-KR" altLang="en-US" dirty="0" err="1"/>
              <a:t>이딴거</a:t>
            </a:r>
            <a:r>
              <a:rPr lang="ko-KR" altLang="en-US" dirty="0"/>
              <a:t> 저장 불가능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한글은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인코딩을 해주어야 함 </a:t>
            </a:r>
            <a:endParaRPr lang="en-US" altLang="ko-KR" dirty="0"/>
          </a:p>
          <a:p>
            <a:r>
              <a:rPr lang="ko-KR" altLang="en-US" dirty="0"/>
              <a:t>쿠키는 서버에서 만들어서 브라우저에게 전달을 함 </a:t>
            </a:r>
            <a:r>
              <a:rPr lang="en-US" altLang="ko-KR" dirty="0"/>
              <a:t>(</a:t>
            </a:r>
            <a:r>
              <a:rPr lang="ko-KR" altLang="en-US" dirty="0"/>
              <a:t>그리고 브라우저에 쿠키를 저장함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유효기간이 지나면 자동으로 삭제됨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뭐 위와 같은 특징이 있는데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그것 말고도 들어있는 정보를 나열하면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키</a:t>
            </a:r>
            <a:r>
              <a:rPr lang="en-US" altLang="ko-KR" dirty="0"/>
              <a:t>:</a:t>
            </a:r>
            <a:r>
              <a:rPr lang="ko-KR" altLang="en-US" dirty="0"/>
              <a:t>값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Path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Domain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유효기간 등등</a:t>
            </a:r>
            <a:r>
              <a:rPr lang="en-US" altLang="ko-KR" dirty="0"/>
              <a:t>.. </a:t>
            </a:r>
            <a:r>
              <a:rPr lang="ko-KR" altLang="en-US" dirty="0"/>
              <a:t>이 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E97F3-F325-2625-1D33-2E238167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870" y="3072649"/>
            <a:ext cx="8591992" cy="364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7529790"/>
      </p:ext>
    </p:extLst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158076" y="210551"/>
            <a:ext cx="45993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쿠키에 저장할 수 있는 것은 아스키 </a:t>
            </a:r>
            <a:r>
              <a:rPr lang="ko-KR" altLang="en-US" dirty="0" err="1"/>
              <a:t>문자뿐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세미콜론</a:t>
            </a:r>
            <a:r>
              <a:rPr lang="en-US" altLang="ko-KR" dirty="0"/>
              <a:t>, </a:t>
            </a:r>
            <a:r>
              <a:rPr lang="ko-KR" altLang="en-US" dirty="0"/>
              <a:t>공백 등 저장 불가능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서버에서 생성 후 브라우저에 저장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유효기간 이후 </a:t>
            </a:r>
            <a:r>
              <a:rPr lang="ko-KR" altLang="en-US" dirty="0" err="1"/>
              <a:t>자동삭제됨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E97F3-F325-2625-1D33-2E238167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932" y="2371083"/>
            <a:ext cx="8591992" cy="3645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4484749"/>
      </p:ext>
    </p:extLst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481269" y="912116"/>
            <a:ext cx="513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도메인과 </a:t>
            </a:r>
            <a:r>
              <a:rPr lang="en-US" altLang="ko-KR" dirty="0"/>
              <a:t>path</a:t>
            </a:r>
            <a:r>
              <a:rPr lang="ko-KR" altLang="en-US" dirty="0"/>
              <a:t>가 일치하는 경우에만 자동전송됨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9002F4-6C6F-D1FA-8458-B2205920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41" y="2517530"/>
            <a:ext cx="7341478" cy="3870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7830793"/>
      </p:ext>
    </p:extLst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8968" y="3075057"/>
            <a:ext cx="401423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ch02-23 (12:00)</a:t>
            </a:r>
          </a:p>
          <a:p>
            <a:pPr algn="ctr"/>
            <a:r>
              <a:rPr lang="ko-KR" altLang="en-US" sz="4000" b="1" dirty="0"/>
              <a:t>쿠키 생성과정</a:t>
            </a:r>
          </a:p>
        </p:txBody>
      </p:sp>
    </p:spTree>
    <p:extLst>
      <p:ext uri="{BB962C8B-B14F-4D97-AF65-F5344CB8AC3E}">
        <p14:creationId xmlns:p14="http://schemas.microsoft.com/office/powerpoint/2010/main" val="2924252546"/>
      </p:ext>
    </p:extLst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415215" y="411220"/>
            <a:ext cx="115050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클라이언트가 서버로 요청을 보냄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Cookie~ </a:t>
            </a:r>
            <a:r>
              <a:rPr lang="ko-KR" altLang="en-US" dirty="0"/>
              <a:t>코드를 만나서 서버가 쿠키를 생성하고 응답에다가 쿠키를 담아서 브라우저에게 보냄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브라우저는 해당 쿠키를 받아서 브라우저에 저장을 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 브라우저가 요청을 보내면 쿠키도 같이 이동함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아까 서버에서 보냈던 쿠키를 가진 클라이언트에서 요청이 오면 </a:t>
            </a:r>
            <a:r>
              <a:rPr lang="en-US" altLang="ko-KR" dirty="0"/>
              <a:t>(</a:t>
            </a:r>
            <a:r>
              <a:rPr lang="ko-KR" altLang="en-US" dirty="0" err="1"/>
              <a:t>요청헤더에</a:t>
            </a:r>
            <a:r>
              <a:rPr lang="ko-KR" altLang="en-US" dirty="0"/>
              <a:t> 들어있음</a:t>
            </a:r>
            <a:r>
              <a:rPr lang="en-US" altLang="ko-KR" dirty="0"/>
              <a:t>/</a:t>
            </a:r>
            <a:r>
              <a:rPr lang="ko-KR" altLang="en-US" dirty="0"/>
              <a:t>자동으로 </a:t>
            </a:r>
            <a:r>
              <a:rPr lang="ko-KR" altLang="en-US" dirty="0" err="1"/>
              <a:t>들어감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서버는 아</a:t>
            </a:r>
            <a:r>
              <a:rPr lang="en-US" altLang="ko-KR" dirty="0"/>
              <a:t>! </a:t>
            </a:r>
            <a:r>
              <a:rPr lang="ko-KR" altLang="en-US" dirty="0"/>
              <a:t>기존에 왔었던 클라이언트구나</a:t>
            </a:r>
            <a:r>
              <a:rPr lang="en-US" altLang="ko-KR" dirty="0"/>
              <a:t>! </a:t>
            </a:r>
            <a:r>
              <a:rPr lang="ko-KR" altLang="en-US" dirty="0"/>
              <a:t>를 판단하고 기존 정보를 저장해서 다음 작업을 진행하게 </a:t>
            </a:r>
            <a:r>
              <a:rPr lang="ko-KR" altLang="en-US" dirty="0" err="1"/>
              <a:t>해줌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048BAD-E984-7015-CECB-21B623179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5" y="2287316"/>
            <a:ext cx="10573293" cy="4159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4315738"/>
      </p:ext>
    </p:extLst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375802" y="2098131"/>
            <a:ext cx="849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쿠키는 </a:t>
            </a:r>
            <a:r>
              <a:rPr lang="en-US" altLang="ko-KR" dirty="0"/>
              <a:t>http</a:t>
            </a:r>
            <a:r>
              <a:rPr lang="ko-KR" altLang="en-US" dirty="0"/>
              <a:t>에서 상태정보를 저장해주지 않는 특성 때문에 발생하는 문제인 </a:t>
            </a:r>
            <a:endParaRPr lang="en-US" altLang="ko-KR" dirty="0"/>
          </a:p>
          <a:p>
            <a:r>
              <a:rPr lang="ko-KR" altLang="en-US" dirty="0"/>
              <a:t>클라이언트를 구분하는 일을 해결하기 위한 기술 </a:t>
            </a:r>
          </a:p>
        </p:txBody>
      </p:sp>
    </p:spTree>
    <p:extLst>
      <p:ext uri="{BB962C8B-B14F-4D97-AF65-F5344CB8AC3E}">
        <p14:creationId xmlns:p14="http://schemas.microsoft.com/office/powerpoint/2010/main" val="3498017839"/>
      </p:ext>
    </p:extLst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8967" y="3075057"/>
            <a:ext cx="401424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ch02-23 (18:10)</a:t>
            </a:r>
          </a:p>
          <a:p>
            <a:pPr algn="ctr"/>
            <a:r>
              <a:rPr lang="ko-KR" altLang="en-US" sz="4000" b="1" dirty="0"/>
              <a:t>쿠키 생성방법</a:t>
            </a:r>
          </a:p>
        </p:txBody>
      </p:sp>
    </p:spTree>
    <p:extLst>
      <p:ext uri="{BB962C8B-B14F-4D97-AF65-F5344CB8AC3E}">
        <p14:creationId xmlns:p14="http://schemas.microsoft.com/office/powerpoint/2010/main" val="272302256"/>
      </p:ext>
    </p:extLst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757165" y="692341"/>
            <a:ext cx="72258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Cookie</a:t>
            </a:r>
            <a:r>
              <a:rPr lang="ko-KR" altLang="en-US" dirty="0"/>
              <a:t> 객체를 사용 </a:t>
            </a:r>
            <a:endParaRPr lang="en-US" altLang="ko-KR" dirty="0"/>
          </a:p>
          <a:p>
            <a:r>
              <a:rPr lang="ko-KR" altLang="en-US" dirty="0"/>
              <a:t>아래 소스코드 작성하면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new Cookie(“</a:t>
            </a:r>
            <a:r>
              <a:rPr lang="ko-KR" altLang="en-US" dirty="0"/>
              <a:t>이름</a:t>
            </a:r>
            <a:r>
              <a:rPr lang="en-US" altLang="ko-KR" dirty="0"/>
              <a:t>”,”</a:t>
            </a:r>
            <a:r>
              <a:rPr lang="ko-KR" altLang="en-US" dirty="0"/>
              <a:t>값</a:t>
            </a:r>
            <a:r>
              <a:rPr lang="en-US" altLang="ko-KR" dirty="0"/>
              <a:t>”) </a:t>
            </a:r>
            <a:r>
              <a:rPr lang="ko-KR" altLang="en-US" dirty="0"/>
              <a:t>인스턴스의 매개변수에 이름</a:t>
            </a:r>
            <a:r>
              <a:rPr lang="en-US" altLang="ko-KR" dirty="0"/>
              <a:t>,</a:t>
            </a:r>
            <a:r>
              <a:rPr lang="ko-KR" altLang="en-US" dirty="0"/>
              <a:t>값을 넣어주고 </a:t>
            </a:r>
            <a:endParaRPr lang="en-US" altLang="ko-KR" dirty="0"/>
          </a:p>
          <a:p>
            <a:r>
              <a:rPr lang="en-US" altLang="ko-KR" dirty="0" err="1"/>
              <a:t>setMaxAge</a:t>
            </a:r>
            <a:r>
              <a:rPr lang="en-US" altLang="ko-KR" dirty="0"/>
              <a:t>(</a:t>
            </a:r>
            <a:r>
              <a:rPr lang="ko-KR" altLang="en-US" dirty="0"/>
              <a:t>초 </a:t>
            </a:r>
            <a:r>
              <a:rPr lang="en-US" altLang="ko-KR" dirty="0"/>
              <a:t>/ 60x60x24 = 24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으로 유효시간 적어주고 </a:t>
            </a:r>
            <a:endParaRPr lang="en-US" altLang="ko-KR" dirty="0"/>
          </a:p>
          <a:p>
            <a:r>
              <a:rPr lang="ko-KR" altLang="en-US" dirty="0"/>
              <a:t>응답에 쿠키를 추가해주는 코드를 작성하면 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3AC550-DCB6-DB5B-CC60-126BF7758F61}"/>
              </a:ext>
            </a:extLst>
          </p:cNvPr>
          <p:cNvGrpSpPr/>
          <p:nvPr/>
        </p:nvGrpSpPr>
        <p:grpSpPr>
          <a:xfrm>
            <a:off x="817086" y="2893808"/>
            <a:ext cx="7893456" cy="1574881"/>
            <a:chOff x="1069334" y="3713615"/>
            <a:chExt cx="7893456" cy="15748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DC27E6-C66E-D079-5B42-2E856F00D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9334" y="3713615"/>
              <a:ext cx="7893456" cy="15748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E4A9B1C-4B31-E725-E76E-DFB85706A70C}"/>
                </a:ext>
              </a:extLst>
            </p:cNvPr>
            <p:cNvSpPr/>
            <p:nvPr/>
          </p:nvSpPr>
          <p:spPr>
            <a:xfrm>
              <a:off x="4633976" y="3812644"/>
              <a:ext cx="403107" cy="3731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4DEB833-2DB6-CACD-B274-D25516CBF979}"/>
                </a:ext>
              </a:extLst>
            </p:cNvPr>
            <p:cNvSpPr/>
            <p:nvPr/>
          </p:nvSpPr>
          <p:spPr>
            <a:xfrm>
              <a:off x="5280361" y="3812644"/>
              <a:ext cx="815639" cy="3731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287799"/>
      </p:ext>
    </p:extLst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7803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방금 전 코드를 작성하면 </a:t>
            </a:r>
            <a:endParaRPr lang="en-US" altLang="ko-KR" dirty="0"/>
          </a:p>
          <a:p>
            <a:r>
              <a:rPr lang="ko-KR" altLang="en-US" dirty="0"/>
              <a:t>응답 </a:t>
            </a:r>
            <a:r>
              <a:rPr lang="en-US" altLang="ko-KR" dirty="0"/>
              <a:t>header</a:t>
            </a:r>
            <a:r>
              <a:rPr lang="ko-KR" altLang="en-US" dirty="0"/>
              <a:t>에 아래 사진과 같은 </a:t>
            </a:r>
            <a:r>
              <a:rPr lang="ko-KR" altLang="en-US" dirty="0" err="1"/>
              <a:t>한줄이</a:t>
            </a:r>
            <a:r>
              <a:rPr lang="ko-KR" altLang="en-US" dirty="0"/>
              <a:t> 생성되는 거임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id</a:t>
            </a:r>
            <a:r>
              <a:rPr lang="ko-KR" altLang="en-US" dirty="0"/>
              <a:t>와 일치하는 쿠키가 </a:t>
            </a:r>
            <a:r>
              <a:rPr lang="en-US" altLang="ko-KR" dirty="0"/>
              <a:t>response </a:t>
            </a:r>
            <a:r>
              <a:rPr lang="ko-KR" altLang="en-US" dirty="0"/>
              <a:t>될 경우</a:t>
            </a:r>
            <a:r>
              <a:rPr lang="en-US" altLang="ko-KR" dirty="0"/>
              <a:t>, </a:t>
            </a:r>
            <a:r>
              <a:rPr lang="ko-KR" altLang="en-US" dirty="0"/>
              <a:t>기존 값을 기억하도록 하는 코드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139941-8550-F225-B979-12FDD0217139}"/>
              </a:ext>
            </a:extLst>
          </p:cNvPr>
          <p:cNvGrpSpPr/>
          <p:nvPr/>
        </p:nvGrpSpPr>
        <p:grpSpPr>
          <a:xfrm>
            <a:off x="315462" y="2718280"/>
            <a:ext cx="11151173" cy="2635385"/>
            <a:chOff x="315462" y="2718280"/>
            <a:chExt cx="11151173" cy="26353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373BDD-782F-CD9D-ED21-EB5D9BD80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462" y="2718280"/>
              <a:ext cx="11151173" cy="26353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1C621F-1A5C-14E7-9E8E-98EE22BE357A}"/>
                </a:ext>
              </a:extLst>
            </p:cNvPr>
            <p:cNvSpPr/>
            <p:nvPr/>
          </p:nvSpPr>
          <p:spPr>
            <a:xfrm>
              <a:off x="4723314" y="4548368"/>
              <a:ext cx="6501734" cy="3731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9540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9019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사진을 예시로 들면</a:t>
            </a:r>
            <a:endParaRPr lang="en-US" altLang="ko-KR" dirty="0"/>
          </a:p>
          <a:p>
            <a:r>
              <a:rPr lang="ko-KR" altLang="en-US" dirty="0"/>
              <a:t>물음표 앞에 나오는 </a:t>
            </a:r>
            <a:r>
              <a:rPr lang="en-US" altLang="ko-KR" dirty="0"/>
              <a:t>Sports.news.naver.com/news</a:t>
            </a:r>
            <a:r>
              <a:rPr lang="ko-KR" altLang="en-US" dirty="0"/>
              <a:t>는 파일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r>
              <a:rPr lang="ko-KR" altLang="en-US" dirty="0"/>
              <a:t>의 경로를 의미하고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81DBB3-F380-F123-1AFA-0052599E5333}"/>
              </a:ext>
            </a:extLst>
          </p:cNvPr>
          <p:cNvGrpSpPr/>
          <p:nvPr/>
        </p:nvGrpSpPr>
        <p:grpSpPr>
          <a:xfrm>
            <a:off x="926526" y="3627457"/>
            <a:ext cx="7193903" cy="723963"/>
            <a:chOff x="926526" y="3627457"/>
            <a:chExt cx="7193903" cy="7239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FCB403-4F81-B85B-BEB8-E256468C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3627457"/>
              <a:ext cx="7193903" cy="72396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F6FE50E-83AC-E088-3F10-098C2E6CC1A0}"/>
                </a:ext>
              </a:extLst>
            </p:cNvPr>
            <p:cNvSpPr/>
            <p:nvPr/>
          </p:nvSpPr>
          <p:spPr>
            <a:xfrm>
              <a:off x="2064773" y="3992963"/>
              <a:ext cx="1907459" cy="2742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593919"/>
      </p:ext>
    </p:extLst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8967" y="3075057"/>
            <a:ext cx="401424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ch02-23 (21:50)</a:t>
            </a:r>
          </a:p>
          <a:p>
            <a:pPr algn="ctr"/>
            <a:r>
              <a:rPr lang="ko-KR" altLang="en-US" sz="4000" b="1" dirty="0"/>
              <a:t>쿠키 삭제방법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468722299"/>
      </p:ext>
    </p:extLst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59714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쿠키 유효시간을 </a:t>
            </a:r>
            <a:r>
              <a:rPr lang="en-US" altLang="ko-KR" dirty="0"/>
              <a:t>0</a:t>
            </a:r>
            <a:r>
              <a:rPr lang="ko-KR" altLang="en-US" dirty="0"/>
              <a:t>으로 해버리면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값은 넣어도 되고 </a:t>
            </a:r>
            <a:r>
              <a:rPr lang="ko-KR" altLang="en-US" dirty="0" err="1"/>
              <a:t>안넣어도</a:t>
            </a:r>
            <a:r>
              <a:rPr lang="ko-KR" altLang="en-US" dirty="0"/>
              <a:t> 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어차피 유효기간 </a:t>
            </a:r>
            <a:r>
              <a:rPr lang="en-US" altLang="ko-KR" dirty="0"/>
              <a:t>0</a:t>
            </a:r>
            <a:r>
              <a:rPr lang="ko-KR" altLang="en-US" dirty="0"/>
              <a:t>이라서 값은 의미 없고 </a:t>
            </a:r>
            <a:endParaRPr lang="en-US" altLang="ko-KR" dirty="0"/>
          </a:p>
          <a:p>
            <a:r>
              <a:rPr lang="ko-KR" altLang="en-US" dirty="0"/>
              <a:t>유효기간을 </a:t>
            </a:r>
            <a:r>
              <a:rPr lang="en-US" altLang="ko-KR" dirty="0"/>
              <a:t>0</a:t>
            </a:r>
            <a:r>
              <a:rPr lang="ko-KR" altLang="en-US" dirty="0"/>
              <a:t>으로 만든 쿠키를 </a:t>
            </a:r>
            <a:r>
              <a:rPr lang="en-US" altLang="ko-KR" dirty="0"/>
              <a:t>response</a:t>
            </a:r>
            <a:r>
              <a:rPr lang="ko-KR" altLang="en-US" dirty="0"/>
              <a:t>에 넣어주면 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주의</a:t>
            </a:r>
            <a:r>
              <a:rPr lang="en-US" altLang="ko-KR" dirty="0"/>
              <a:t>! &gt;&gt; Cookie = response</a:t>
            </a:r>
            <a:r>
              <a:rPr lang="ko-KR" altLang="en-US" dirty="0"/>
              <a:t>에다가 넣어줘야 함</a:t>
            </a:r>
            <a:endParaRPr lang="en-US" altLang="ko-KR" dirty="0"/>
          </a:p>
          <a:p>
            <a:r>
              <a:rPr lang="ko-KR" altLang="en-US" dirty="0"/>
              <a:t>서버에서 클라이언트에게 </a:t>
            </a:r>
            <a:r>
              <a:rPr lang="ko-KR" altLang="en-US" dirty="0" err="1"/>
              <a:t>주는것이기</a:t>
            </a:r>
            <a:r>
              <a:rPr lang="ko-KR" altLang="en-US" dirty="0"/>
              <a:t> 때문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8C69C2-BEB6-BEA9-DE11-0BB8C97A9AAB}"/>
              </a:ext>
            </a:extLst>
          </p:cNvPr>
          <p:cNvGrpSpPr/>
          <p:nvPr/>
        </p:nvGrpSpPr>
        <p:grpSpPr>
          <a:xfrm>
            <a:off x="512800" y="3542608"/>
            <a:ext cx="9385782" cy="1333569"/>
            <a:chOff x="378351" y="2320780"/>
            <a:chExt cx="9385782" cy="13335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AA176C-5E6F-6246-A984-8FFCB7CB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351" y="2320780"/>
              <a:ext cx="9385782" cy="13335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1BCB30-7759-2A23-249D-A5F07D55A7FD}"/>
                </a:ext>
              </a:extLst>
            </p:cNvPr>
            <p:cNvSpPr/>
            <p:nvPr/>
          </p:nvSpPr>
          <p:spPr>
            <a:xfrm>
              <a:off x="647928" y="2801013"/>
              <a:ext cx="2725893" cy="3836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544710"/>
      </p:ext>
    </p:extLst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54283" y="3075057"/>
            <a:ext cx="688361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ch02-23 (22:20)</a:t>
            </a:r>
          </a:p>
          <a:p>
            <a:pPr algn="ctr"/>
            <a:r>
              <a:rPr lang="ko-KR" altLang="en-US" sz="4000" b="1" dirty="0"/>
              <a:t>쿠키 객체의 여러가지 메소드</a:t>
            </a:r>
          </a:p>
        </p:txBody>
      </p:sp>
    </p:spTree>
    <p:extLst>
      <p:ext uri="{BB962C8B-B14F-4D97-AF65-F5344CB8AC3E}">
        <p14:creationId xmlns:p14="http://schemas.microsoft.com/office/powerpoint/2010/main" val="2777479976"/>
      </p:ext>
    </p:extLst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74076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아래참고</a:t>
            </a:r>
            <a:endParaRPr lang="en-US" altLang="ko-KR" dirty="0"/>
          </a:p>
          <a:p>
            <a:r>
              <a:rPr lang="en-US" altLang="ko-KR" dirty="0" err="1"/>
              <a:t>response.addCookie</a:t>
            </a:r>
            <a:r>
              <a:rPr lang="en-US" altLang="ko-KR" dirty="0"/>
              <a:t>(cookie) </a:t>
            </a:r>
            <a:r>
              <a:rPr lang="ko-KR" altLang="en-US" dirty="0"/>
              <a:t>이거 필수로 넣어줘야 하고 </a:t>
            </a:r>
            <a:endParaRPr lang="en-US" altLang="ko-KR" dirty="0"/>
          </a:p>
          <a:p>
            <a:r>
              <a:rPr lang="ko-KR" altLang="en-US" dirty="0"/>
              <a:t>그 </a:t>
            </a:r>
            <a:r>
              <a:rPr lang="ko-KR" altLang="en-US" dirty="0" err="1"/>
              <a:t>위에것들은</a:t>
            </a:r>
            <a:r>
              <a:rPr lang="ko-KR" altLang="en-US" dirty="0"/>
              <a:t> 서버에서 자동으로 </a:t>
            </a:r>
            <a:r>
              <a:rPr lang="ko-KR" altLang="en-US" dirty="0" err="1"/>
              <a:t>만들어줌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필요한 경우에 사용하기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참고로 쿠키는 </a:t>
            </a:r>
            <a:r>
              <a:rPr lang="en-US" altLang="ko-KR" dirty="0"/>
              <a:t>ASCII</a:t>
            </a:r>
            <a:r>
              <a:rPr lang="ko-KR" altLang="en-US" dirty="0"/>
              <a:t>코드만 허용하기 때문에 </a:t>
            </a:r>
            <a:endParaRPr lang="en-US" altLang="ko-KR" dirty="0"/>
          </a:p>
          <a:p>
            <a:r>
              <a:rPr lang="en-US" altLang="ko-KR" dirty="0" err="1"/>
              <a:t>cookie.setValue</a:t>
            </a:r>
            <a:r>
              <a:rPr lang="en-US" altLang="ko-KR" dirty="0"/>
              <a:t> </a:t>
            </a:r>
            <a:r>
              <a:rPr lang="ko-KR" altLang="en-US" dirty="0"/>
              <a:t>할 때에는 항상 </a:t>
            </a:r>
            <a:r>
              <a:rPr lang="en-US" altLang="ko-KR" dirty="0" err="1"/>
              <a:t>URLEncoder.encod</a:t>
            </a:r>
            <a:r>
              <a:rPr lang="ko-KR" altLang="en-US" dirty="0"/>
              <a:t>로 값을 넣어주고 </a:t>
            </a:r>
            <a:endParaRPr lang="en-US" altLang="ko-KR" dirty="0"/>
          </a:p>
          <a:p>
            <a:r>
              <a:rPr lang="ko-KR" altLang="en-US" dirty="0"/>
              <a:t>이를 사용하는 곳 </a:t>
            </a:r>
            <a:r>
              <a:rPr lang="en-US" altLang="ko-KR" dirty="0"/>
              <a:t>(</a:t>
            </a:r>
            <a:r>
              <a:rPr lang="ko-KR" altLang="en-US" dirty="0" err="1"/>
              <a:t>예를들면</a:t>
            </a:r>
            <a:r>
              <a:rPr lang="ko-KR" altLang="en-US" dirty="0"/>
              <a:t> 뷰</a:t>
            </a:r>
            <a:r>
              <a:rPr lang="en-US" altLang="ko-KR" dirty="0"/>
              <a:t>_</a:t>
            </a:r>
            <a:r>
              <a:rPr lang="en-US" altLang="ko-KR" dirty="0" err="1"/>
              <a:t>jsp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decoding </a:t>
            </a:r>
            <a:r>
              <a:rPr lang="ko-KR" altLang="en-US" dirty="0"/>
              <a:t>을 해주어야 한다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5064CD-FDB6-0CE0-BB98-4952D218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0" y="3429000"/>
            <a:ext cx="9696948" cy="2413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3080389"/>
      </p:ext>
    </p:extLst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8972" y="3075057"/>
            <a:ext cx="401424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ch02-23 (23:40)</a:t>
            </a:r>
          </a:p>
          <a:p>
            <a:pPr algn="ctr"/>
            <a:r>
              <a:rPr lang="ko-KR" altLang="en-US" sz="4000" b="1" dirty="0"/>
              <a:t>쿠키 읽어오기</a:t>
            </a:r>
          </a:p>
        </p:txBody>
      </p:sp>
    </p:spTree>
    <p:extLst>
      <p:ext uri="{BB962C8B-B14F-4D97-AF65-F5344CB8AC3E}">
        <p14:creationId xmlns:p14="http://schemas.microsoft.com/office/powerpoint/2010/main" val="1572250116"/>
      </p:ext>
    </p:extLst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78149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request</a:t>
            </a:r>
            <a:r>
              <a:rPr lang="ko-KR" altLang="en-US" dirty="0"/>
              <a:t>객체에서 쿠키 읽어오면 됨 </a:t>
            </a:r>
            <a:endParaRPr lang="en-US" altLang="ko-KR" dirty="0"/>
          </a:p>
          <a:p>
            <a:r>
              <a:rPr lang="ko-KR" altLang="en-US" dirty="0"/>
              <a:t>서버에서 브라우저에 쿠키를 </a:t>
            </a:r>
            <a:r>
              <a:rPr lang="ko-KR" altLang="en-US" dirty="0" err="1"/>
              <a:t>심어주는건</a:t>
            </a:r>
            <a:r>
              <a:rPr lang="ko-KR" altLang="en-US" dirty="0"/>
              <a:t> </a:t>
            </a:r>
            <a:r>
              <a:rPr lang="en-US" altLang="ko-KR" dirty="0"/>
              <a:t>response</a:t>
            </a:r>
            <a:r>
              <a:rPr lang="ko-KR" altLang="en-US" dirty="0"/>
              <a:t>로 심어주면 되고 </a:t>
            </a:r>
            <a:endParaRPr lang="en-US" altLang="ko-KR" dirty="0"/>
          </a:p>
          <a:p>
            <a:r>
              <a:rPr lang="ko-KR" altLang="en-US" dirty="0"/>
              <a:t>이제 클라이언트에서 재요청이 왔을 경우</a:t>
            </a:r>
            <a:r>
              <a:rPr lang="en-US" altLang="ko-KR" dirty="0"/>
              <a:t>, </a:t>
            </a:r>
            <a:r>
              <a:rPr lang="ko-KR" altLang="en-US" dirty="0"/>
              <a:t>클라이언트를 구분하기 위해서 </a:t>
            </a:r>
            <a:endParaRPr lang="en-US" altLang="ko-KR" dirty="0"/>
          </a:p>
          <a:p>
            <a:r>
              <a:rPr lang="ko-KR" altLang="en-US" dirty="0"/>
              <a:t>서버에서 발급해준 쿠키가 </a:t>
            </a:r>
            <a:r>
              <a:rPr lang="ko-KR" altLang="en-US" dirty="0" err="1"/>
              <a:t>올거잖아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그 쿠키를 읽는 방법은 </a:t>
            </a:r>
            <a:r>
              <a:rPr lang="en-US" altLang="ko-KR" dirty="0"/>
              <a:t>request</a:t>
            </a:r>
            <a:r>
              <a:rPr lang="ko-KR" altLang="en-US" dirty="0"/>
              <a:t>객체에 접근하는 것임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쿠키가 여러 개일 경우를 대비하여 배열로 돼있고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쿠키가 없으면 값은 </a:t>
            </a:r>
            <a:r>
              <a:rPr lang="en-US" altLang="ko-KR" dirty="0"/>
              <a:t>null</a:t>
            </a:r>
            <a:r>
              <a:rPr lang="ko-KR" altLang="en-US" dirty="0"/>
              <a:t>이다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CAA337-A043-81CA-D8C9-FFFC0A9E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0" y="3730296"/>
            <a:ext cx="6873974" cy="2834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7088775"/>
      </p:ext>
    </p:extLst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7673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쿠키가 두개 이상인 경우의 예시이다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Cookie</a:t>
            </a:r>
            <a:r>
              <a:rPr lang="ko-KR" altLang="en-US" dirty="0"/>
              <a:t>를 보면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JESSIONID </a:t>
            </a:r>
            <a:r>
              <a:rPr lang="ko-KR" altLang="en-US" dirty="0"/>
              <a:t>총 </a:t>
            </a:r>
            <a:r>
              <a:rPr lang="en-US" altLang="ko-KR" dirty="0"/>
              <a:t>2</a:t>
            </a:r>
            <a:r>
              <a:rPr lang="ko-KR" altLang="en-US" dirty="0"/>
              <a:t>가지의 쿠키가 전달된 모습이다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E0AA68-1439-08AF-DB93-C1BB1DF9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0" y="2099321"/>
            <a:ext cx="6001058" cy="1739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4614221"/>
      </p:ext>
    </p:extLst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4881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쿠키는 이름</a:t>
            </a:r>
            <a:r>
              <a:rPr lang="en-US" altLang="ko-KR" dirty="0"/>
              <a:t>:</a:t>
            </a:r>
            <a:r>
              <a:rPr lang="ko-KR" altLang="en-US" dirty="0"/>
              <a:t>값으로 저장돼 있기 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문으로 저렇게 돌리면 이름과 값으로 나옴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4CEE0C-1EF0-A846-4E08-CCC37CE5B0B8}"/>
              </a:ext>
            </a:extLst>
          </p:cNvPr>
          <p:cNvGrpSpPr/>
          <p:nvPr/>
        </p:nvGrpSpPr>
        <p:grpSpPr>
          <a:xfrm>
            <a:off x="426090" y="2370197"/>
            <a:ext cx="9379432" cy="3867349"/>
            <a:chOff x="512800" y="2803863"/>
            <a:chExt cx="9379432" cy="386734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FCAA337-A043-81CA-D8C9-FFFC0A9E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800" y="2803863"/>
              <a:ext cx="9379432" cy="38673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05FEEC3-6CFE-6A90-C3CA-ED202A68F9BE}"/>
                </a:ext>
              </a:extLst>
            </p:cNvPr>
            <p:cNvSpPr/>
            <p:nvPr/>
          </p:nvSpPr>
          <p:spPr>
            <a:xfrm>
              <a:off x="1144541" y="4083286"/>
              <a:ext cx="4176321" cy="7724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899470"/>
      </p:ext>
    </p:extLst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37630" y="3075057"/>
            <a:ext cx="871693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ch02-23 (26:50)</a:t>
            </a:r>
          </a:p>
          <a:p>
            <a:pPr algn="ctr"/>
            <a:r>
              <a:rPr lang="en-US" altLang="ko-KR" sz="4000" b="1" dirty="0"/>
              <a:t>&lt;input type=“checkbox” checked&gt;</a:t>
            </a:r>
          </a:p>
        </p:txBody>
      </p:sp>
    </p:spTree>
    <p:extLst>
      <p:ext uri="{BB962C8B-B14F-4D97-AF65-F5344CB8AC3E}">
        <p14:creationId xmlns:p14="http://schemas.microsoft.com/office/powerpoint/2010/main" val="928482951"/>
      </p:ext>
    </p:extLst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6987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checked </a:t>
            </a:r>
            <a:r>
              <a:rPr lang="ko-KR" altLang="en-US" b="1" dirty="0"/>
              <a:t>속성 </a:t>
            </a:r>
            <a:endParaRPr lang="en-US" altLang="ko-KR" b="1" dirty="0"/>
          </a:p>
          <a:p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에서 </a:t>
            </a:r>
            <a:r>
              <a:rPr lang="en-US" altLang="ko-KR" dirty="0"/>
              <a:t>checked</a:t>
            </a:r>
            <a:r>
              <a:rPr lang="ko-KR" altLang="en-US" dirty="0"/>
              <a:t>라는 속성을 넣으면 자동으로 체크가 된다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1DCEED-8CA6-FFB5-B8C0-1A30DCCE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58" y="3087891"/>
            <a:ext cx="8593200" cy="1234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7463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3532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물음표 뒤에 나오는  </a:t>
            </a:r>
            <a:r>
              <a:rPr lang="en-US" altLang="ko-KR" dirty="0"/>
              <a:t>Old=411&amp;aid=00000033931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en-US" altLang="ko-KR" dirty="0"/>
              <a:t>Old</a:t>
            </a:r>
            <a:r>
              <a:rPr lang="ko-KR" altLang="en-US" dirty="0"/>
              <a:t>라는 변수에는 </a:t>
            </a:r>
            <a:r>
              <a:rPr lang="en-US" altLang="ko-KR" dirty="0"/>
              <a:t>411</a:t>
            </a:r>
            <a:r>
              <a:rPr lang="ko-KR" altLang="en-US" dirty="0"/>
              <a:t>이라는 값을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Aid</a:t>
            </a:r>
            <a:r>
              <a:rPr lang="ko-KR" altLang="en-US" dirty="0"/>
              <a:t>라는 변수에 </a:t>
            </a:r>
            <a:r>
              <a:rPr lang="en-US" altLang="ko-KR" dirty="0"/>
              <a:t>0000~~ </a:t>
            </a:r>
            <a:r>
              <a:rPr lang="ko-KR" altLang="en-US" dirty="0"/>
              <a:t>이라는 값을 넣어주겠다는 뜻이야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쿼리 스트링이란 브라우저에서 프로그램에게 값을 전달할 때 사용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en-US" altLang="ko-KR" dirty="0" err="1"/>
              <a:t>Url</a:t>
            </a:r>
            <a:r>
              <a:rPr lang="ko-KR" altLang="en-US" dirty="0"/>
              <a:t>상에서 물음표 이후에 오는 문자들을 의미해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81DBB3-F380-F123-1AFA-0052599E5333}"/>
              </a:ext>
            </a:extLst>
          </p:cNvPr>
          <p:cNvGrpSpPr/>
          <p:nvPr/>
        </p:nvGrpSpPr>
        <p:grpSpPr>
          <a:xfrm>
            <a:off x="926526" y="3627457"/>
            <a:ext cx="7193903" cy="723963"/>
            <a:chOff x="926526" y="3627457"/>
            <a:chExt cx="7193903" cy="7239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FCB403-4F81-B85B-BEB8-E256468C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3627457"/>
              <a:ext cx="7193903" cy="72396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F6FE50E-83AC-E088-3F10-098C2E6CC1A0}"/>
                </a:ext>
              </a:extLst>
            </p:cNvPr>
            <p:cNvSpPr/>
            <p:nvPr/>
          </p:nvSpPr>
          <p:spPr>
            <a:xfrm>
              <a:off x="3893588" y="3992963"/>
              <a:ext cx="1907459" cy="2742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901719"/>
      </p:ext>
    </p:extLst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44857" y="3075057"/>
            <a:ext cx="670247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ch02-23 (30:20)</a:t>
            </a:r>
          </a:p>
          <a:p>
            <a:pPr algn="ctr"/>
            <a:r>
              <a:rPr lang="ko-KR" altLang="en-US" sz="4000" b="1" dirty="0"/>
              <a:t>브라우저에서 쿠키 생성하기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855127102"/>
      </p:ext>
    </p:extLst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105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f12 &gt; application &gt; Cookies &gt; </a:t>
            </a:r>
            <a:r>
              <a:rPr lang="ko-KR" altLang="en-US" dirty="0"/>
              <a:t>주소 클릭</a:t>
            </a:r>
            <a:r>
              <a:rPr lang="en-US" altLang="ko-KR" dirty="0"/>
              <a:t> &gt; </a:t>
            </a:r>
            <a:r>
              <a:rPr lang="ko-KR" altLang="en-US" dirty="0"/>
              <a:t>빈 칸 더블클릭 </a:t>
            </a:r>
            <a:r>
              <a:rPr lang="en-US" altLang="ko-KR" dirty="0"/>
              <a:t>&gt; id/value </a:t>
            </a:r>
            <a:r>
              <a:rPr lang="ko-KR" altLang="en-US" dirty="0"/>
              <a:t>작성 및 페이지 </a:t>
            </a:r>
            <a:r>
              <a:rPr lang="ko-KR" altLang="en-US" dirty="0" err="1"/>
              <a:t>새로고침하기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3A5BC9-8FAD-95D4-A8D2-3F6F54A909D6}"/>
              </a:ext>
            </a:extLst>
          </p:cNvPr>
          <p:cNvGrpSpPr/>
          <p:nvPr/>
        </p:nvGrpSpPr>
        <p:grpSpPr>
          <a:xfrm>
            <a:off x="605733" y="1418436"/>
            <a:ext cx="5651790" cy="5124713"/>
            <a:chOff x="605733" y="1418436"/>
            <a:chExt cx="5651790" cy="5124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E106A5-0774-D37C-4654-B8508E4B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733" y="1418436"/>
              <a:ext cx="5651790" cy="51247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2C9950-76C5-AD52-035D-985B7E1FEA7E}"/>
                </a:ext>
              </a:extLst>
            </p:cNvPr>
            <p:cNvSpPr/>
            <p:nvPr/>
          </p:nvSpPr>
          <p:spPr>
            <a:xfrm>
              <a:off x="605734" y="3823155"/>
              <a:ext cx="1522612" cy="338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A1889-67F1-1C87-1B06-8180350A5BA3}"/>
                </a:ext>
              </a:extLst>
            </p:cNvPr>
            <p:cNvSpPr/>
            <p:nvPr/>
          </p:nvSpPr>
          <p:spPr>
            <a:xfrm>
              <a:off x="4413106" y="1898057"/>
              <a:ext cx="750101" cy="24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A57CEF-19A3-B3FF-E6F1-C7A745E2983B}"/>
                </a:ext>
              </a:extLst>
            </p:cNvPr>
            <p:cNvSpPr/>
            <p:nvPr/>
          </p:nvSpPr>
          <p:spPr>
            <a:xfrm>
              <a:off x="2128346" y="2497769"/>
              <a:ext cx="2215054" cy="2533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91950"/>
      </p:ext>
    </p:extLst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지우고싶으면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누르면 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3A5BC9-8FAD-95D4-A8D2-3F6F54A909D6}"/>
              </a:ext>
            </a:extLst>
          </p:cNvPr>
          <p:cNvGrpSpPr/>
          <p:nvPr/>
        </p:nvGrpSpPr>
        <p:grpSpPr>
          <a:xfrm>
            <a:off x="605733" y="1418436"/>
            <a:ext cx="5651790" cy="5124713"/>
            <a:chOff x="605733" y="1418436"/>
            <a:chExt cx="5651790" cy="51247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E106A5-0774-D37C-4654-B8508E4B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733" y="1418436"/>
              <a:ext cx="5651790" cy="512471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6A1889-67F1-1C87-1B06-8180350A5BA3}"/>
                </a:ext>
              </a:extLst>
            </p:cNvPr>
            <p:cNvSpPr/>
            <p:nvPr/>
          </p:nvSpPr>
          <p:spPr>
            <a:xfrm>
              <a:off x="4089913" y="2166072"/>
              <a:ext cx="292901" cy="1672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869360"/>
      </p:ext>
    </p:extLst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667005" y="3075057"/>
            <a:ext cx="885819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ch02-23 (31:20)</a:t>
            </a:r>
          </a:p>
          <a:p>
            <a:pPr algn="ctr"/>
            <a:r>
              <a:rPr lang="ko-KR" altLang="en-US" sz="4000" b="1" dirty="0"/>
              <a:t>체크박스 값을 </a:t>
            </a:r>
            <a:r>
              <a:rPr lang="en-US" altLang="ko-KR" sz="4000" b="1" dirty="0"/>
              <a:t>true </a:t>
            </a:r>
            <a:r>
              <a:rPr lang="ko-KR" altLang="en-US" sz="4000" b="1" dirty="0"/>
              <a:t>아님 </a:t>
            </a:r>
            <a:r>
              <a:rPr lang="en-US" altLang="ko-KR" sz="4000" b="1" dirty="0"/>
              <a:t>false</a:t>
            </a:r>
            <a:r>
              <a:rPr lang="ko-KR" altLang="en-US" sz="4000" b="1" dirty="0"/>
              <a:t>로 받기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758934685"/>
      </p:ext>
    </p:extLst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11191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저 아이디 기억 부분이 컨트롤러에서는 </a:t>
            </a:r>
            <a:r>
              <a:rPr lang="en-US" altLang="ko-KR" dirty="0"/>
              <a:t>String</a:t>
            </a:r>
            <a:r>
              <a:rPr lang="ko-KR" altLang="en-US" dirty="0"/>
              <a:t>으로 받고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콘솔에는 </a:t>
            </a:r>
            <a:r>
              <a:rPr lang="en-US" altLang="ko-KR" dirty="0"/>
              <a:t>on / off</a:t>
            </a:r>
            <a:r>
              <a:rPr lang="ko-KR" altLang="en-US" dirty="0"/>
              <a:t>로 찍힘 </a:t>
            </a:r>
            <a:endParaRPr lang="en-US" altLang="ko-KR" dirty="0"/>
          </a:p>
          <a:p>
            <a:r>
              <a:rPr lang="en-US" altLang="ko-KR" dirty="0"/>
              <a:t>on/off</a:t>
            </a:r>
            <a:r>
              <a:rPr lang="ko-KR" altLang="en-US" dirty="0"/>
              <a:t>로 값이 들어오는 이유는 </a:t>
            </a:r>
            <a:r>
              <a:rPr lang="en-US" altLang="ko-KR" dirty="0"/>
              <a:t>input</a:t>
            </a:r>
            <a:r>
              <a:rPr lang="ko-KR" altLang="en-US" dirty="0"/>
              <a:t>태그에서 </a:t>
            </a:r>
            <a:r>
              <a:rPr lang="en-US" altLang="ko-KR" dirty="0"/>
              <a:t>value </a:t>
            </a:r>
            <a:r>
              <a:rPr lang="ko-KR" altLang="en-US" dirty="0"/>
              <a:t>속성을 지정해주지 않으면 </a:t>
            </a:r>
            <a:r>
              <a:rPr lang="en-US" altLang="ko-KR" dirty="0"/>
              <a:t>on</a:t>
            </a:r>
            <a:r>
              <a:rPr lang="ko-KR" altLang="en-US" dirty="0"/>
              <a:t>이 </a:t>
            </a:r>
            <a:r>
              <a:rPr lang="en-US" altLang="ko-KR" dirty="0"/>
              <a:t>default</a:t>
            </a:r>
            <a:r>
              <a:rPr lang="ko-KR" altLang="en-US" dirty="0"/>
              <a:t>값이어서 그럼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어쨌든 이거 </a:t>
            </a:r>
            <a:r>
              <a:rPr lang="en-US" altLang="ko-KR" dirty="0"/>
              <a:t>true/false</a:t>
            </a:r>
            <a:r>
              <a:rPr lang="ko-KR" altLang="en-US" dirty="0"/>
              <a:t>로 찍히게 하고 싶으면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FE8D29-4269-8438-E30F-761CEB679C37}"/>
              </a:ext>
            </a:extLst>
          </p:cNvPr>
          <p:cNvGrpSpPr/>
          <p:nvPr/>
        </p:nvGrpSpPr>
        <p:grpSpPr>
          <a:xfrm>
            <a:off x="615275" y="2722129"/>
            <a:ext cx="9738495" cy="2645771"/>
            <a:chOff x="512800" y="1776198"/>
            <a:chExt cx="9738495" cy="264577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E25CE53-F3CE-3F24-082C-2F59E2A1E37C}"/>
                </a:ext>
              </a:extLst>
            </p:cNvPr>
            <p:cNvGrpSpPr/>
            <p:nvPr/>
          </p:nvGrpSpPr>
          <p:grpSpPr>
            <a:xfrm>
              <a:off x="512800" y="1776198"/>
              <a:ext cx="9738495" cy="1981302"/>
              <a:chOff x="669526" y="3195094"/>
              <a:chExt cx="9738495" cy="1981302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21AAABFC-2511-D964-4D49-42AFD66FCC88}"/>
                  </a:ext>
                </a:extLst>
              </p:cNvPr>
              <p:cNvGrpSpPr/>
              <p:nvPr/>
            </p:nvGrpSpPr>
            <p:grpSpPr>
              <a:xfrm>
                <a:off x="669526" y="3195094"/>
                <a:ext cx="9738495" cy="1981302"/>
                <a:chOff x="669526" y="3195094"/>
                <a:chExt cx="9738495" cy="1981302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12C60ACB-E1E5-6297-5018-0BDD928C9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64116" y="3618051"/>
                  <a:ext cx="5943905" cy="94619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71F1E54-B49C-DC2E-4902-5A794CE064C8}"/>
                    </a:ext>
                  </a:extLst>
                </p:cNvPr>
                <p:cNvGrpSpPr/>
                <p:nvPr/>
              </p:nvGrpSpPr>
              <p:grpSpPr>
                <a:xfrm>
                  <a:off x="669526" y="3195094"/>
                  <a:ext cx="6529826" cy="1981302"/>
                  <a:chOff x="669526" y="3195094"/>
                  <a:chExt cx="6529826" cy="1981302"/>
                </a:xfrm>
              </p:grpSpPr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B004A3D5-925B-0499-9639-522C2F7AB08D}"/>
                      </a:ext>
                    </a:extLst>
                  </p:cNvPr>
                  <p:cNvGrpSpPr/>
                  <p:nvPr/>
                </p:nvGrpSpPr>
                <p:grpSpPr>
                  <a:xfrm>
                    <a:off x="669526" y="3195094"/>
                    <a:ext cx="2717940" cy="1981302"/>
                    <a:chOff x="1505099" y="3210859"/>
                    <a:chExt cx="2717940" cy="1981302"/>
                  </a:xfrm>
                </p:grpSpPr>
                <p:pic>
                  <p:nvPicPr>
                    <p:cNvPr id="4" name="그림 3">
                      <a:extLst>
                        <a:ext uri="{FF2B5EF4-FFF2-40B4-BE49-F238E27FC236}">
                          <a16:creationId xmlns:a16="http://schemas.microsoft.com/office/drawing/2014/main" id="{82CB9C3B-8A4B-4F6C-4763-F2C8CC6C62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505099" y="3210859"/>
                      <a:ext cx="2717940" cy="1981302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5" name="직사각형 4">
                      <a:extLst>
                        <a:ext uri="{FF2B5EF4-FFF2-40B4-BE49-F238E27FC236}">
                          <a16:creationId xmlns:a16="http://schemas.microsoft.com/office/drawing/2014/main" id="{DF8C1380-7B7E-0208-F6C1-12DC422872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6542" y="4807417"/>
                      <a:ext cx="963010" cy="26908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noFill/>
                      </a:endParaRPr>
                    </a:p>
                  </p:txBody>
                </p:sp>
              </p:grpSp>
              <p:sp>
                <p:nvSpPr>
                  <p:cNvPr id="12" name="화살표: 갈매기형 수장 11">
                    <a:extLst>
                      <a:ext uri="{FF2B5EF4-FFF2-40B4-BE49-F238E27FC236}">
                        <a16:creationId xmlns:a16="http://schemas.microsoft.com/office/drawing/2014/main" id="{DDF675D2-AF6A-21C3-FE28-8C6E49EBF19E}"/>
                      </a:ext>
                    </a:extLst>
                  </p:cNvPr>
                  <p:cNvSpPr/>
                  <p:nvPr/>
                </p:nvSpPr>
                <p:spPr>
                  <a:xfrm>
                    <a:off x="3864745" y="3972909"/>
                    <a:ext cx="282317" cy="369332"/>
                  </a:xfrm>
                  <a:prstGeom prst="chevron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화살표: 갈매기형 수장 17">
                    <a:extLst>
                      <a:ext uri="{FF2B5EF4-FFF2-40B4-BE49-F238E27FC236}">
                        <a16:creationId xmlns:a16="http://schemas.microsoft.com/office/drawing/2014/main" id="{1DB800A4-EBA9-783A-6E39-6438C06E8A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3527" y="4807064"/>
                    <a:ext cx="282317" cy="369332"/>
                  </a:xfrm>
                  <a:prstGeom prst="chevron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D5DDDF2-9251-A9B6-CE29-5BA8D1E37087}"/>
                  </a:ext>
                </a:extLst>
              </p:cNvPr>
              <p:cNvSpPr/>
              <p:nvPr/>
            </p:nvSpPr>
            <p:spPr>
              <a:xfrm>
                <a:off x="7436068" y="3822070"/>
                <a:ext cx="557049" cy="23755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D759CF5-6559-D8F2-A8BF-43B9C55C14F5}"/>
                  </a:ext>
                </a:extLst>
              </p:cNvPr>
              <p:cNvSpPr/>
              <p:nvPr/>
            </p:nvSpPr>
            <p:spPr>
              <a:xfrm>
                <a:off x="6879019" y="4223465"/>
                <a:ext cx="1114098" cy="23755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7BB35A-083E-69F8-51A3-BF5840847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597" y="4015548"/>
              <a:ext cx="1346269" cy="4064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31974838"/>
      </p:ext>
    </p:extLst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999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String</a:t>
            </a:r>
            <a:r>
              <a:rPr lang="ko-KR" altLang="en-US" dirty="0"/>
              <a:t>으로 받고있던 </a:t>
            </a:r>
            <a:r>
              <a:rPr lang="en-US" altLang="ko-KR" dirty="0" err="1"/>
              <a:t>rememberId</a:t>
            </a:r>
            <a:r>
              <a:rPr lang="en-US" altLang="ko-KR" dirty="0"/>
              <a:t> </a:t>
            </a:r>
            <a:r>
              <a:rPr lang="ko-KR" altLang="en-US" dirty="0"/>
              <a:t>매개변수 데이터타입을 </a:t>
            </a:r>
            <a:r>
              <a:rPr lang="en-US" altLang="ko-KR" dirty="0"/>
              <a:t>Boolean</a:t>
            </a:r>
            <a:r>
              <a:rPr lang="ko-KR" altLang="en-US" dirty="0"/>
              <a:t>으로 바꾸면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 </a:t>
            </a:r>
            <a:r>
              <a:rPr lang="en-US" altLang="ko-KR" dirty="0"/>
              <a:t>: Boolean</a:t>
            </a:r>
            <a:r>
              <a:rPr lang="ko-KR" altLang="en-US" dirty="0"/>
              <a:t>이 아니라</a:t>
            </a:r>
            <a:r>
              <a:rPr lang="en-US" altLang="ko-KR" dirty="0"/>
              <a:t>, </a:t>
            </a:r>
            <a:r>
              <a:rPr lang="en-US" altLang="ko-KR" dirty="0" err="1"/>
              <a:t>boolean</a:t>
            </a:r>
            <a:r>
              <a:rPr lang="ko-KR" altLang="en-US" dirty="0"/>
              <a:t>인데 저렇게 써도 </a:t>
            </a:r>
            <a:r>
              <a:rPr lang="en-US" altLang="ko-KR" dirty="0"/>
              <a:t>true</a:t>
            </a:r>
            <a:r>
              <a:rPr lang="ko-KR" altLang="en-US" dirty="0"/>
              <a:t>로 줌 </a:t>
            </a:r>
            <a:r>
              <a:rPr lang="en-US" altLang="ko-KR" dirty="0"/>
              <a:t>(</a:t>
            </a:r>
            <a:r>
              <a:rPr lang="ko-KR" altLang="en-US" dirty="0"/>
              <a:t>일정 오타까지도 수정해주는듯</a:t>
            </a:r>
            <a:r>
              <a:rPr lang="en-US" altLang="ko-KR" dirty="0"/>
              <a:t>_)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2FCFF3-7FA0-45B4-B5C7-3DCB5A14FD4B}"/>
              </a:ext>
            </a:extLst>
          </p:cNvPr>
          <p:cNvGrpSpPr/>
          <p:nvPr/>
        </p:nvGrpSpPr>
        <p:grpSpPr>
          <a:xfrm>
            <a:off x="1394433" y="3343467"/>
            <a:ext cx="1898748" cy="1022403"/>
            <a:chOff x="1394433" y="3343467"/>
            <a:chExt cx="1898748" cy="102240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BB6747-7FFD-8D7C-8E7C-77F4DA4BC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4433" y="3343467"/>
              <a:ext cx="1898748" cy="10224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B59A63-90C5-17AC-3C84-DB57D7A68C82}"/>
                </a:ext>
              </a:extLst>
            </p:cNvPr>
            <p:cNvSpPr/>
            <p:nvPr/>
          </p:nvSpPr>
          <p:spPr>
            <a:xfrm>
              <a:off x="1786758" y="3429000"/>
              <a:ext cx="499242" cy="2443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970393"/>
      </p:ext>
    </p:extLst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67763" y="3075057"/>
            <a:ext cx="1045670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컨트롤러에서 </a:t>
            </a:r>
            <a:r>
              <a:rPr lang="en-US" altLang="ko-KR" sz="4000" b="1" dirty="0"/>
              <a:t>response </a:t>
            </a:r>
            <a:r>
              <a:rPr lang="ko-KR" altLang="en-US" sz="4000" b="1" dirty="0"/>
              <a:t>객체를 쓰려면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매개변수에 </a:t>
            </a:r>
            <a:r>
              <a:rPr lang="en-US" altLang="ko-KR" sz="4000" b="1" dirty="0" err="1"/>
              <a:t>HttpServletResponse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써줘야 함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831827123"/>
      </p:ext>
    </p:extLst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6907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당연한건데</a:t>
            </a:r>
            <a:r>
              <a:rPr lang="ko-KR" altLang="en-US" dirty="0"/>
              <a:t> 자주 까먹으니</a:t>
            </a:r>
            <a:r>
              <a:rPr lang="en-US" altLang="ko-KR" dirty="0"/>
              <a:t>, </a:t>
            </a:r>
            <a:r>
              <a:rPr lang="ko-KR" altLang="en-US" dirty="0"/>
              <a:t>자주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디스페처서블릿에서</a:t>
            </a:r>
            <a:r>
              <a:rPr lang="ko-KR" altLang="en-US" dirty="0"/>
              <a:t> 매개변수에 객체를 넣어주지 않으면 </a:t>
            </a:r>
            <a:endParaRPr lang="en-US" altLang="ko-KR" dirty="0"/>
          </a:p>
          <a:p>
            <a:r>
              <a:rPr lang="ko-KR" altLang="en-US" dirty="0"/>
              <a:t>해당 메소드에서 </a:t>
            </a:r>
            <a:r>
              <a:rPr lang="ko-KR" altLang="en-US" dirty="0" err="1"/>
              <a:t>디스페처서블릿에서</a:t>
            </a:r>
            <a:r>
              <a:rPr lang="ko-KR" altLang="en-US" dirty="0"/>
              <a:t> 만들어준 객체 사용 불가능</a:t>
            </a:r>
            <a:endParaRPr lang="en-US" altLang="ko-KR" dirty="0"/>
          </a:p>
          <a:p>
            <a:r>
              <a:rPr lang="en-US" altLang="ko-KR" dirty="0"/>
              <a:t>request </a:t>
            </a:r>
            <a:r>
              <a:rPr lang="ko-KR" altLang="en-US" dirty="0"/>
              <a:t>아니면 </a:t>
            </a:r>
            <a:r>
              <a:rPr lang="en-US" altLang="ko-KR" dirty="0"/>
              <a:t>model </a:t>
            </a:r>
            <a:r>
              <a:rPr lang="ko-KR" altLang="en-US" dirty="0" err="1"/>
              <a:t>이런것들</a:t>
            </a:r>
            <a:r>
              <a:rPr lang="ko-KR" altLang="en-US" dirty="0"/>
              <a:t> 사용 불가능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B4A0AB-BA8A-05B3-1DB9-FAEFD521ECDF}"/>
              </a:ext>
            </a:extLst>
          </p:cNvPr>
          <p:cNvGrpSpPr/>
          <p:nvPr/>
        </p:nvGrpSpPr>
        <p:grpSpPr>
          <a:xfrm>
            <a:off x="512800" y="3088106"/>
            <a:ext cx="6750397" cy="2825895"/>
            <a:chOff x="1010242" y="2993514"/>
            <a:chExt cx="6750397" cy="28258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E0EE57-D84D-2AE8-C381-4866C740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242" y="2993514"/>
              <a:ext cx="6750397" cy="28258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857CC69-B30B-B913-70F2-F3033830B8D0}"/>
                </a:ext>
              </a:extLst>
            </p:cNvPr>
            <p:cNvSpPr/>
            <p:nvPr/>
          </p:nvSpPr>
          <p:spPr>
            <a:xfrm>
              <a:off x="5705417" y="3191450"/>
              <a:ext cx="2055222" cy="182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8961992-A987-DFDD-83E3-B5CAF0FD7B5F}"/>
                </a:ext>
              </a:extLst>
            </p:cNvPr>
            <p:cNvSpPr/>
            <p:nvPr/>
          </p:nvSpPr>
          <p:spPr>
            <a:xfrm>
              <a:off x="1614265" y="5201554"/>
              <a:ext cx="2055222" cy="1823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510728"/>
      </p:ext>
    </p:extLst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203737" y="3075057"/>
            <a:ext cx="9784731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왜 체크박스 값을 </a:t>
            </a:r>
            <a:r>
              <a:rPr lang="en-US" altLang="ko-KR" sz="4000" b="1" dirty="0"/>
              <a:t>true </a:t>
            </a:r>
            <a:r>
              <a:rPr lang="ko-KR" altLang="en-US" sz="4000" b="1" dirty="0"/>
              <a:t>아님 </a:t>
            </a:r>
            <a:r>
              <a:rPr lang="en-US" altLang="ko-KR" sz="4000" b="1" dirty="0"/>
              <a:t>false</a:t>
            </a:r>
            <a:r>
              <a:rPr lang="ko-KR" altLang="en-US" sz="4000" b="1" dirty="0"/>
              <a:t>로 받아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1178414"/>
      </p:ext>
    </p:extLst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654691" y="718542"/>
            <a:ext cx="9676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데이터타입을 </a:t>
            </a:r>
            <a:r>
              <a:rPr lang="en-US" altLang="ko-KR" dirty="0" err="1"/>
              <a:t>boolean</a:t>
            </a:r>
            <a:r>
              <a:rPr lang="ko-KR" altLang="en-US" dirty="0"/>
              <a:t>으로 설정한 </a:t>
            </a:r>
            <a:r>
              <a:rPr lang="en-US" altLang="ko-KR" dirty="0" err="1"/>
              <a:t>rememberId</a:t>
            </a:r>
            <a:r>
              <a:rPr lang="ko-KR" altLang="en-US" dirty="0"/>
              <a:t>는 </a:t>
            </a:r>
            <a:r>
              <a:rPr lang="ko-KR" altLang="en-US" dirty="0" err="1"/>
              <a:t>체크박스이고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ko-KR" altLang="en-US" dirty="0" err="1"/>
              <a:t>체크했을때에는</a:t>
            </a:r>
            <a:r>
              <a:rPr lang="ko-KR" altLang="en-US" dirty="0"/>
              <a:t> 쿠키를 저장</a:t>
            </a:r>
            <a:r>
              <a:rPr lang="en-US" altLang="ko-KR" dirty="0"/>
              <a:t>, </a:t>
            </a:r>
            <a:r>
              <a:rPr lang="ko-KR" altLang="en-US" dirty="0"/>
              <a:t>체크 </a:t>
            </a:r>
            <a:r>
              <a:rPr lang="ko-KR" altLang="en-US" dirty="0" err="1"/>
              <a:t>해제했을때에는</a:t>
            </a:r>
            <a:r>
              <a:rPr lang="ko-KR" altLang="en-US" dirty="0"/>
              <a:t> 쿠키를 삭제해야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이럴 경우</a:t>
            </a:r>
            <a:r>
              <a:rPr lang="en-US" altLang="ko-KR" dirty="0"/>
              <a:t>, if</a:t>
            </a:r>
            <a:r>
              <a:rPr lang="ko-KR" altLang="en-US" dirty="0"/>
              <a:t>문장에 </a:t>
            </a:r>
            <a:r>
              <a:rPr lang="en-US" altLang="ko-KR" dirty="0"/>
              <a:t>true/false</a:t>
            </a:r>
            <a:r>
              <a:rPr lang="ko-KR" altLang="en-US" dirty="0"/>
              <a:t>를 넣기 위해서 </a:t>
            </a:r>
            <a:r>
              <a:rPr lang="en-US" altLang="ko-KR" dirty="0" err="1"/>
              <a:t>rememberId</a:t>
            </a:r>
            <a:r>
              <a:rPr lang="en-US" altLang="ko-KR" dirty="0"/>
              <a:t> </a:t>
            </a:r>
            <a:r>
              <a:rPr lang="ko-KR" altLang="en-US" dirty="0"/>
              <a:t>자체를 </a:t>
            </a:r>
            <a:r>
              <a:rPr lang="en-US" altLang="ko-KR" dirty="0"/>
              <a:t>true False</a:t>
            </a:r>
            <a:r>
              <a:rPr lang="ko-KR" altLang="en-US" dirty="0"/>
              <a:t>로 만들어버리면</a:t>
            </a:r>
            <a:endParaRPr lang="en-US" altLang="ko-KR" dirty="0"/>
          </a:p>
          <a:p>
            <a:r>
              <a:rPr lang="ko-KR" altLang="en-US" dirty="0"/>
              <a:t>걍 저거 </a:t>
            </a:r>
            <a:r>
              <a:rPr lang="en-US" altLang="ko-KR" dirty="0"/>
              <a:t>true</a:t>
            </a:r>
            <a:r>
              <a:rPr lang="ko-KR" altLang="en-US" dirty="0"/>
              <a:t>일때에는 쿠키 저장하는 코드를</a:t>
            </a:r>
            <a:endParaRPr lang="en-US" altLang="ko-KR" dirty="0"/>
          </a:p>
          <a:p>
            <a:r>
              <a:rPr lang="ko-KR" altLang="en-US" dirty="0"/>
              <a:t>저거 </a:t>
            </a:r>
            <a:r>
              <a:rPr lang="en-US" altLang="ko-KR" dirty="0"/>
              <a:t>false</a:t>
            </a:r>
            <a:r>
              <a:rPr lang="ko-KR" altLang="en-US" dirty="0"/>
              <a:t>일때에는 쿠키 삭제하는 코드를 만들면 됨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6993AD-175A-B753-BE1B-7637C2908D41}"/>
              </a:ext>
            </a:extLst>
          </p:cNvPr>
          <p:cNvGrpSpPr/>
          <p:nvPr/>
        </p:nvGrpSpPr>
        <p:grpSpPr>
          <a:xfrm>
            <a:off x="905985" y="3138579"/>
            <a:ext cx="3632387" cy="2819545"/>
            <a:chOff x="6502744" y="2547372"/>
            <a:chExt cx="3632387" cy="281954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7EEB6E0-4D87-9462-66CB-6F92E4F9D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2744" y="2547372"/>
              <a:ext cx="3632387" cy="28195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EA2B47A-028C-A41B-FB39-E4DECD8A2F8A}"/>
                </a:ext>
              </a:extLst>
            </p:cNvPr>
            <p:cNvSpPr/>
            <p:nvPr/>
          </p:nvSpPr>
          <p:spPr>
            <a:xfrm>
              <a:off x="6801120" y="2547373"/>
              <a:ext cx="1114098" cy="341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0845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85761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프로그램 상에서 사용자가 요청한 정보를 보고싶다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그러면 </a:t>
            </a:r>
            <a:r>
              <a:rPr lang="en-US" altLang="ko-KR" dirty="0"/>
              <a:t>URL</a:t>
            </a:r>
            <a:r>
              <a:rPr lang="ko-KR" altLang="en-US" dirty="0"/>
              <a:t>과 </a:t>
            </a:r>
            <a:r>
              <a:rPr lang="ko-KR" altLang="en-US" dirty="0" err="1"/>
              <a:t>맵핑한</a:t>
            </a:r>
            <a:r>
              <a:rPr lang="ko-KR" altLang="en-US" dirty="0"/>
              <a:t> 메서드의 매개변수에 </a:t>
            </a:r>
            <a:r>
              <a:rPr lang="en-US" altLang="ko-KR" dirty="0" err="1"/>
              <a:t>HttpServletRequest</a:t>
            </a:r>
            <a:r>
              <a:rPr lang="en-US" altLang="ko-KR" dirty="0"/>
              <a:t> request</a:t>
            </a:r>
            <a:r>
              <a:rPr lang="ko-KR" altLang="en-US" dirty="0"/>
              <a:t>를 넣고 </a:t>
            </a:r>
            <a:endParaRPr lang="en-US" altLang="ko-KR" dirty="0"/>
          </a:p>
          <a:p>
            <a:r>
              <a:rPr lang="ko-KR" altLang="en-US" dirty="0"/>
              <a:t>프로그램 내부에 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request.getParameter</a:t>
            </a:r>
            <a:r>
              <a:rPr lang="en-US" altLang="ko-KR" dirty="0"/>
              <a:t>(“</a:t>
            </a:r>
            <a:r>
              <a:rPr lang="en-US" altLang="ko-KR" dirty="0" err="1"/>
              <a:t>oid</a:t>
            </a:r>
            <a:r>
              <a:rPr lang="en-US" altLang="ko-KR" dirty="0"/>
              <a:t>”)</a:t>
            </a:r>
            <a:r>
              <a:rPr lang="ko-KR" altLang="en-US" dirty="0"/>
              <a:t>를 입력하면</a:t>
            </a:r>
            <a:endParaRPr lang="en-US" altLang="ko-KR" dirty="0"/>
          </a:p>
          <a:p>
            <a:r>
              <a:rPr lang="ko-KR" altLang="en-US" dirty="0"/>
              <a:t>결과는 </a:t>
            </a:r>
            <a:r>
              <a:rPr lang="en-US" altLang="ko-KR" dirty="0"/>
              <a:t>411</a:t>
            </a:r>
            <a:r>
              <a:rPr lang="ko-KR" altLang="en-US" dirty="0"/>
              <a:t>이 나오게 되겠지</a:t>
            </a:r>
            <a:r>
              <a:rPr lang="en-US" altLang="ko-KR" dirty="0"/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81DBB3-F380-F123-1AFA-0052599E5333}"/>
              </a:ext>
            </a:extLst>
          </p:cNvPr>
          <p:cNvGrpSpPr/>
          <p:nvPr/>
        </p:nvGrpSpPr>
        <p:grpSpPr>
          <a:xfrm>
            <a:off x="926526" y="3627457"/>
            <a:ext cx="7193903" cy="723963"/>
            <a:chOff x="926526" y="3627457"/>
            <a:chExt cx="7193903" cy="7239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FCB403-4F81-B85B-BEB8-E256468C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3627457"/>
              <a:ext cx="7193903" cy="72396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F6FE50E-83AC-E088-3F10-098C2E6CC1A0}"/>
                </a:ext>
              </a:extLst>
            </p:cNvPr>
            <p:cNvSpPr/>
            <p:nvPr/>
          </p:nvSpPr>
          <p:spPr>
            <a:xfrm>
              <a:off x="3893588" y="3992963"/>
              <a:ext cx="1907459" cy="2742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7665705"/>
      </p:ext>
    </p:extLst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841593" y="3075057"/>
            <a:ext cx="250902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ch02-24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(</a:t>
            </a:r>
          </a:p>
          <a:p>
            <a:pPr algn="ctr"/>
            <a:r>
              <a:rPr lang="ko-KR" altLang="en-US" sz="4000" b="1" dirty="0"/>
              <a:t>세션이란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3303831"/>
      </p:ext>
    </p:extLst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113559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서로 독립적인 정보이지만</a:t>
            </a:r>
            <a:r>
              <a:rPr lang="en-US" altLang="ko-KR" dirty="0"/>
              <a:t>, </a:t>
            </a:r>
            <a:r>
              <a:rPr lang="ko-KR" altLang="en-US" dirty="0"/>
              <a:t>관련이 있는 요청</a:t>
            </a:r>
            <a:r>
              <a:rPr lang="en-US" altLang="ko-KR" dirty="0"/>
              <a:t>/</a:t>
            </a:r>
            <a:r>
              <a:rPr lang="ko-KR" altLang="en-US" dirty="0"/>
              <a:t>응답들을 하나로 묶은 것을 세션이라고 함 </a:t>
            </a:r>
            <a:endParaRPr lang="en-US" altLang="ko-KR" dirty="0"/>
          </a:p>
          <a:p>
            <a:r>
              <a:rPr lang="en-US" altLang="ko-KR" dirty="0"/>
              <a:t>–</a:t>
            </a:r>
            <a:r>
              <a:rPr lang="ko-KR" altLang="en-US" dirty="0"/>
              <a:t>세션은</a:t>
            </a:r>
            <a:r>
              <a:rPr lang="en-US" altLang="ko-KR" dirty="0"/>
              <a:t> </a:t>
            </a:r>
            <a:r>
              <a:rPr lang="ko-KR" altLang="en-US" dirty="0"/>
              <a:t>쿠키와 연관이 많다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브라우저마다 </a:t>
            </a:r>
            <a:r>
              <a:rPr lang="en-US" altLang="ko-KR" dirty="0"/>
              <a:t>session</a:t>
            </a:r>
            <a:r>
              <a:rPr lang="ko-KR" altLang="en-US" dirty="0"/>
              <a:t>이라는 개별 저장소가 생성되며 이는 서버에 저장된다 </a:t>
            </a:r>
            <a:r>
              <a:rPr lang="en-US" altLang="ko-KR" dirty="0"/>
              <a:t>(</a:t>
            </a:r>
            <a:r>
              <a:rPr lang="ko-KR" altLang="en-US" dirty="0"/>
              <a:t>쿠키는 브라우저에 저장됐었다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jsession</a:t>
            </a:r>
            <a:r>
              <a:rPr lang="ko-KR" altLang="en-US" dirty="0"/>
              <a:t>과 </a:t>
            </a:r>
            <a:r>
              <a:rPr lang="en-US" altLang="ko-KR" dirty="0"/>
              <a:t>session</a:t>
            </a:r>
            <a:r>
              <a:rPr lang="ko-KR" altLang="en-US" dirty="0"/>
              <a:t>은 같은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8B54AA-4B33-B7F8-466A-0DCFE053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0" y="3787281"/>
            <a:ext cx="8261775" cy="21527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0929898"/>
      </p:ext>
    </p:extLst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134428" y="1235309"/>
            <a:ext cx="567174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처음에 브라우저가 서버에게 요청을 보내면</a:t>
            </a:r>
            <a:endParaRPr lang="en-US" altLang="ko-KR" dirty="0"/>
          </a:p>
          <a:p>
            <a:r>
              <a:rPr lang="ko-KR" altLang="en-US" dirty="0"/>
              <a:t>서버는 해당 브라우저 전용 </a:t>
            </a:r>
            <a:r>
              <a:rPr lang="en-US" altLang="ko-KR" dirty="0" err="1"/>
              <a:t>jsessionId</a:t>
            </a:r>
            <a:r>
              <a:rPr lang="ko-KR" altLang="en-US" dirty="0"/>
              <a:t>를 생성하고</a:t>
            </a:r>
            <a:endParaRPr lang="en-US" altLang="ko-KR" dirty="0"/>
          </a:p>
          <a:p>
            <a:r>
              <a:rPr lang="ko-KR" altLang="en-US" dirty="0"/>
              <a:t>쿠키에 저장해서 브라우저에게 전달한다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쿠키에 세션</a:t>
            </a:r>
            <a:r>
              <a:rPr lang="en-US" altLang="ko-KR" dirty="0"/>
              <a:t>id</a:t>
            </a:r>
            <a:r>
              <a:rPr lang="ko-KR" altLang="en-US" dirty="0"/>
              <a:t>가 담겨서 브라우저로 전달되는 것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브라우저는 </a:t>
            </a:r>
            <a:r>
              <a:rPr lang="en-US" altLang="ko-KR" dirty="0" err="1"/>
              <a:t>jsessionId</a:t>
            </a:r>
            <a:r>
              <a:rPr lang="ko-KR" altLang="en-US" dirty="0"/>
              <a:t>가 저장된 쿠키를 저장한다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서버는 추가적인 요청을 할 때 </a:t>
            </a:r>
            <a:endParaRPr lang="en-US" altLang="ko-KR" dirty="0"/>
          </a:p>
          <a:p>
            <a:r>
              <a:rPr lang="en-US" altLang="ko-KR" dirty="0" err="1"/>
              <a:t>jsessionId</a:t>
            </a:r>
            <a:r>
              <a:rPr lang="ko-KR" altLang="en-US" dirty="0"/>
              <a:t>가 저장된 쿠키와 함께 </a:t>
            </a:r>
            <a:endParaRPr lang="en-US" altLang="ko-KR" dirty="0"/>
          </a:p>
          <a:p>
            <a:r>
              <a:rPr lang="ko-KR" altLang="en-US" dirty="0"/>
              <a:t>요청정보를 서버에게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서버는 동일한 클라이언트인지</a:t>
            </a:r>
            <a:endParaRPr lang="en-US" altLang="ko-KR" dirty="0"/>
          </a:p>
          <a:p>
            <a:r>
              <a:rPr lang="ko-KR" altLang="en-US" dirty="0"/>
              <a:t>아니면 새로운 클라이언트인지 전달받은 쿠키 내부의</a:t>
            </a:r>
            <a:endParaRPr lang="en-US" altLang="ko-KR" dirty="0"/>
          </a:p>
          <a:p>
            <a:r>
              <a:rPr lang="en-US" altLang="ko-KR" dirty="0" err="1"/>
              <a:t>jsessionid</a:t>
            </a:r>
            <a:r>
              <a:rPr lang="ko-KR" altLang="en-US" dirty="0"/>
              <a:t>를 확인하여 구분한다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session</a:t>
            </a:r>
            <a:r>
              <a:rPr lang="ko-KR" altLang="en-US" dirty="0"/>
              <a:t>은 클라이언트가 요청하면 자동으로 생성됨</a:t>
            </a:r>
            <a:endParaRPr lang="en-US" altLang="ko-KR" dirty="0"/>
          </a:p>
          <a:p>
            <a:r>
              <a:rPr lang="ko-KR" altLang="en-US" dirty="0"/>
              <a:t>그래서 특별한 소스코드 </a:t>
            </a:r>
            <a:r>
              <a:rPr lang="ko-KR" altLang="en-US" dirty="0" err="1"/>
              <a:t>필요없음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79115B-15F9-6616-A408-96116381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597" y="1359118"/>
            <a:ext cx="5677192" cy="49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99909"/>
      </p:ext>
    </p:extLst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67259" y="3075057"/>
            <a:ext cx="5857694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ch02-24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(5:50)</a:t>
            </a:r>
          </a:p>
          <a:p>
            <a:pPr algn="ctr"/>
            <a:r>
              <a:rPr lang="ko-KR" altLang="en-US" sz="4000" b="1" dirty="0"/>
              <a:t>세션이 만들어지는 과정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조금 더 자세히 설명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941214650"/>
      </p:ext>
    </p:extLst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370911" y="368206"/>
            <a:ext cx="115659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클라이언트가 요청을 하면 </a:t>
            </a:r>
            <a:endParaRPr lang="en-US" altLang="ko-KR" dirty="0"/>
          </a:p>
          <a:p>
            <a:r>
              <a:rPr lang="ko-KR" altLang="en-US" dirty="0"/>
              <a:t>세션은 무조건 만들어짐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set-cookie = </a:t>
            </a:r>
            <a:r>
              <a:rPr lang="ko-KR" altLang="en-US" dirty="0"/>
              <a:t>첫 요청 시 쿠키를 만들라는 뜻이고 그 뒤에 </a:t>
            </a:r>
            <a:r>
              <a:rPr lang="en-US" altLang="ko-KR" dirty="0" err="1"/>
              <a:t>jsessionid</a:t>
            </a:r>
            <a:r>
              <a:rPr lang="ko-KR" altLang="en-US" dirty="0"/>
              <a:t>가 붙어 있다</a:t>
            </a:r>
            <a:endParaRPr lang="en-US" altLang="ko-KR" dirty="0"/>
          </a:p>
          <a:p>
            <a:r>
              <a:rPr lang="ko-KR" altLang="en-US" dirty="0"/>
              <a:t>서버는 이 </a:t>
            </a:r>
            <a:r>
              <a:rPr lang="en-US" altLang="ko-KR" dirty="0" err="1"/>
              <a:t>jsessionid</a:t>
            </a:r>
            <a:r>
              <a:rPr lang="ko-KR" altLang="en-US" dirty="0"/>
              <a:t>를 보고 같은 클라이언트인지 확인하는 것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응답해더에서</a:t>
            </a:r>
            <a:r>
              <a:rPr lang="ko-KR" altLang="en-US" dirty="0"/>
              <a:t> </a:t>
            </a:r>
            <a:r>
              <a:rPr lang="en-US" altLang="ko-KR" dirty="0"/>
              <a:t>set-cookie</a:t>
            </a:r>
            <a:r>
              <a:rPr lang="ko-KR" altLang="en-US" dirty="0"/>
              <a:t>로 쿠키를 만들어 요청을 했던 브라우저에 쿠키에 넣어 보낸다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서버로부터 쿠키를 전달받은 브라우저는 그 쿠키를 저장했다가</a:t>
            </a:r>
            <a:r>
              <a:rPr lang="en-US" altLang="ko-KR" dirty="0"/>
              <a:t>, </a:t>
            </a:r>
            <a:r>
              <a:rPr lang="ko-KR" altLang="en-US" dirty="0"/>
              <a:t>추가 요청이 있을 때마다 쿠키와 함께 </a:t>
            </a:r>
            <a:br>
              <a:rPr lang="en-US" altLang="ko-KR" dirty="0"/>
            </a:br>
            <a:r>
              <a:rPr lang="ko-KR" altLang="en-US" dirty="0"/>
              <a:t>요청정보를 서버에게 전달한다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서버는 전달받은 쿠키 내부의 </a:t>
            </a:r>
            <a:r>
              <a:rPr lang="en-US" altLang="ko-KR" dirty="0" err="1"/>
              <a:t>jsessionid</a:t>
            </a:r>
            <a:r>
              <a:rPr lang="ko-KR" altLang="en-US" dirty="0"/>
              <a:t>를 확인하여 같은 클라이언트가 준 요청인지</a:t>
            </a:r>
            <a:r>
              <a:rPr lang="en-US" altLang="ko-KR" dirty="0"/>
              <a:t>, </a:t>
            </a:r>
            <a:r>
              <a:rPr lang="ko-KR" altLang="en-US" dirty="0"/>
              <a:t>다른 클라이언트가 준</a:t>
            </a:r>
            <a:br>
              <a:rPr lang="en-US" altLang="ko-KR" dirty="0"/>
            </a:br>
            <a:r>
              <a:rPr lang="ko-KR" altLang="en-US" dirty="0"/>
              <a:t>요청인지 확인한다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CD0466-BB8F-0B55-5FE5-4E029753B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028" y="3578773"/>
            <a:ext cx="7922172" cy="31095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8889359"/>
      </p:ext>
    </p:extLst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82605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브라우저에다가 세션이 담긴 쿠키를 저장하기 때문에 </a:t>
            </a:r>
            <a:endParaRPr lang="en-US" altLang="ko-KR" dirty="0"/>
          </a:p>
          <a:p>
            <a:r>
              <a:rPr lang="ko-KR" altLang="en-US" dirty="0"/>
              <a:t>브라우저가 달라진다면</a:t>
            </a:r>
            <a:r>
              <a:rPr lang="en-US" altLang="ko-KR" dirty="0"/>
              <a:t>, </a:t>
            </a:r>
            <a:r>
              <a:rPr lang="en-US" altLang="ko-KR" dirty="0" err="1"/>
              <a:t>jsessionid</a:t>
            </a:r>
            <a:r>
              <a:rPr lang="ko-KR" altLang="en-US" dirty="0"/>
              <a:t>도 달라져서 </a:t>
            </a:r>
            <a:r>
              <a:rPr lang="en-US" altLang="ko-KR" dirty="0"/>
              <a:t>session </a:t>
            </a:r>
            <a:r>
              <a:rPr lang="ko-KR" altLang="en-US" dirty="0"/>
              <a:t>내부 정보 공유 불가능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크롬에서 롤 로그인 했다고 해서 </a:t>
            </a:r>
            <a:endParaRPr lang="en-US" altLang="ko-KR" dirty="0"/>
          </a:p>
          <a:p>
            <a:r>
              <a:rPr lang="ko-KR" altLang="en-US" dirty="0" err="1"/>
              <a:t>엣지에서</a:t>
            </a:r>
            <a:r>
              <a:rPr lang="ko-KR" altLang="en-US" dirty="0"/>
              <a:t> 롤 홈페이지 들어간다고 로그인이 돼있지 않음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왜냐면 같은 클라이언트인지 아닌지를 브라우저 단위로 구분하기 때문에</a:t>
            </a:r>
            <a:endParaRPr lang="en-US" altLang="ko-KR" dirty="0"/>
          </a:p>
          <a:p>
            <a:r>
              <a:rPr lang="ko-KR" altLang="en-US" dirty="0"/>
              <a:t>브라우저가 달라지니까 다른 사용자라고 서버가 </a:t>
            </a:r>
            <a:r>
              <a:rPr lang="ko-KR" altLang="en-US" dirty="0" err="1"/>
              <a:t>인식하는것임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36233"/>
      </p:ext>
    </p:extLst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169" y="3075057"/>
            <a:ext cx="1177989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ch02-24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(8:30)</a:t>
            </a:r>
          </a:p>
          <a:p>
            <a:pPr algn="ctr"/>
            <a:r>
              <a:rPr lang="en-US" altLang="ko-KR" sz="4000" b="1" dirty="0"/>
              <a:t>Controller</a:t>
            </a:r>
            <a:r>
              <a:rPr lang="ko-KR" altLang="en-US" sz="4000" b="1" dirty="0"/>
              <a:t>에서 </a:t>
            </a:r>
            <a:r>
              <a:rPr lang="en-US" altLang="ko-KR" sz="4000" b="1" dirty="0"/>
              <a:t>session </a:t>
            </a:r>
            <a:r>
              <a:rPr lang="ko-KR" altLang="en-US" sz="4000" b="1" dirty="0"/>
              <a:t>저장소를 사용하고 싶다면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3446362"/>
      </p:ext>
    </p:extLst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8FC4-4A2D-2D2D-F419-B9CA66E1C1E4}"/>
              </a:ext>
            </a:extLst>
          </p:cNvPr>
          <p:cNvSpPr txBox="1"/>
          <p:nvPr/>
        </p:nvSpPr>
        <p:spPr>
          <a:xfrm>
            <a:off x="512800" y="620454"/>
            <a:ext cx="84894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세션은 브라우저가 서버에게 요청을 </a:t>
            </a:r>
            <a:r>
              <a:rPr lang="ko-KR" altLang="en-US" dirty="0" err="1"/>
              <a:t>보낼때에</a:t>
            </a:r>
            <a:r>
              <a:rPr lang="ko-KR" altLang="en-US" dirty="0"/>
              <a:t> 확인이 </a:t>
            </a:r>
            <a:r>
              <a:rPr lang="ko-KR" altLang="en-US" dirty="0" err="1"/>
              <a:t>가능하잖아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request </a:t>
            </a:r>
            <a:r>
              <a:rPr lang="ko-KR" altLang="en-US" dirty="0"/>
              <a:t>정보에서 세션 확인이 가능해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HttpSession</a:t>
            </a:r>
            <a:r>
              <a:rPr lang="en-US" altLang="ko-KR" dirty="0"/>
              <a:t> session = </a:t>
            </a:r>
            <a:r>
              <a:rPr lang="en-US" altLang="ko-KR" dirty="0" err="1"/>
              <a:t>request.getSession</a:t>
            </a:r>
            <a:r>
              <a:rPr lang="en-US" altLang="ko-KR" dirty="0"/>
              <a:t> </a:t>
            </a:r>
            <a:r>
              <a:rPr lang="ko-KR" altLang="en-US" dirty="0"/>
              <a:t>이걸로 </a:t>
            </a:r>
            <a:r>
              <a:rPr lang="en-US" altLang="ko-KR" dirty="0" err="1"/>
              <a:t>jsessionId</a:t>
            </a:r>
            <a:r>
              <a:rPr lang="ko-KR" altLang="en-US" dirty="0"/>
              <a:t>를 알 수 있고</a:t>
            </a:r>
            <a:endParaRPr lang="en-US" altLang="ko-KR" dirty="0"/>
          </a:p>
          <a:p>
            <a:r>
              <a:rPr lang="en-US" altLang="ko-KR" dirty="0" err="1"/>
              <a:t>session.setAttribute</a:t>
            </a:r>
            <a:r>
              <a:rPr lang="en-US" altLang="ko-KR" dirty="0"/>
              <a:t>(“id”,”</a:t>
            </a:r>
            <a:r>
              <a:rPr lang="en-US" altLang="ko-KR" dirty="0" err="1"/>
              <a:t>asfd</a:t>
            </a:r>
            <a:r>
              <a:rPr lang="en-US" altLang="ko-KR" dirty="0"/>
              <a:t>”) </a:t>
            </a:r>
            <a:r>
              <a:rPr lang="ko-KR" altLang="en-US" dirty="0" err="1"/>
              <a:t>이런식으로</a:t>
            </a:r>
            <a:r>
              <a:rPr lang="ko-KR" altLang="en-US" dirty="0"/>
              <a:t> 세션에 값을 넣어줄 수도 있음</a:t>
            </a:r>
            <a:endParaRPr lang="en-US" altLang="ko-KR" dirty="0"/>
          </a:p>
          <a:p>
            <a:r>
              <a:rPr lang="ko-KR" altLang="en-US" dirty="0"/>
              <a:t>아니면 </a:t>
            </a:r>
            <a:r>
              <a:rPr lang="en-US" altLang="ko-KR" dirty="0" err="1"/>
              <a:t>session.getAttribute</a:t>
            </a:r>
            <a:r>
              <a:rPr lang="en-US" altLang="ko-KR" dirty="0"/>
              <a:t>( )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session </a:t>
            </a:r>
            <a:r>
              <a:rPr lang="ko-KR" altLang="en-US" dirty="0"/>
              <a:t>내부의 값을 확인할 수도 있음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D550D9-14DA-EE9D-5469-C92553E3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0" y="3060759"/>
            <a:ext cx="6521672" cy="3274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5537723"/>
      </p:ext>
    </p:extLst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02716" y="3075057"/>
            <a:ext cx="538679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ch02-24 (10:00)</a:t>
            </a:r>
          </a:p>
          <a:p>
            <a:pPr algn="ctr"/>
            <a:r>
              <a:rPr lang="ko-KR" altLang="en-US" sz="4000" b="1" dirty="0"/>
              <a:t>세션 관련 메소드 </a:t>
            </a:r>
            <a:r>
              <a:rPr lang="en-US" altLang="ko-KR" sz="40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890949074"/>
      </p:ext>
    </p:extLst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F0DDDD-13B7-DF01-6777-2A9CDE90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90" y="537408"/>
            <a:ext cx="9779503" cy="5956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21641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84166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참고로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ko-KR" altLang="en-US" dirty="0"/>
              <a:t>에서 넘어온 값들은 문자열이기 때문에 </a:t>
            </a:r>
            <a:endParaRPr lang="en-US" altLang="ko-KR" dirty="0"/>
          </a:p>
          <a:p>
            <a:r>
              <a:rPr lang="ko-KR" altLang="en-US" dirty="0"/>
              <a:t>데이터타입은 모두 </a:t>
            </a:r>
            <a:r>
              <a:rPr lang="en-US" altLang="ko-KR" dirty="0"/>
              <a:t>String</a:t>
            </a:r>
            <a:r>
              <a:rPr lang="ko-KR" altLang="en-US" dirty="0" err="1"/>
              <a:t>이라는거</a:t>
            </a:r>
            <a:r>
              <a:rPr lang="ko-KR" altLang="en-US" dirty="0"/>
              <a:t> 참고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이름에서 알 수 있듯</a:t>
            </a:r>
            <a:r>
              <a:rPr lang="en-US" altLang="ko-KR" dirty="0"/>
              <a:t>, </a:t>
            </a:r>
            <a:r>
              <a:rPr lang="ko-KR" altLang="en-US" dirty="0"/>
              <a:t>쿼리 </a:t>
            </a:r>
            <a:r>
              <a:rPr lang="ko-KR" altLang="en-US" sz="2800" b="1" dirty="0">
                <a:solidFill>
                  <a:srgbClr val="FF0000"/>
                </a:solidFill>
              </a:rPr>
              <a:t>스트링</a:t>
            </a:r>
            <a:r>
              <a:rPr lang="ko-KR" altLang="en-US" sz="2800" b="1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문자열이다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저 아래 사진의 </a:t>
            </a:r>
            <a:r>
              <a:rPr lang="en-US" altLang="ko-KR" dirty="0" err="1"/>
              <a:t>oid</a:t>
            </a:r>
            <a:r>
              <a:rPr lang="ko-KR" altLang="en-US" dirty="0"/>
              <a:t>의 값도 </a:t>
            </a:r>
            <a:r>
              <a:rPr lang="en-US" altLang="ko-KR" dirty="0"/>
              <a:t>411</a:t>
            </a:r>
            <a:r>
              <a:rPr lang="ko-KR" altLang="en-US" dirty="0"/>
              <a:t>이지만 </a:t>
            </a:r>
            <a:endParaRPr lang="en-US" altLang="ko-KR" dirty="0"/>
          </a:p>
          <a:p>
            <a:r>
              <a:rPr lang="ko-KR" altLang="en-US" dirty="0"/>
              <a:t>데이터타입은 </a:t>
            </a:r>
            <a:r>
              <a:rPr lang="en-US" altLang="ko-KR" dirty="0"/>
              <a:t>int</a:t>
            </a:r>
            <a:r>
              <a:rPr lang="ko-KR" altLang="en-US" dirty="0"/>
              <a:t>가 아니라 </a:t>
            </a:r>
            <a:r>
              <a:rPr lang="en-US" altLang="ko-KR" dirty="0"/>
              <a:t>String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81DBB3-F380-F123-1AFA-0052599E5333}"/>
              </a:ext>
            </a:extLst>
          </p:cNvPr>
          <p:cNvGrpSpPr/>
          <p:nvPr/>
        </p:nvGrpSpPr>
        <p:grpSpPr>
          <a:xfrm>
            <a:off x="926526" y="3627457"/>
            <a:ext cx="7193903" cy="723963"/>
            <a:chOff x="926526" y="3627457"/>
            <a:chExt cx="7193903" cy="7239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FCB403-4F81-B85B-BEB8-E256468C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3627457"/>
              <a:ext cx="7193903" cy="72396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F6FE50E-83AC-E088-3F10-098C2E6CC1A0}"/>
                </a:ext>
              </a:extLst>
            </p:cNvPr>
            <p:cNvSpPr/>
            <p:nvPr/>
          </p:nvSpPr>
          <p:spPr>
            <a:xfrm>
              <a:off x="3893588" y="3992963"/>
              <a:ext cx="1907459" cy="2742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2401586"/>
      </p:ext>
    </p:extLst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31951" y="3075057"/>
            <a:ext cx="512832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ch02-24 (12:00)</a:t>
            </a:r>
          </a:p>
          <a:p>
            <a:pPr algn="ctr"/>
            <a:r>
              <a:rPr lang="ko-KR" altLang="en-US" sz="4000" b="1" dirty="0"/>
              <a:t>세션 종료 방법 </a:t>
            </a:r>
            <a:r>
              <a:rPr lang="en-US" altLang="ko-KR" sz="4000" b="1" dirty="0"/>
              <a:t>2</a:t>
            </a:r>
            <a:r>
              <a:rPr lang="ko-KR" altLang="en-US" sz="4000" b="1" dirty="0"/>
              <a:t>가지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045366462"/>
      </p:ext>
    </p:extLst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2A409F-35A8-CBA9-F2E6-862CAA65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0" y="3234744"/>
            <a:ext cx="6049238" cy="3333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2150E-FB90-9B7D-9F33-F5AE9786C4AB}"/>
              </a:ext>
            </a:extLst>
          </p:cNvPr>
          <p:cNvSpPr txBox="1"/>
          <p:nvPr/>
        </p:nvSpPr>
        <p:spPr>
          <a:xfrm>
            <a:off x="603810" y="394138"/>
            <a:ext cx="76816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자동종료 </a:t>
            </a:r>
            <a:r>
              <a:rPr lang="en-US" altLang="ko-KR" dirty="0"/>
              <a:t>xml</a:t>
            </a:r>
            <a:r>
              <a:rPr lang="ko-KR" altLang="en-US" dirty="0"/>
              <a:t>은 필수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pc</a:t>
            </a:r>
            <a:r>
              <a:rPr lang="ko-KR" altLang="en-US" dirty="0"/>
              <a:t>방에서 손님이 아이디를 입력하고 나갔는데</a:t>
            </a:r>
            <a:endParaRPr lang="en-US" altLang="ko-KR" dirty="0"/>
          </a:p>
          <a:p>
            <a:r>
              <a:rPr lang="ko-KR" altLang="en-US" dirty="0"/>
              <a:t>캐시가 </a:t>
            </a:r>
            <a:r>
              <a:rPr lang="ko-KR" altLang="en-US" dirty="0" err="1"/>
              <a:t>안지워지면</a:t>
            </a:r>
            <a:r>
              <a:rPr lang="ko-KR" altLang="en-US" dirty="0"/>
              <a:t> 안되기 때문에 자동종료 </a:t>
            </a:r>
            <a:r>
              <a:rPr lang="en-US" altLang="ko-KR" dirty="0"/>
              <a:t>xml </a:t>
            </a:r>
            <a:r>
              <a:rPr lang="ko-KR" altLang="en-US" dirty="0"/>
              <a:t>설정은 필수이다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sesson.setMaxInactiveIntercal</a:t>
            </a:r>
            <a:r>
              <a:rPr lang="en-US" altLang="ko-KR" dirty="0"/>
              <a:t>(</a:t>
            </a:r>
            <a:r>
              <a:rPr lang="ko-KR" altLang="en-US" dirty="0"/>
              <a:t>초 단위</a:t>
            </a:r>
            <a:r>
              <a:rPr lang="en-US" altLang="ko-KR" dirty="0"/>
              <a:t>) // 30*60 = 30</a:t>
            </a:r>
            <a:r>
              <a:rPr lang="ko-KR" altLang="en-US" dirty="0"/>
              <a:t>초</a:t>
            </a:r>
            <a:r>
              <a:rPr lang="en-US" altLang="ko-KR" dirty="0"/>
              <a:t>X60</a:t>
            </a:r>
            <a:r>
              <a:rPr lang="ko-KR" altLang="en-US" dirty="0"/>
              <a:t>초 </a:t>
            </a:r>
            <a:r>
              <a:rPr lang="en-US" altLang="ko-KR" dirty="0"/>
              <a:t>= 30</a:t>
            </a:r>
            <a:r>
              <a:rPr lang="ko-KR" altLang="en-US" dirty="0"/>
              <a:t>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web.xml = &lt;session-timeout&gt;</a:t>
            </a:r>
            <a:r>
              <a:rPr lang="ko-KR" altLang="en-US" dirty="0" err="1"/>
              <a:t>분단위</a:t>
            </a:r>
            <a:r>
              <a:rPr lang="en-US" altLang="ko-KR" dirty="0"/>
              <a:t>&lt;/&gt; &gt;&gt; 30 = 30</a:t>
            </a:r>
            <a:r>
              <a:rPr lang="ko-KR" altLang="en-US" dirty="0"/>
              <a:t>분을 의미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2688802"/>
      </p:ext>
    </p:extLst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04889" y="3075057"/>
            <a:ext cx="4982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ch02-24 (15:40)</a:t>
            </a:r>
          </a:p>
          <a:p>
            <a:pPr algn="ctr"/>
            <a:r>
              <a:rPr lang="ko-KR" altLang="en-US" sz="4000" b="1" dirty="0"/>
              <a:t>세션</a:t>
            </a:r>
            <a:r>
              <a:rPr lang="en-US" altLang="ko-KR" sz="4000" b="1" dirty="0"/>
              <a:t>vs</a:t>
            </a:r>
            <a:r>
              <a:rPr lang="ko-KR" altLang="en-US" sz="4000" b="1" dirty="0"/>
              <a:t>쿠키 비교하기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600247300"/>
      </p:ext>
    </p:extLst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EB64F5-4B1A-51E6-4C65-CCF569BD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01" y="3429000"/>
            <a:ext cx="8064914" cy="27052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98FA1-EF8F-72C1-D709-CC0DE7A00D35}"/>
              </a:ext>
            </a:extLst>
          </p:cNvPr>
          <p:cNvSpPr txBox="1"/>
          <p:nvPr/>
        </p:nvSpPr>
        <p:spPr>
          <a:xfrm>
            <a:off x="1206062" y="638503"/>
            <a:ext cx="784541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세션은 서버에 저장 </a:t>
            </a:r>
            <a:endParaRPr lang="en-US" altLang="ko-KR" dirty="0"/>
          </a:p>
          <a:p>
            <a:r>
              <a:rPr lang="ko-KR" altLang="en-US" dirty="0"/>
              <a:t>쿠키는 브라우저에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쿠키는 보안에 불리함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세션은 서버에 저장되니까 서버에 부하가 많이 걸림</a:t>
            </a:r>
            <a:endParaRPr lang="en-US" altLang="ko-KR" dirty="0"/>
          </a:p>
          <a:p>
            <a:r>
              <a:rPr lang="ko-KR" altLang="en-US" dirty="0"/>
              <a:t>그래서 쿠키에 값을 저장할 때에는 암호화해서 사용하는 경우도 많다고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 다중화에 유리</a:t>
            </a:r>
            <a:r>
              <a:rPr lang="en-US" altLang="ko-KR" dirty="0"/>
              <a:t>/</a:t>
            </a:r>
            <a:r>
              <a:rPr lang="ko-KR" altLang="en-US" dirty="0"/>
              <a:t>불리에 대한 설명 </a:t>
            </a:r>
            <a:r>
              <a:rPr lang="en-US" altLang="ko-KR" dirty="0"/>
              <a:t>(16:50~)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208355"/>
      </p:ext>
    </p:extLst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04432" y="3075057"/>
            <a:ext cx="599914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ch02-24 (19:00)</a:t>
            </a:r>
          </a:p>
          <a:p>
            <a:pPr algn="ctr"/>
            <a:r>
              <a:rPr lang="en-US" altLang="ko-KR" sz="4000" b="1" dirty="0"/>
              <a:t>JSESSION </a:t>
            </a:r>
            <a:r>
              <a:rPr lang="ko-KR" altLang="en-US" sz="4000" b="1" dirty="0"/>
              <a:t>확인하기 </a:t>
            </a:r>
            <a:r>
              <a:rPr lang="en-US" altLang="ko-KR" sz="40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58940892"/>
      </p:ext>
    </p:extLst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798FA1-EF8F-72C1-D709-CC0DE7A00D35}"/>
              </a:ext>
            </a:extLst>
          </p:cNvPr>
          <p:cNvSpPr txBox="1"/>
          <p:nvPr/>
        </p:nvSpPr>
        <p:spPr>
          <a:xfrm>
            <a:off x="86863" y="1277265"/>
            <a:ext cx="4171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브라우저 오픈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f12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application &gt; Cookies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원래 </a:t>
            </a:r>
            <a:r>
              <a:rPr lang="ko-KR" altLang="en-US" dirty="0" err="1"/>
              <a:t>새로고침하면</a:t>
            </a:r>
            <a:r>
              <a:rPr lang="ko-KR" altLang="en-US" dirty="0"/>
              <a:t> 나와야 하는데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73D1D-3F9F-0297-FBE3-5F23BF912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06" y="1337659"/>
            <a:ext cx="5162815" cy="43245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1E280A-F434-75AD-37BE-DF7849615966}"/>
              </a:ext>
            </a:extLst>
          </p:cNvPr>
          <p:cNvSpPr/>
          <p:nvPr/>
        </p:nvSpPr>
        <p:spPr>
          <a:xfrm>
            <a:off x="8308397" y="2138636"/>
            <a:ext cx="875017" cy="234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07DF79-EB8F-219F-0570-DC095D846719}"/>
              </a:ext>
            </a:extLst>
          </p:cNvPr>
          <p:cNvSpPr/>
          <p:nvPr/>
        </p:nvSpPr>
        <p:spPr>
          <a:xfrm>
            <a:off x="5297183" y="4424635"/>
            <a:ext cx="875017" cy="234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37FD52-C711-A1FB-06C3-CDEC4722D44F}"/>
              </a:ext>
            </a:extLst>
          </p:cNvPr>
          <p:cNvSpPr/>
          <p:nvPr/>
        </p:nvSpPr>
        <p:spPr>
          <a:xfrm>
            <a:off x="7109730" y="2477594"/>
            <a:ext cx="2688539" cy="2583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55731413"/>
      </p:ext>
    </p:extLst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55457" y="3075057"/>
            <a:ext cx="809708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ch02-24 (20:00)</a:t>
            </a:r>
          </a:p>
          <a:p>
            <a:pPr algn="ctr"/>
            <a:r>
              <a:rPr lang="ko-KR" altLang="en-US" sz="4000" b="1" dirty="0"/>
              <a:t>브라우저에서 쿠키 차단하기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크롬</a:t>
            </a:r>
            <a:r>
              <a:rPr lang="en-US" altLang="ko-KR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7091864"/>
      </p:ext>
    </p:extLst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BF2E96A-1C84-93A8-04FF-05B256921332}"/>
              </a:ext>
            </a:extLst>
          </p:cNvPr>
          <p:cNvGrpSpPr/>
          <p:nvPr/>
        </p:nvGrpSpPr>
        <p:grpSpPr>
          <a:xfrm>
            <a:off x="512621" y="287034"/>
            <a:ext cx="2474946" cy="4214021"/>
            <a:chOff x="512620" y="287034"/>
            <a:chExt cx="3410125" cy="54168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BDC10A9-352A-AB96-B59F-E1DDA8FC5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620" y="287034"/>
              <a:ext cx="3410125" cy="541682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227BE0A-95F6-87B5-1FE5-86BA000B6253}"/>
                </a:ext>
              </a:extLst>
            </p:cNvPr>
            <p:cNvSpPr/>
            <p:nvPr/>
          </p:nvSpPr>
          <p:spPr>
            <a:xfrm>
              <a:off x="707748" y="4470766"/>
              <a:ext cx="845155" cy="2904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F86EF28-3489-33E9-4CDB-08E5DE61F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000" y="545952"/>
            <a:ext cx="5829600" cy="576609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9E6EAF-6E4A-20E4-5E8D-C5A1B4EE0D9D}"/>
              </a:ext>
            </a:extLst>
          </p:cNvPr>
          <p:cNvSpPr/>
          <p:nvPr/>
        </p:nvSpPr>
        <p:spPr>
          <a:xfrm>
            <a:off x="5482617" y="545951"/>
            <a:ext cx="547693" cy="415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CB735-8462-F39B-AB74-D6BB92EF2D71}"/>
              </a:ext>
            </a:extLst>
          </p:cNvPr>
          <p:cNvSpPr/>
          <p:nvPr/>
        </p:nvSpPr>
        <p:spPr>
          <a:xfrm>
            <a:off x="5482617" y="1097744"/>
            <a:ext cx="1162549" cy="415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88965902"/>
      </p:ext>
    </p:extLst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289227" y="3075057"/>
            <a:ext cx="962955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ch02-24 (22:00)</a:t>
            </a:r>
          </a:p>
          <a:p>
            <a:pPr algn="ctr"/>
            <a:r>
              <a:rPr lang="ko-KR" altLang="en-US" sz="4000" b="1" dirty="0"/>
              <a:t>사용자가 쿠키를 차단했을 경우 대처방법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&lt;</a:t>
            </a:r>
            <a:r>
              <a:rPr lang="en-US" altLang="ko-KR" sz="4000" b="1" dirty="0" err="1"/>
              <a:t>c:url</a:t>
            </a:r>
            <a:r>
              <a:rPr lang="en-US" altLang="ko-KR" sz="40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61394599"/>
      </p:ext>
    </p:extLst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EA286-7C33-21DD-4AB7-A9B448840106}"/>
              </a:ext>
            </a:extLst>
          </p:cNvPr>
          <p:cNvSpPr txBox="1"/>
          <p:nvPr/>
        </p:nvSpPr>
        <p:spPr>
          <a:xfrm>
            <a:off x="867103" y="1237593"/>
            <a:ext cx="7888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&lt;</a:t>
            </a:r>
            <a:r>
              <a:rPr lang="en-US" altLang="ko-KR" dirty="0" err="1"/>
              <a:t>c:url</a:t>
            </a:r>
            <a:r>
              <a:rPr lang="en-US" altLang="ko-KR" dirty="0"/>
              <a:t>&gt;</a:t>
            </a:r>
            <a:r>
              <a:rPr lang="ko-KR" altLang="en-US" dirty="0"/>
              <a:t>으로 경로를 설정하면 브라우저에서 소스보기를 했을 경우 </a:t>
            </a:r>
            <a:endParaRPr lang="en-US" altLang="ko-KR" dirty="0"/>
          </a:p>
          <a:p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뒤에 </a:t>
            </a:r>
            <a:r>
              <a:rPr lang="en-US" altLang="ko-KR" dirty="0" err="1"/>
              <a:t>jsessionid</a:t>
            </a:r>
            <a:r>
              <a:rPr lang="ko-KR" altLang="en-US" dirty="0"/>
              <a:t>가 자동으로 붙는다  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&lt;</a:t>
            </a:r>
            <a:r>
              <a:rPr lang="en-US" altLang="ko-KR" dirty="0" err="1"/>
              <a:t>c:url</a:t>
            </a:r>
            <a:r>
              <a:rPr lang="en-US" altLang="ko-KR" dirty="0"/>
              <a:t>&gt;</a:t>
            </a:r>
            <a:r>
              <a:rPr lang="ko-KR" altLang="en-US" dirty="0"/>
              <a:t>를 사용해야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D86BCC-4C3F-C948-68DB-7F073F9A532C}"/>
              </a:ext>
            </a:extLst>
          </p:cNvPr>
          <p:cNvGrpSpPr/>
          <p:nvPr/>
        </p:nvGrpSpPr>
        <p:grpSpPr>
          <a:xfrm>
            <a:off x="867103" y="2752955"/>
            <a:ext cx="7188569" cy="2967592"/>
            <a:chOff x="867103" y="2343052"/>
            <a:chExt cx="7188569" cy="296759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0581C2E-EF21-C48F-E7EC-DD56877E5227}"/>
                </a:ext>
              </a:extLst>
            </p:cNvPr>
            <p:cNvGrpSpPr/>
            <p:nvPr/>
          </p:nvGrpSpPr>
          <p:grpSpPr>
            <a:xfrm>
              <a:off x="867103" y="2343052"/>
              <a:ext cx="6331275" cy="1428823"/>
              <a:chOff x="1196155" y="3990549"/>
              <a:chExt cx="6331275" cy="142882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8D34AED-1E44-AF78-9958-14315C5CE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96155" y="3990549"/>
                <a:ext cx="6331275" cy="14288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C8F35CD-D677-7481-63A7-3A3C32F6D89F}"/>
                  </a:ext>
                </a:extLst>
              </p:cNvPr>
              <p:cNvSpPr/>
              <p:nvPr/>
            </p:nvSpPr>
            <p:spPr>
              <a:xfrm>
                <a:off x="2349031" y="4132975"/>
                <a:ext cx="2057431" cy="2025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</p:grpSp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80ACF82B-6B91-83C6-7DE7-F652A19646D4}"/>
                </a:ext>
              </a:extLst>
            </p:cNvPr>
            <p:cNvSpPr/>
            <p:nvPr/>
          </p:nvSpPr>
          <p:spPr>
            <a:xfrm>
              <a:off x="3389586" y="4051738"/>
              <a:ext cx="528145" cy="33895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21F961-C1CB-C501-3A4C-6DA1CEBAF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3" y="4637509"/>
              <a:ext cx="7188569" cy="6731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26625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910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쿼리 스트링은 변수</a:t>
            </a:r>
            <a:r>
              <a:rPr lang="en-US" altLang="ko-KR" dirty="0"/>
              <a:t>=</a:t>
            </a:r>
            <a:r>
              <a:rPr lang="ko-KR" altLang="en-US" dirty="0"/>
              <a:t>값 이렇게 돼있으니 참고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ko-KR" altLang="en-US" dirty="0" err="1"/>
              <a:t>쿼리스트링의</a:t>
            </a:r>
            <a:r>
              <a:rPr lang="ko-KR" altLang="en-US" dirty="0"/>
              <a:t> 값들은 </a:t>
            </a:r>
            <a:r>
              <a:rPr lang="en-US" altLang="ko-KR" dirty="0"/>
              <a:t>&amp;</a:t>
            </a:r>
            <a:r>
              <a:rPr lang="ko-KR" altLang="en-US" dirty="0"/>
              <a:t>로 구분한다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81DBB3-F380-F123-1AFA-0052599E5333}"/>
              </a:ext>
            </a:extLst>
          </p:cNvPr>
          <p:cNvGrpSpPr/>
          <p:nvPr/>
        </p:nvGrpSpPr>
        <p:grpSpPr>
          <a:xfrm>
            <a:off x="926526" y="3627457"/>
            <a:ext cx="7193903" cy="723963"/>
            <a:chOff x="926526" y="3627457"/>
            <a:chExt cx="7193903" cy="7239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FCB403-4F81-B85B-BEB8-E256468C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3627457"/>
              <a:ext cx="7193903" cy="72396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F6FE50E-83AC-E088-3F10-098C2E6CC1A0}"/>
                </a:ext>
              </a:extLst>
            </p:cNvPr>
            <p:cNvSpPr/>
            <p:nvPr/>
          </p:nvSpPr>
          <p:spPr>
            <a:xfrm>
              <a:off x="3893588" y="3992963"/>
              <a:ext cx="1907459" cy="2742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690427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45169" y="3075057"/>
            <a:ext cx="371768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ch02-25 (5:30)</a:t>
            </a:r>
          </a:p>
          <a:p>
            <a:pPr algn="ctr"/>
            <a:r>
              <a:rPr lang="ko-KR" altLang="en-US" sz="4000" b="1" dirty="0"/>
              <a:t>세션 가져오기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15826518"/>
      </p:ext>
    </p:extLst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EA286-7C33-21DD-4AB7-A9B448840106}"/>
              </a:ext>
            </a:extLst>
          </p:cNvPr>
          <p:cNvSpPr txBox="1"/>
          <p:nvPr/>
        </p:nvSpPr>
        <p:spPr>
          <a:xfrm>
            <a:off x="867103" y="1237593"/>
            <a:ext cx="102370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request.getSession</a:t>
            </a:r>
            <a:r>
              <a:rPr lang="en-US" altLang="ko-KR" dirty="0"/>
              <a:t>( ) &gt;&gt; </a:t>
            </a:r>
            <a:r>
              <a:rPr lang="ko-KR" altLang="en-US" dirty="0"/>
              <a:t>이걸로 세션 정보 가져와야 하는데 데이터타입이 </a:t>
            </a:r>
            <a:r>
              <a:rPr lang="en-US" altLang="ko-KR" dirty="0" err="1"/>
              <a:t>HttpSession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</a:t>
            </a:r>
            <a:r>
              <a:rPr lang="en-US" altLang="ko-KR" dirty="0" err="1"/>
              <a:t>HttpSession</a:t>
            </a:r>
            <a:r>
              <a:rPr lang="en-US" altLang="ko-KR" dirty="0"/>
              <a:t> session</a:t>
            </a:r>
            <a:r>
              <a:rPr lang="ko-KR" altLang="en-US" dirty="0"/>
              <a:t>에다가 </a:t>
            </a:r>
            <a:r>
              <a:rPr lang="en-US" altLang="ko-KR" dirty="0" err="1"/>
              <a:t>request.getSession</a:t>
            </a:r>
            <a:r>
              <a:rPr lang="en-US" altLang="ko-KR" dirty="0"/>
              <a:t>( ) </a:t>
            </a:r>
            <a:r>
              <a:rPr lang="ko-KR" altLang="en-US" dirty="0"/>
              <a:t>넣어주고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session </a:t>
            </a:r>
            <a:r>
              <a:rPr lang="ko-KR" altLang="en-US" dirty="0"/>
              <a:t>변수에 </a:t>
            </a:r>
            <a:r>
              <a:rPr lang="en-US" altLang="ko-KR" dirty="0" err="1"/>
              <a:t>getAttribute</a:t>
            </a:r>
            <a:r>
              <a:rPr lang="ko-KR" altLang="en-US" dirty="0"/>
              <a:t>로 접근해서 </a:t>
            </a:r>
            <a:r>
              <a:rPr lang="en-US" altLang="ko-KR" dirty="0"/>
              <a:t>id</a:t>
            </a:r>
            <a:r>
              <a:rPr lang="ko-KR" altLang="en-US" dirty="0"/>
              <a:t>가 있는지 없는지 확인하는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request</a:t>
            </a:r>
            <a:r>
              <a:rPr lang="ko-KR" altLang="en-US" dirty="0"/>
              <a:t>를 사용해야 하기 때문에 매개변수에 </a:t>
            </a:r>
            <a:r>
              <a:rPr lang="en-US" altLang="ko-KR" dirty="0" err="1"/>
              <a:t>HttpServletRequest</a:t>
            </a:r>
            <a:r>
              <a:rPr lang="en-US" altLang="ko-KR" dirty="0"/>
              <a:t> request</a:t>
            </a:r>
            <a:r>
              <a:rPr lang="ko-KR" altLang="en-US" dirty="0"/>
              <a:t>를 넣어줘야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참고로 아래 식은 세션 저장소에 변수 </a:t>
            </a:r>
            <a:r>
              <a:rPr lang="en-US" altLang="ko-KR" dirty="0"/>
              <a:t>id</a:t>
            </a:r>
            <a:r>
              <a:rPr lang="ko-KR" altLang="en-US" dirty="0"/>
              <a:t>에 값이 저장 </a:t>
            </a:r>
            <a:r>
              <a:rPr lang="ko-KR" altLang="en-US" dirty="0" err="1"/>
              <a:t>돼있다면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를 반환하는 식이다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EF7764-07D5-77C6-B01D-55597DE5B54C}"/>
              </a:ext>
            </a:extLst>
          </p:cNvPr>
          <p:cNvGrpSpPr/>
          <p:nvPr/>
        </p:nvGrpSpPr>
        <p:grpSpPr>
          <a:xfrm>
            <a:off x="1077874" y="4138448"/>
            <a:ext cx="7194946" cy="1931275"/>
            <a:chOff x="2268171" y="2943200"/>
            <a:chExt cx="3619686" cy="971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1611AB-FF0B-EE29-4C80-A279DE387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8171" y="2943200"/>
              <a:ext cx="3619686" cy="971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29F877A-0F2E-09AE-DCD7-EBBB6D2251FE}"/>
                </a:ext>
              </a:extLst>
            </p:cNvPr>
            <p:cNvSpPr/>
            <p:nvPr/>
          </p:nvSpPr>
          <p:spPr>
            <a:xfrm>
              <a:off x="2462017" y="3272354"/>
              <a:ext cx="2820474" cy="1824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845809"/>
      </p:ext>
    </p:extLst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EA286-7C33-21DD-4AB7-A9B448840106}"/>
              </a:ext>
            </a:extLst>
          </p:cNvPr>
          <p:cNvSpPr txBox="1"/>
          <p:nvPr/>
        </p:nvSpPr>
        <p:spPr>
          <a:xfrm>
            <a:off x="867103" y="1237593"/>
            <a:ext cx="87686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세션 </a:t>
            </a:r>
            <a:r>
              <a:rPr lang="en-US" altLang="ko-KR" dirty="0"/>
              <a:t>= request  </a:t>
            </a:r>
            <a:r>
              <a:rPr lang="ko-KR" altLang="en-US" dirty="0"/>
              <a:t>객체 내부에 </a:t>
            </a:r>
            <a:r>
              <a:rPr lang="en-US" altLang="ko-KR" dirty="0"/>
              <a:t>session</a:t>
            </a:r>
            <a:r>
              <a:rPr lang="ko-KR" altLang="en-US" dirty="0"/>
              <a:t>이라는 그게 존재함 </a:t>
            </a:r>
            <a:r>
              <a:rPr lang="en-US" altLang="ko-KR" dirty="0"/>
              <a:t>(request</a:t>
            </a:r>
            <a:r>
              <a:rPr lang="ko-KR" altLang="en-US" dirty="0"/>
              <a:t>객체 내부에 세션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쿠키 </a:t>
            </a:r>
            <a:r>
              <a:rPr lang="en-US" altLang="ko-KR" dirty="0"/>
              <a:t>= response  </a:t>
            </a:r>
            <a:r>
              <a:rPr lang="ko-KR" altLang="en-US" dirty="0"/>
              <a:t>객체 내부에 </a:t>
            </a:r>
            <a:r>
              <a:rPr lang="en-US" altLang="ko-KR" dirty="0" err="1"/>
              <a:t>addCookie</a:t>
            </a:r>
            <a:r>
              <a:rPr lang="en-US" altLang="ko-KR" dirty="0"/>
              <a:t> </a:t>
            </a:r>
            <a:r>
              <a:rPr lang="ko-KR" altLang="en-US" dirty="0"/>
              <a:t>이거 존재함 </a:t>
            </a:r>
            <a:r>
              <a:rPr lang="en-US" altLang="ko-KR" dirty="0"/>
              <a:t>(response</a:t>
            </a:r>
            <a:r>
              <a:rPr lang="ko-KR" altLang="en-US" dirty="0"/>
              <a:t>객체 내부에 쿠키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아래 이미지는 컨트롤러에서 세션을 불러오고 </a:t>
            </a:r>
            <a:endParaRPr lang="en-US" altLang="ko-KR" dirty="0"/>
          </a:p>
          <a:p>
            <a:r>
              <a:rPr lang="ko-KR" altLang="en-US" dirty="0"/>
              <a:t>세션에다가 </a:t>
            </a:r>
            <a:r>
              <a:rPr lang="en-US" altLang="ko-KR" dirty="0"/>
              <a:t>id</a:t>
            </a:r>
            <a:r>
              <a:rPr lang="ko-KR" altLang="en-US" dirty="0"/>
              <a:t>값을 저장하는 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C3A91-B247-99F5-1B80-1CCA8711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4" y="3065822"/>
            <a:ext cx="6241602" cy="1570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194AF8-1935-D63A-99DD-B92634B22F3B}"/>
              </a:ext>
            </a:extLst>
          </p:cNvPr>
          <p:cNvSpPr/>
          <p:nvPr/>
        </p:nvSpPr>
        <p:spPr>
          <a:xfrm>
            <a:off x="1208659" y="3665805"/>
            <a:ext cx="5302500" cy="314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98614463"/>
      </p:ext>
    </p:extLst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55851" y="3075057"/>
            <a:ext cx="769633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ch02-25 (14:30)</a:t>
            </a:r>
          </a:p>
          <a:p>
            <a:pPr algn="ctr"/>
            <a:r>
              <a:rPr lang="en-US" altLang="ko-KR" sz="4000" b="1" dirty="0"/>
              <a:t>&lt;</a:t>
            </a:r>
            <a:r>
              <a:rPr lang="en-US" altLang="ko-KR" sz="4000" b="1" dirty="0" err="1"/>
              <a:t>c:set</a:t>
            </a:r>
            <a:r>
              <a:rPr lang="en-US" altLang="ko-KR" sz="4000" b="1" dirty="0"/>
              <a:t>&gt;</a:t>
            </a:r>
            <a:r>
              <a:rPr lang="ko-KR" altLang="en-US" sz="4000" b="1" dirty="0"/>
              <a:t>으로 변수 선언하기 예제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085927678"/>
      </p:ext>
    </p:extLst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EA286-7C33-21DD-4AB7-A9B448840106}"/>
              </a:ext>
            </a:extLst>
          </p:cNvPr>
          <p:cNvSpPr txBox="1"/>
          <p:nvPr/>
        </p:nvSpPr>
        <p:spPr>
          <a:xfrm>
            <a:off x="654269" y="591207"/>
            <a:ext cx="7164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var = </a:t>
            </a:r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value = </a:t>
            </a:r>
            <a:r>
              <a:rPr lang="ko-KR" altLang="en-US" dirty="0"/>
              <a:t>값 </a:t>
            </a:r>
            <a:r>
              <a:rPr lang="en-US" altLang="ko-KR" dirty="0"/>
              <a:t>(</a:t>
            </a:r>
            <a:r>
              <a:rPr lang="ko-KR" altLang="en-US" dirty="0"/>
              <a:t>식 써도 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ko-KR" altLang="en-US" dirty="0" err="1"/>
              <a:t>선언한건</a:t>
            </a:r>
            <a:r>
              <a:rPr lang="ko-KR" altLang="en-US" dirty="0"/>
              <a:t> </a:t>
            </a:r>
            <a:r>
              <a:rPr lang="en-US" altLang="ko-KR" dirty="0"/>
              <a:t>EL</a:t>
            </a:r>
            <a:r>
              <a:rPr lang="ko-KR" altLang="en-US" dirty="0"/>
              <a:t>으로 사용 가능 </a:t>
            </a:r>
            <a:r>
              <a:rPr lang="en-US" altLang="ko-KR" dirty="0"/>
              <a:t>+ </a:t>
            </a:r>
            <a:r>
              <a:rPr lang="ko-KR" altLang="en-US" dirty="0"/>
              <a:t>따옴표 </a:t>
            </a:r>
            <a:r>
              <a:rPr lang="ko-KR" altLang="en-US" dirty="0" err="1"/>
              <a:t>쌍따옴표</a:t>
            </a:r>
            <a:r>
              <a:rPr lang="ko-KR" altLang="en-US" dirty="0"/>
              <a:t> 잘 구분하기 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ECF1E9-C0C7-AC3F-27F2-7DA278BDCFB9}"/>
              </a:ext>
            </a:extLst>
          </p:cNvPr>
          <p:cNvGrpSpPr/>
          <p:nvPr/>
        </p:nvGrpSpPr>
        <p:grpSpPr>
          <a:xfrm>
            <a:off x="334138" y="2506717"/>
            <a:ext cx="11523724" cy="1121779"/>
            <a:chOff x="334138" y="3980793"/>
            <a:chExt cx="11523724" cy="11217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51A4D7-C948-1B08-07C5-32E5D45A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138" y="3980793"/>
              <a:ext cx="11523724" cy="11217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14A23A-493F-FCB8-7103-5C898EFC3C85}"/>
                </a:ext>
              </a:extLst>
            </p:cNvPr>
            <p:cNvSpPr/>
            <p:nvPr/>
          </p:nvSpPr>
          <p:spPr>
            <a:xfrm>
              <a:off x="334138" y="4454081"/>
              <a:ext cx="11340228" cy="2913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319B7AF-43BC-5D4B-B599-6A54987CEDCF}"/>
              </a:ext>
            </a:extLst>
          </p:cNvPr>
          <p:cNvSpPr/>
          <p:nvPr/>
        </p:nvSpPr>
        <p:spPr>
          <a:xfrm>
            <a:off x="5202620" y="3814063"/>
            <a:ext cx="496614" cy="5754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BADFD95-8CC4-5B0F-6714-9DD3C02FDDE9}"/>
              </a:ext>
            </a:extLst>
          </p:cNvPr>
          <p:cNvGrpSpPr/>
          <p:nvPr/>
        </p:nvGrpSpPr>
        <p:grpSpPr>
          <a:xfrm>
            <a:off x="2816645" y="4518539"/>
            <a:ext cx="5765178" cy="1324658"/>
            <a:chOff x="2816645" y="4518539"/>
            <a:chExt cx="5765178" cy="132465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AC0A9DE-8F6F-D8BD-9F89-9FB4F679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645" y="4518539"/>
              <a:ext cx="5765178" cy="13246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5D3EE1E-4A49-3A5D-43AD-30194A63FAA1}"/>
                </a:ext>
              </a:extLst>
            </p:cNvPr>
            <p:cNvSpPr/>
            <p:nvPr/>
          </p:nvSpPr>
          <p:spPr>
            <a:xfrm>
              <a:off x="5156855" y="5121891"/>
              <a:ext cx="1228179" cy="2383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235506"/>
      </p:ext>
    </p:extLst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05728" y="3075057"/>
            <a:ext cx="739657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ch02-26 (1:00)</a:t>
            </a:r>
          </a:p>
          <a:p>
            <a:pPr algn="ctr"/>
            <a:r>
              <a:rPr lang="ko-KR" altLang="en-US" sz="4000" b="1" dirty="0"/>
              <a:t>내가 눌렀던 페이지로 이동하기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58090079"/>
      </p:ext>
    </p:extLst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EA286-7C33-21DD-4AB7-A9B448840106}"/>
              </a:ext>
            </a:extLst>
          </p:cNvPr>
          <p:cNvSpPr txBox="1"/>
          <p:nvPr/>
        </p:nvSpPr>
        <p:spPr>
          <a:xfrm>
            <a:off x="654269" y="591207"/>
            <a:ext cx="109612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상황을 설명하자면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홈페이지 접속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로그인이 필요한 </a:t>
            </a:r>
            <a:r>
              <a:rPr lang="en-US" altLang="ko-KR" dirty="0"/>
              <a:t>Board(</a:t>
            </a:r>
            <a:r>
              <a:rPr lang="ko-KR" altLang="en-US" dirty="0"/>
              <a:t>게시판</a:t>
            </a:r>
            <a:r>
              <a:rPr lang="en-US" altLang="ko-KR" dirty="0"/>
              <a:t>)</a:t>
            </a:r>
            <a:r>
              <a:rPr lang="ko-KR" altLang="en-US" dirty="0"/>
              <a:t>을 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로그인이 되어있지 않기 때문에 로그인 화면으로 이동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로그인을 했을 경우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홈페이지가 아닌 </a:t>
            </a:r>
            <a:r>
              <a:rPr lang="en-US" altLang="ko-KR" dirty="0"/>
              <a:t>Board(</a:t>
            </a:r>
            <a:r>
              <a:rPr lang="ko-KR" altLang="en-US" dirty="0"/>
              <a:t>게시판</a:t>
            </a:r>
            <a:r>
              <a:rPr lang="en-US" altLang="ko-KR" dirty="0"/>
              <a:t>)</a:t>
            </a:r>
            <a:r>
              <a:rPr lang="ko-KR" altLang="en-US" dirty="0"/>
              <a:t>으로 이동해야 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홈페이지에서 게시판을 눌렀다는 정보를 저장해서 로그인 화면에 </a:t>
            </a:r>
            <a:r>
              <a:rPr lang="en-US" altLang="ko-KR" dirty="0"/>
              <a:t>hidden</a:t>
            </a:r>
            <a:r>
              <a:rPr lang="ko-KR" altLang="en-US" dirty="0"/>
              <a:t>에 전달하고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 정보를 읽어서 컨트롤러에서 </a:t>
            </a:r>
            <a:r>
              <a:rPr lang="en-US" altLang="ko-KR" dirty="0"/>
              <a:t>java</a:t>
            </a:r>
            <a:r>
              <a:rPr lang="ko-KR" altLang="en-US" dirty="0"/>
              <a:t>로 이동시켜야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여기서 </a:t>
            </a:r>
            <a:r>
              <a:rPr lang="ko-KR" altLang="en-US" dirty="0" err="1"/>
              <a:t>중요한건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r>
              <a:rPr lang="ko-KR" altLang="en-US" dirty="0"/>
              <a:t>를 눌렀다는 정보를 어떻게 불러오고 저장시키는지가 중요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상황이 되려면 클릭을 했던 페이지에서 다음 페이지에게 값이 어디에서 왔는지 알아야 한다 </a:t>
            </a:r>
            <a:r>
              <a:rPr lang="en-US" altLang="ko-KR" dirty="0"/>
              <a:t>(to/from)</a:t>
            </a:r>
          </a:p>
          <a:p>
            <a:endParaRPr lang="en-US" altLang="ko-KR" dirty="0"/>
          </a:p>
          <a:p>
            <a:r>
              <a:rPr lang="en-US" altLang="ko-KR" dirty="0"/>
              <a:t>to </a:t>
            </a:r>
            <a:r>
              <a:rPr lang="ko-KR" altLang="en-US" dirty="0"/>
              <a:t>값을 알아내는 방법 </a:t>
            </a:r>
            <a:r>
              <a:rPr lang="en-US" altLang="ko-KR" dirty="0"/>
              <a:t>: </a:t>
            </a:r>
            <a:r>
              <a:rPr lang="en-US" altLang="ko-KR" dirty="0" err="1"/>
              <a:t>request.getRequestURL</a:t>
            </a:r>
            <a:r>
              <a:rPr lang="en-US" altLang="ko-KR" dirty="0"/>
              <a:t>( ) </a:t>
            </a:r>
          </a:p>
          <a:p>
            <a:r>
              <a:rPr lang="en-US" altLang="ko-KR" dirty="0"/>
              <a:t>from </a:t>
            </a:r>
            <a:r>
              <a:rPr lang="ko-KR" altLang="en-US" dirty="0"/>
              <a:t>값을 알아내는 방법 </a:t>
            </a:r>
            <a:r>
              <a:rPr lang="en-US" altLang="ko-KR" dirty="0"/>
              <a:t>: </a:t>
            </a:r>
            <a:r>
              <a:rPr lang="en-US" altLang="ko-KR" dirty="0" err="1"/>
              <a:t>request.getHeader</a:t>
            </a:r>
            <a:r>
              <a:rPr lang="en-US" altLang="ko-KR" dirty="0"/>
              <a:t>(“refer”)  </a:t>
            </a:r>
          </a:p>
          <a:p>
            <a:r>
              <a:rPr lang="ko-KR" altLang="en-US" dirty="0"/>
              <a:t>위 메서드 사용하면 값을 알아낼 수 있다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9625784"/>
      </p:ext>
    </p:extLst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34968" y="3075057"/>
            <a:ext cx="733809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@WebFilter </a:t>
            </a:r>
            <a:r>
              <a:rPr lang="ko-KR" altLang="en-US" sz="4000" b="1" dirty="0"/>
              <a:t>사용 시 에러 발생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해결방법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45529570"/>
      </p:ext>
    </p:extLst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EA286-7C33-21DD-4AB7-A9B448840106}"/>
              </a:ext>
            </a:extLst>
          </p:cNvPr>
          <p:cNvSpPr txBox="1"/>
          <p:nvPr/>
        </p:nvSpPr>
        <p:spPr>
          <a:xfrm>
            <a:off x="867103" y="1237593"/>
            <a:ext cx="5373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필터 등록할 때 사용하는 </a:t>
            </a:r>
            <a:r>
              <a:rPr lang="ko-KR" altLang="en-US" dirty="0" err="1"/>
              <a:t>어노테이션이고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이거 에러가 날 경우 해결방법은 아래와 같다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6D91AD-BA8C-CCDD-95CC-5CB3086A1521}"/>
              </a:ext>
            </a:extLst>
          </p:cNvPr>
          <p:cNvGrpSpPr/>
          <p:nvPr/>
        </p:nvGrpSpPr>
        <p:grpSpPr>
          <a:xfrm>
            <a:off x="7110369" y="575441"/>
            <a:ext cx="2942658" cy="5707118"/>
            <a:chOff x="7110369" y="575441"/>
            <a:chExt cx="2942658" cy="57071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C359872-0841-120B-B3D1-C36686C66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0369" y="575441"/>
              <a:ext cx="2942658" cy="57071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E55DC7-E459-2C5A-BF68-544CD2E20CD5}"/>
                </a:ext>
              </a:extLst>
            </p:cNvPr>
            <p:cNvSpPr/>
            <p:nvPr/>
          </p:nvSpPr>
          <p:spPr>
            <a:xfrm>
              <a:off x="7451820" y="6074761"/>
              <a:ext cx="2259755" cy="2077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75EC6F-1EE4-EC13-683A-176A7FDAB71E}"/>
              </a:ext>
            </a:extLst>
          </p:cNvPr>
          <p:cNvGrpSpPr/>
          <p:nvPr/>
        </p:nvGrpSpPr>
        <p:grpSpPr>
          <a:xfrm>
            <a:off x="711640" y="2340633"/>
            <a:ext cx="4210266" cy="4242018"/>
            <a:chOff x="711640" y="2340633"/>
            <a:chExt cx="4210266" cy="42420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C5C8EC-0380-6A83-FA4E-3CAFA487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640" y="2340633"/>
              <a:ext cx="4210266" cy="42420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65DABD9-BC3C-486E-93C7-F677737E7448}"/>
                </a:ext>
              </a:extLst>
            </p:cNvPr>
            <p:cNvGrpSpPr/>
            <p:nvPr/>
          </p:nvGrpSpPr>
          <p:grpSpPr>
            <a:xfrm>
              <a:off x="867103" y="2945305"/>
              <a:ext cx="3042745" cy="3637345"/>
              <a:chOff x="867103" y="2945305"/>
              <a:chExt cx="3042745" cy="363734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E3F1A39-0F1B-18DF-9CDB-823B6806983B}"/>
                  </a:ext>
                </a:extLst>
              </p:cNvPr>
              <p:cNvSpPr/>
              <p:nvPr/>
            </p:nvSpPr>
            <p:spPr>
              <a:xfrm>
                <a:off x="867103" y="4253843"/>
                <a:ext cx="1040525" cy="28662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3CB6C86-85EE-5443-8BFF-47A87193F811}"/>
                  </a:ext>
                </a:extLst>
              </p:cNvPr>
              <p:cNvSpPr/>
              <p:nvPr/>
            </p:nvSpPr>
            <p:spPr>
              <a:xfrm>
                <a:off x="2138973" y="2945305"/>
                <a:ext cx="336213" cy="3102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07CB182-6E6C-A4A1-A799-95BFF7863962}"/>
                  </a:ext>
                </a:extLst>
              </p:cNvPr>
              <p:cNvSpPr/>
              <p:nvPr/>
            </p:nvSpPr>
            <p:spPr>
              <a:xfrm>
                <a:off x="2801125" y="6211614"/>
                <a:ext cx="1108723" cy="3710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290381"/>
      </p:ext>
    </p:extLst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07244" y="1843951"/>
            <a:ext cx="9177512" cy="31700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ch02-26 (11:40)</a:t>
            </a:r>
          </a:p>
          <a:p>
            <a:pPr algn="ctr"/>
            <a:r>
              <a:rPr lang="en-US" altLang="ko-KR" sz="4000" b="1" dirty="0"/>
              <a:t>URL</a:t>
            </a:r>
            <a:r>
              <a:rPr lang="ko-KR" altLang="en-US" sz="4000" b="1" dirty="0"/>
              <a:t>과 </a:t>
            </a:r>
            <a:r>
              <a:rPr lang="en-US" altLang="ko-KR" sz="4000" b="1" dirty="0"/>
              <a:t>URI </a:t>
            </a:r>
            <a:r>
              <a:rPr lang="ko-KR" altLang="en-US" sz="4000" b="1" dirty="0"/>
              <a:t>차이 간단하게 설명</a:t>
            </a:r>
            <a:endParaRPr lang="en-US" altLang="ko-KR" sz="4000" b="1" dirty="0"/>
          </a:p>
          <a:p>
            <a:pPr algn="ctr"/>
            <a:endParaRPr lang="en-US" altLang="ko-KR" sz="4000" b="1" dirty="0"/>
          </a:p>
          <a:p>
            <a:pPr algn="ctr"/>
            <a:r>
              <a:rPr lang="en-US" altLang="ko-KR" sz="4000" b="1" dirty="0"/>
              <a:t>URL = </a:t>
            </a:r>
            <a:r>
              <a:rPr lang="ko-KR" altLang="en-US" sz="4000" b="1" dirty="0"/>
              <a:t>전체 주소 </a:t>
            </a:r>
            <a:r>
              <a:rPr lang="ko-KR" altLang="en-US" sz="4000" b="1" dirty="0" err="1"/>
              <a:t>다나옴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URI = </a:t>
            </a:r>
            <a:r>
              <a:rPr lang="ko-KR" altLang="en-US" sz="4000" b="1" dirty="0"/>
              <a:t>호스트 빼고 컨텍스트 루트 나옴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2927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983621" y="3044280"/>
            <a:ext cx="6224782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ch02-03</a:t>
            </a:r>
          </a:p>
          <a:p>
            <a:pPr algn="ctr"/>
            <a:r>
              <a:rPr lang="ko-KR" altLang="en-US" sz="4400" b="1" dirty="0" err="1"/>
              <a:t>쿼리스트링</a:t>
            </a:r>
            <a:r>
              <a:rPr lang="ko-KR" altLang="en-US" sz="4400" b="1" dirty="0"/>
              <a:t> 값 불러오기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3232322179"/>
      </p:ext>
    </p:extLst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221655" y="2828836"/>
            <a:ext cx="574869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ch02_26 </a:t>
            </a:r>
          </a:p>
          <a:p>
            <a:pPr algn="ctr"/>
            <a:r>
              <a:rPr lang="ko-KR" altLang="en-US" sz="3600" b="1" dirty="0"/>
              <a:t>눌렀던 화면으로 이동 실습</a:t>
            </a:r>
          </a:p>
        </p:txBody>
      </p:sp>
    </p:spTree>
    <p:extLst>
      <p:ext uri="{BB962C8B-B14F-4D97-AF65-F5344CB8AC3E}">
        <p14:creationId xmlns:p14="http://schemas.microsoft.com/office/powerpoint/2010/main" val="4154299667"/>
      </p:ext>
    </p:extLst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441920"/>
      </p:ext>
    </p:extLst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452489" y="2828836"/>
            <a:ext cx="5287025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ch02_26 (18:20) </a:t>
            </a:r>
          </a:p>
          <a:p>
            <a:pPr algn="ctr"/>
            <a:r>
              <a:rPr lang="ko-KR" altLang="en-US" sz="3600" b="1" dirty="0"/>
              <a:t>세션 필요할 때 생성하기</a:t>
            </a:r>
          </a:p>
        </p:txBody>
      </p:sp>
    </p:spTree>
    <p:extLst>
      <p:ext uri="{BB962C8B-B14F-4D97-AF65-F5344CB8AC3E}">
        <p14:creationId xmlns:p14="http://schemas.microsoft.com/office/powerpoint/2010/main" val="4088941483"/>
      </p:ext>
    </p:extLst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19FC4-78D2-DC77-EE93-7E5690CF1F24}"/>
              </a:ext>
            </a:extLst>
          </p:cNvPr>
          <p:cNvSpPr txBox="1"/>
          <p:nvPr/>
        </p:nvSpPr>
        <p:spPr>
          <a:xfrm>
            <a:off x="409903" y="378372"/>
            <a:ext cx="74767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세션은 홈페이지에 들어가자마자 생성이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그렇기 때문에 필요 없는 상황에서도 생성이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단순 홈페이지 접속만 해도 세션이 생성된다 </a:t>
            </a:r>
            <a:endParaRPr lang="en-US" altLang="ko-KR" dirty="0"/>
          </a:p>
          <a:p>
            <a:r>
              <a:rPr lang="ko-KR" altLang="en-US" dirty="0"/>
              <a:t>이러면 서버에 부담이 많이 간다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세션 저장소가 필요 없는 부분에는 세션을 </a:t>
            </a:r>
            <a:r>
              <a:rPr lang="en-US" altLang="ko-KR" dirty="0"/>
              <a:t>false</a:t>
            </a:r>
            <a:r>
              <a:rPr lang="ko-KR" altLang="en-US" dirty="0"/>
              <a:t>로 만들 수 있다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1769C1-7E8A-DD1E-8EAC-4E5B6231D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7" y="2217773"/>
            <a:ext cx="7966842" cy="3999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4614956"/>
      </p:ext>
    </p:extLst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D9C1BA0-5B81-D4B9-4B55-E1E4BCA16F30}"/>
              </a:ext>
            </a:extLst>
          </p:cNvPr>
          <p:cNvGrpSpPr/>
          <p:nvPr/>
        </p:nvGrpSpPr>
        <p:grpSpPr>
          <a:xfrm>
            <a:off x="270557" y="1912376"/>
            <a:ext cx="8881240" cy="4445876"/>
            <a:chOff x="660120" y="533251"/>
            <a:chExt cx="10871759" cy="57914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EE9ABD7-208D-4628-B3F2-8E1F236A1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120" y="533251"/>
              <a:ext cx="10871759" cy="5791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732F7A4-DC56-FFED-EB76-14E3A89F58DF}"/>
                </a:ext>
              </a:extLst>
            </p:cNvPr>
            <p:cNvSpPr/>
            <p:nvPr/>
          </p:nvSpPr>
          <p:spPr>
            <a:xfrm>
              <a:off x="1552904" y="5780839"/>
              <a:ext cx="2782613" cy="4701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59A533-8D15-6228-F24A-A1A18661A100}"/>
                </a:ext>
              </a:extLst>
            </p:cNvPr>
            <p:cNvSpPr/>
            <p:nvPr/>
          </p:nvSpPr>
          <p:spPr>
            <a:xfrm>
              <a:off x="8370264" y="5780839"/>
              <a:ext cx="2782613" cy="4701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A7AE79E-8C54-A59C-AFFD-32E2537AC3C8}"/>
                </a:ext>
              </a:extLst>
            </p:cNvPr>
            <p:cNvSpPr/>
            <p:nvPr/>
          </p:nvSpPr>
          <p:spPr>
            <a:xfrm>
              <a:off x="2744458" y="1169900"/>
              <a:ext cx="3277457" cy="4701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8301273-7E11-FB6A-C587-B573E3424FB3}"/>
              </a:ext>
            </a:extLst>
          </p:cNvPr>
          <p:cNvSpPr txBox="1"/>
          <p:nvPr/>
        </p:nvSpPr>
        <p:spPr>
          <a:xfrm>
            <a:off x="270557" y="271206"/>
            <a:ext cx="111588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세션을 </a:t>
            </a:r>
            <a:r>
              <a:rPr lang="en-US" altLang="ko-KR" dirty="0"/>
              <a:t>false</a:t>
            </a:r>
            <a:r>
              <a:rPr lang="ko-KR" altLang="en-US" dirty="0"/>
              <a:t>로 하면 세션이 생성되지 않는다</a:t>
            </a:r>
            <a:endParaRPr lang="en-US" altLang="ko-KR" dirty="0"/>
          </a:p>
          <a:p>
            <a:r>
              <a:rPr lang="en-US" altLang="ko-KR" dirty="0"/>
              <a:t>true</a:t>
            </a:r>
            <a:r>
              <a:rPr lang="ko-KR" altLang="en-US" dirty="0"/>
              <a:t>가 </a:t>
            </a:r>
            <a:r>
              <a:rPr lang="en-US" altLang="ko-KR" dirty="0"/>
              <a:t>default</a:t>
            </a:r>
            <a:r>
              <a:rPr lang="ko-KR" altLang="en-US" dirty="0"/>
              <a:t>값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session</a:t>
            </a:r>
            <a:r>
              <a:rPr lang="ko-KR" altLang="en-US" dirty="0"/>
              <a:t>이 </a:t>
            </a:r>
            <a:r>
              <a:rPr lang="en-US" altLang="ko-KR" dirty="0"/>
              <a:t>false</a:t>
            </a:r>
            <a:r>
              <a:rPr lang="ko-KR" altLang="en-US" dirty="0"/>
              <a:t>라고 하더라도 기존에 있었던 세션을 </a:t>
            </a:r>
            <a:r>
              <a:rPr lang="ko-KR" altLang="en-US" dirty="0" err="1"/>
              <a:t>없애는게</a:t>
            </a:r>
            <a:r>
              <a:rPr lang="ko-KR" altLang="en-US" dirty="0"/>
              <a:t> 아니라 추가로 생성을 </a:t>
            </a:r>
            <a:r>
              <a:rPr lang="ko-KR" altLang="en-US" dirty="0" err="1"/>
              <a:t>안하는</a:t>
            </a:r>
            <a:r>
              <a:rPr lang="ko-KR" altLang="en-US" dirty="0"/>
              <a:t> 것이기 때문에</a:t>
            </a:r>
            <a:endParaRPr lang="en-US" altLang="ko-KR" dirty="0"/>
          </a:p>
          <a:p>
            <a:r>
              <a:rPr lang="ko-KR" altLang="en-US" dirty="0"/>
              <a:t>세션이 만들어진 이후 </a:t>
            </a:r>
            <a:r>
              <a:rPr lang="en-US" altLang="ko-KR" dirty="0"/>
              <a:t>false</a:t>
            </a:r>
            <a:r>
              <a:rPr lang="ko-KR" altLang="en-US" dirty="0"/>
              <a:t>처리 하더라도 상관없다</a:t>
            </a:r>
          </a:p>
        </p:txBody>
      </p:sp>
    </p:spTree>
    <p:extLst>
      <p:ext uri="{BB962C8B-B14F-4D97-AF65-F5344CB8AC3E}">
        <p14:creationId xmlns:p14="http://schemas.microsoft.com/office/powerpoint/2010/main" val="2849592046"/>
      </p:ext>
    </p:extLst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E7148A-FE76-132A-CBBA-93E1AD7188B5}"/>
              </a:ext>
            </a:extLst>
          </p:cNvPr>
          <p:cNvSpPr txBox="1"/>
          <p:nvPr/>
        </p:nvSpPr>
        <p:spPr>
          <a:xfrm>
            <a:off x="953729" y="1229032"/>
            <a:ext cx="6296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결론적으로</a:t>
            </a:r>
            <a:r>
              <a:rPr lang="en-US" altLang="ko-KR" dirty="0"/>
              <a:t>,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세션이 필요 없는 </a:t>
            </a:r>
            <a:r>
              <a:rPr lang="en-US" altLang="ko-KR" dirty="0" err="1"/>
              <a:t>jsp</a:t>
            </a:r>
            <a:r>
              <a:rPr lang="ko-KR" altLang="en-US" dirty="0"/>
              <a:t>화면에 </a:t>
            </a:r>
            <a:r>
              <a:rPr lang="en-US" altLang="ko-KR" dirty="0"/>
              <a:t>session = false </a:t>
            </a:r>
            <a:r>
              <a:rPr lang="ko-KR" altLang="en-US" dirty="0"/>
              <a:t>해주면 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session=false</a:t>
            </a:r>
            <a:r>
              <a:rPr lang="ko-KR" altLang="en-US" dirty="0"/>
              <a:t>가 기존 세션에 영향을 주지 않음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세션이 </a:t>
            </a:r>
            <a:r>
              <a:rPr lang="ko-KR" altLang="en-US" dirty="0" err="1"/>
              <a:t>필요없는</a:t>
            </a:r>
            <a:r>
              <a:rPr lang="ko-KR" altLang="en-US" dirty="0"/>
              <a:t> 부분만 세션 </a:t>
            </a:r>
            <a:r>
              <a:rPr lang="en-US" altLang="ko-KR" dirty="0"/>
              <a:t>false</a:t>
            </a:r>
            <a:r>
              <a:rPr lang="ko-KR" altLang="en-US" dirty="0"/>
              <a:t>해주면 되고 </a:t>
            </a:r>
            <a:endParaRPr lang="en-US" altLang="ko-KR" dirty="0"/>
          </a:p>
          <a:p>
            <a:r>
              <a:rPr lang="ko-KR" altLang="en-US" dirty="0"/>
              <a:t>세션이 필요한 부분에는 아무런 작업도 해주지 않으면 됨</a:t>
            </a:r>
          </a:p>
        </p:txBody>
      </p:sp>
    </p:spTree>
    <p:extLst>
      <p:ext uri="{BB962C8B-B14F-4D97-AF65-F5344CB8AC3E}">
        <p14:creationId xmlns:p14="http://schemas.microsoft.com/office/powerpoint/2010/main" val="2411628504"/>
      </p:ext>
    </p:extLst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194680" y="2828836"/>
            <a:ext cx="3802643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ch02_26 (13:30) </a:t>
            </a:r>
          </a:p>
          <a:p>
            <a:pPr algn="ctr"/>
            <a:r>
              <a:rPr lang="ko-KR" altLang="en-US" sz="3600" b="1" dirty="0"/>
              <a:t>세션</a:t>
            </a:r>
            <a:r>
              <a:rPr lang="en-US" altLang="ko-KR" sz="3600" b="1" dirty="0"/>
              <a:t>=false </a:t>
            </a:r>
            <a:r>
              <a:rPr lang="ko-KR" altLang="en-US" sz="3600" b="1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77447710"/>
      </p:ext>
    </p:extLst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FB66EF-4E4E-B5AA-A419-5082FB12423B}"/>
              </a:ext>
            </a:extLst>
          </p:cNvPr>
          <p:cNvGrpSpPr/>
          <p:nvPr/>
        </p:nvGrpSpPr>
        <p:grpSpPr>
          <a:xfrm>
            <a:off x="543761" y="558256"/>
            <a:ext cx="9692078" cy="2767437"/>
            <a:chOff x="966548" y="1364501"/>
            <a:chExt cx="9692078" cy="27674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1559095-92DD-B424-4656-A4A30F95C2E2}"/>
                </a:ext>
              </a:extLst>
            </p:cNvPr>
            <p:cNvGrpSpPr/>
            <p:nvPr/>
          </p:nvGrpSpPr>
          <p:grpSpPr>
            <a:xfrm>
              <a:off x="966548" y="1364501"/>
              <a:ext cx="7309226" cy="1238314"/>
              <a:chOff x="2264406" y="3203134"/>
              <a:chExt cx="7309226" cy="123831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4FA1BC0-AADE-800A-B3A5-33FADAC96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4406" y="3203134"/>
                <a:ext cx="7309226" cy="12383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B76D74C-5D0C-F7CF-644B-550CA7C4468C}"/>
                  </a:ext>
                </a:extLst>
              </p:cNvPr>
              <p:cNvSpPr/>
              <p:nvPr/>
            </p:nvSpPr>
            <p:spPr>
              <a:xfrm>
                <a:off x="2464886" y="3716594"/>
                <a:ext cx="2008792" cy="186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3D4B7C-902E-D627-0A3F-86CD8ACEB406}"/>
                </a:ext>
              </a:extLst>
            </p:cNvPr>
            <p:cNvSpPr txBox="1"/>
            <p:nvPr/>
          </p:nvSpPr>
          <p:spPr>
            <a:xfrm>
              <a:off x="966549" y="2931609"/>
              <a:ext cx="969207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jsp</a:t>
              </a:r>
              <a:r>
                <a:rPr lang="ko-KR" altLang="en-US" dirty="0"/>
                <a:t>페이지에 </a:t>
              </a:r>
              <a:r>
                <a:rPr lang="en-US" altLang="ko-KR" dirty="0"/>
                <a:t>session=false </a:t>
              </a:r>
              <a:r>
                <a:rPr lang="ko-KR" altLang="en-US" dirty="0"/>
                <a:t>해주면 됨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이렇게 해주면 </a:t>
              </a:r>
              <a:r>
                <a:rPr lang="ko-KR" altLang="en-US" dirty="0" err="1"/>
                <a:t>브라우저에서에서</a:t>
              </a:r>
              <a:r>
                <a:rPr lang="ko-KR" altLang="en-US" dirty="0"/>
                <a:t> 쿠키가 </a:t>
              </a:r>
              <a:r>
                <a:rPr lang="ko-KR" altLang="en-US" dirty="0" err="1"/>
                <a:t>안생김</a:t>
              </a:r>
              <a:endParaRPr lang="en-US" altLang="ko-KR" dirty="0"/>
            </a:p>
            <a:p>
              <a:r>
                <a:rPr lang="ko-KR" altLang="en-US" dirty="0"/>
                <a:t>구글이나 다른 유명한 사이트들도 동일하게 쿠키가 </a:t>
              </a:r>
              <a:r>
                <a:rPr lang="ko-KR" altLang="en-US" dirty="0" err="1"/>
                <a:t>안생기던데</a:t>
              </a:r>
              <a:r>
                <a:rPr lang="ko-KR" altLang="en-US" dirty="0"/>
                <a:t> </a:t>
              </a:r>
              <a:r>
                <a:rPr lang="ko-KR" altLang="en-US" dirty="0" err="1"/>
                <a:t>이런식으로</a:t>
              </a:r>
              <a:r>
                <a:rPr lang="ko-KR" altLang="en-US" dirty="0"/>
                <a:t> 작업해서 </a:t>
              </a:r>
              <a:r>
                <a:rPr lang="ko-KR" altLang="en-US" dirty="0" err="1"/>
                <a:t>그런듯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33CA93-4B93-0A48-5B9D-7C5E606B272B}"/>
              </a:ext>
            </a:extLst>
          </p:cNvPr>
          <p:cNvGrpSpPr/>
          <p:nvPr/>
        </p:nvGrpSpPr>
        <p:grpSpPr>
          <a:xfrm>
            <a:off x="744241" y="3808730"/>
            <a:ext cx="6591639" cy="1600282"/>
            <a:chOff x="744241" y="3808730"/>
            <a:chExt cx="6591639" cy="160028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C2E00EB-2FE2-9A76-F9C0-9A44544AB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241" y="3808730"/>
              <a:ext cx="6591639" cy="16002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FB014B9-3B65-C995-BEFA-541695D55A6A}"/>
                </a:ext>
              </a:extLst>
            </p:cNvPr>
            <p:cNvSpPr/>
            <p:nvPr/>
          </p:nvSpPr>
          <p:spPr>
            <a:xfrm>
              <a:off x="2257410" y="4203291"/>
              <a:ext cx="5078470" cy="6440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9052381"/>
      </p:ext>
    </p:extLst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1A2A73-3D28-C42E-8187-D404F591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54" y="797941"/>
            <a:ext cx="8433233" cy="43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EB70E6-E361-BA06-C83C-69CE1DB22185}"/>
              </a:ext>
            </a:extLst>
          </p:cNvPr>
          <p:cNvSpPr txBox="1"/>
          <p:nvPr/>
        </p:nvSpPr>
        <p:spPr>
          <a:xfrm>
            <a:off x="2615381" y="53290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815687555"/>
      </p:ext>
    </p:extLst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194680" y="2828836"/>
            <a:ext cx="3802643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ch02_26 (27:20) </a:t>
            </a:r>
          </a:p>
          <a:p>
            <a:pPr algn="ctr"/>
            <a:r>
              <a:rPr lang="en-US" altLang="ko-KR" sz="3600" b="1" dirty="0"/>
              <a:t>@CookieValues</a:t>
            </a:r>
          </a:p>
        </p:txBody>
      </p:sp>
    </p:spTree>
    <p:extLst>
      <p:ext uri="{BB962C8B-B14F-4D97-AF65-F5344CB8AC3E}">
        <p14:creationId xmlns:p14="http://schemas.microsoft.com/office/powerpoint/2010/main" val="960430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request.getParameter</a:t>
            </a:r>
            <a:r>
              <a:rPr lang="en-US" altLang="ko-KR" dirty="0"/>
              <a:t>(year) = 2021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1D36EE-BD37-BB6C-1760-26504BBC0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1" y="1997211"/>
            <a:ext cx="6420180" cy="3257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0905123"/>
      </p:ext>
    </p:extLst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1CD56E-BD7B-A104-CA13-811501A91178}"/>
              </a:ext>
            </a:extLst>
          </p:cNvPr>
          <p:cNvSpPr txBox="1"/>
          <p:nvPr/>
        </p:nvSpPr>
        <p:spPr>
          <a:xfrm>
            <a:off x="1027651" y="947956"/>
            <a:ext cx="99322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작성방법은 아래와 같다</a:t>
            </a:r>
            <a:endParaRPr lang="en-US" altLang="ko-KR" dirty="0"/>
          </a:p>
          <a:p>
            <a:r>
              <a:rPr lang="ko-KR" altLang="en-US" dirty="0"/>
              <a:t>매개변수에</a:t>
            </a:r>
            <a:r>
              <a:rPr lang="en-US" altLang="ko-KR" dirty="0"/>
              <a:t>@CookieValue(“id”) String </a:t>
            </a:r>
            <a:r>
              <a:rPr lang="ko-KR" altLang="en-US" dirty="0"/>
              <a:t>변수명을 입력 하면 </a:t>
            </a:r>
            <a:r>
              <a:rPr lang="en-US" altLang="ko-KR" dirty="0"/>
              <a:t>cookie </a:t>
            </a:r>
            <a:r>
              <a:rPr lang="ko-KR" altLang="en-US" dirty="0"/>
              <a:t>내부의 </a:t>
            </a:r>
            <a:r>
              <a:rPr lang="en-US" altLang="ko-KR" dirty="0"/>
              <a:t>id name</a:t>
            </a:r>
            <a:r>
              <a:rPr lang="ko-KR" altLang="en-US" dirty="0"/>
              <a:t>값을 읽어서 </a:t>
            </a:r>
            <a:endParaRPr lang="en-US" altLang="ko-KR" dirty="0"/>
          </a:p>
          <a:p>
            <a:r>
              <a:rPr lang="ko-KR" altLang="en-US" dirty="0"/>
              <a:t>변수명에 넣어준다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소스코드 내부에서도 </a:t>
            </a:r>
            <a:r>
              <a:rPr lang="en-US" altLang="ko-KR" dirty="0"/>
              <a:t>Cookie </a:t>
            </a:r>
            <a:r>
              <a:rPr lang="ko-KR" altLang="en-US" dirty="0"/>
              <a:t>객체를 이용하면 알아낼 수 있는 방식이지만 </a:t>
            </a:r>
            <a:endParaRPr lang="en-US" altLang="ko-KR" dirty="0"/>
          </a:p>
          <a:p>
            <a:r>
              <a:rPr lang="ko-KR" altLang="en-US" dirty="0"/>
              <a:t>필요하거나 하면 이렇게 사용해도 된다는 점 참고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AE9093-332D-303A-D415-47E245ECE5B1}"/>
              </a:ext>
            </a:extLst>
          </p:cNvPr>
          <p:cNvGrpSpPr/>
          <p:nvPr/>
        </p:nvGrpSpPr>
        <p:grpSpPr>
          <a:xfrm>
            <a:off x="1540369" y="3755314"/>
            <a:ext cx="6762342" cy="1430322"/>
            <a:chOff x="1540369" y="3755314"/>
            <a:chExt cx="6762342" cy="14303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A8FF8C-EE8F-0585-6C9E-F97E4ABB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0369" y="3755314"/>
              <a:ext cx="6762342" cy="14303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46821E4-F200-FA0B-A8C3-59B2ABAB9735}"/>
                </a:ext>
              </a:extLst>
            </p:cNvPr>
            <p:cNvSpPr/>
            <p:nvPr/>
          </p:nvSpPr>
          <p:spPr>
            <a:xfrm>
              <a:off x="3630054" y="4139109"/>
              <a:ext cx="3622230" cy="2609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428761"/>
      </p:ext>
    </p:extLst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376909" y="2828836"/>
            <a:ext cx="743819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ch02_27 (03:30) </a:t>
            </a:r>
          </a:p>
          <a:p>
            <a:pPr algn="ctr"/>
            <a:r>
              <a:rPr lang="ko-KR" altLang="en-US" sz="3600" b="1" dirty="0"/>
              <a:t>예외처리 </a:t>
            </a:r>
            <a:r>
              <a:rPr lang="en-US" altLang="ko-KR" sz="3600" b="1" dirty="0"/>
              <a:t>(try/catch) </a:t>
            </a:r>
            <a:r>
              <a:rPr lang="ko-KR" altLang="en-US" sz="3600" b="1" dirty="0" err="1"/>
              <a:t>자동완성기능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255149509"/>
      </p:ext>
    </p:extLst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0F73799-2F74-A04F-27C0-B5748D1E2042}"/>
              </a:ext>
            </a:extLst>
          </p:cNvPr>
          <p:cNvGrpSpPr/>
          <p:nvPr/>
        </p:nvGrpSpPr>
        <p:grpSpPr>
          <a:xfrm>
            <a:off x="4479405" y="563038"/>
            <a:ext cx="7442582" cy="5162815"/>
            <a:chOff x="498611" y="445572"/>
            <a:chExt cx="7442582" cy="5162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9A1A51-7B73-E72A-E7FA-D08CABB7B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611" y="445572"/>
              <a:ext cx="7442582" cy="51628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A81B2-B6D4-CB58-2624-9607AEA8180E}"/>
                </a:ext>
              </a:extLst>
            </p:cNvPr>
            <p:cNvSpPr/>
            <p:nvPr/>
          </p:nvSpPr>
          <p:spPr>
            <a:xfrm>
              <a:off x="3495323" y="5402063"/>
              <a:ext cx="4284960" cy="2063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6523CB-3CB8-DC67-95C9-5A3250D6A5B2}"/>
              </a:ext>
            </a:extLst>
          </p:cNvPr>
          <p:cNvSpPr txBox="1"/>
          <p:nvPr/>
        </p:nvSpPr>
        <p:spPr>
          <a:xfrm>
            <a:off x="488731" y="433551"/>
            <a:ext cx="28536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예외처리 부분 드래그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Surround With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Try/catch Block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결과는 </a:t>
            </a:r>
            <a:r>
              <a:rPr lang="ko-KR" altLang="en-US" dirty="0" err="1"/>
              <a:t>다음장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494308"/>
      </p:ext>
    </p:extLst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FD0281-D002-26C6-C297-3488CDDA17BD}"/>
              </a:ext>
            </a:extLst>
          </p:cNvPr>
          <p:cNvGrpSpPr/>
          <p:nvPr/>
        </p:nvGrpSpPr>
        <p:grpSpPr>
          <a:xfrm>
            <a:off x="1037106" y="2057399"/>
            <a:ext cx="7374588" cy="3452650"/>
            <a:chOff x="1234175" y="1545020"/>
            <a:chExt cx="7374588" cy="34526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74D9A36-F494-C314-F258-D7840537E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4175" y="1545020"/>
              <a:ext cx="7374588" cy="3452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5D36471-70F0-DEE6-FAB2-60A1F888FD98}"/>
                </a:ext>
              </a:extLst>
            </p:cNvPr>
            <p:cNvSpPr/>
            <p:nvPr/>
          </p:nvSpPr>
          <p:spPr>
            <a:xfrm>
              <a:off x="2210433" y="2311246"/>
              <a:ext cx="6074345" cy="22292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333961-EB4C-8F83-1F5A-CDADA13D6B79}"/>
              </a:ext>
            </a:extLst>
          </p:cNvPr>
          <p:cNvSpPr txBox="1"/>
          <p:nvPr/>
        </p:nvSpPr>
        <p:spPr>
          <a:xfrm>
            <a:off x="1663262" y="85922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자동완성 되는 모습</a:t>
            </a:r>
          </a:p>
        </p:txBody>
      </p:sp>
    </p:spTree>
    <p:extLst>
      <p:ext uri="{BB962C8B-B14F-4D97-AF65-F5344CB8AC3E}">
        <p14:creationId xmlns:p14="http://schemas.microsoft.com/office/powerpoint/2010/main" val="896971472"/>
      </p:ext>
    </p:extLst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751438" y="2828836"/>
            <a:ext cx="10689145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ch02_27 (06:00) </a:t>
            </a:r>
          </a:p>
          <a:p>
            <a:pPr algn="ctr"/>
            <a:r>
              <a:rPr lang="ko-KR" altLang="en-US" sz="3600" b="1" dirty="0"/>
              <a:t>예외처리 작업 반복될 경우 하나의 </a:t>
            </a:r>
            <a:r>
              <a:rPr lang="ko-KR" altLang="en-US" sz="3600" b="1" dirty="0" err="1"/>
              <a:t>어노테이션으로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처리하기 </a:t>
            </a:r>
            <a:r>
              <a:rPr lang="en-US" altLang="ko-KR" sz="3600" b="1" dirty="0"/>
              <a:t>(@ExceptionHandler(Exception.class))</a:t>
            </a:r>
          </a:p>
        </p:txBody>
      </p:sp>
    </p:spTree>
    <p:extLst>
      <p:ext uri="{BB962C8B-B14F-4D97-AF65-F5344CB8AC3E}">
        <p14:creationId xmlns:p14="http://schemas.microsoft.com/office/powerpoint/2010/main" val="1822429065"/>
      </p:ext>
    </p:extLst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949C0E-D049-FB07-2C85-A8DE1B893825}"/>
              </a:ext>
            </a:extLst>
          </p:cNvPr>
          <p:cNvSpPr txBox="1"/>
          <p:nvPr/>
        </p:nvSpPr>
        <p:spPr>
          <a:xfrm>
            <a:off x="882869" y="859221"/>
            <a:ext cx="9959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사진과 같이 예외처리 부분이 많을 경우 이를 </a:t>
            </a:r>
            <a:r>
              <a:rPr lang="en-US" altLang="ko-KR" dirty="0"/>
              <a:t>@ExceptionHandler</a:t>
            </a:r>
            <a:r>
              <a:rPr lang="ko-KR" altLang="en-US" dirty="0"/>
              <a:t>으로 간소화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예외처리 부분의</a:t>
            </a:r>
            <a:r>
              <a:rPr lang="en-US" altLang="ko-KR" dirty="0"/>
              <a:t> try/catch</a:t>
            </a:r>
            <a:r>
              <a:rPr lang="ko-KR" altLang="en-US" dirty="0"/>
              <a:t>를 다 지우고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@ExceptionHandler</a:t>
            </a:r>
            <a:r>
              <a:rPr lang="ko-KR" altLang="en-US" dirty="0"/>
              <a:t>코드를 추가한다 </a:t>
            </a:r>
            <a:r>
              <a:rPr lang="en-US" altLang="ko-KR" dirty="0"/>
              <a:t>(</a:t>
            </a:r>
            <a:r>
              <a:rPr lang="ko-KR" altLang="en-US" dirty="0"/>
              <a:t>다음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AB5F4C-0D1F-93F9-3E8C-FFA8020F2E2D}"/>
              </a:ext>
            </a:extLst>
          </p:cNvPr>
          <p:cNvGrpSpPr/>
          <p:nvPr/>
        </p:nvGrpSpPr>
        <p:grpSpPr>
          <a:xfrm>
            <a:off x="427039" y="2698690"/>
            <a:ext cx="10778504" cy="3300089"/>
            <a:chOff x="419157" y="2075950"/>
            <a:chExt cx="10778504" cy="33000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EC85A60-4894-0586-9096-206A126C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57" y="2075950"/>
              <a:ext cx="5417793" cy="33000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B709C8-11DD-E51D-1C86-84AB5FAA1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4325" y="2775786"/>
              <a:ext cx="3613336" cy="15113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18E1936B-D481-80F9-CBEC-371ECB0F0112}"/>
                </a:ext>
              </a:extLst>
            </p:cNvPr>
            <p:cNvSpPr/>
            <p:nvPr/>
          </p:nvSpPr>
          <p:spPr>
            <a:xfrm>
              <a:off x="6416565" y="3515709"/>
              <a:ext cx="520263" cy="5439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5965932"/>
      </p:ext>
    </p:extLst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5598FB2-601B-799D-D776-340F19C382F1}"/>
              </a:ext>
            </a:extLst>
          </p:cNvPr>
          <p:cNvGrpSpPr/>
          <p:nvPr/>
        </p:nvGrpSpPr>
        <p:grpSpPr>
          <a:xfrm>
            <a:off x="764772" y="2128344"/>
            <a:ext cx="7115216" cy="4461642"/>
            <a:chOff x="788420" y="1079937"/>
            <a:chExt cx="7115216" cy="44616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1A1A39-C03C-6188-7983-DD2A6F34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420" y="1079937"/>
              <a:ext cx="7115216" cy="44616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2BA472-93DE-30DA-CC29-A950F577A725}"/>
                </a:ext>
              </a:extLst>
            </p:cNvPr>
            <p:cNvSpPr/>
            <p:nvPr/>
          </p:nvSpPr>
          <p:spPr>
            <a:xfrm>
              <a:off x="1308855" y="1079937"/>
              <a:ext cx="5754097" cy="1411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FE3C403-CD1E-B0D2-9AB1-1C7047170203}"/>
              </a:ext>
            </a:extLst>
          </p:cNvPr>
          <p:cNvSpPr txBox="1"/>
          <p:nvPr/>
        </p:nvSpPr>
        <p:spPr>
          <a:xfrm>
            <a:off x="606973" y="268014"/>
            <a:ext cx="87222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되면 예외가 발생하면 </a:t>
            </a:r>
            <a:endParaRPr lang="en-US" altLang="ko-KR" dirty="0"/>
          </a:p>
          <a:p>
            <a:r>
              <a:rPr lang="en-US" altLang="ko-KR" dirty="0"/>
              <a:t>@ExceptionHandler</a:t>
            </a:r>
            <a:r>
              <a:rPr lang="ko-KR" altLang="en-US" dirty="0"/>
              <a:t>가 </a:t>
            </a:r>
            <a:r>
              <a:rPr lang="ko-KR" altLang="en-US" dirty="0" err="1"/>
              <a:t>실행될거다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저 </a:t>
            </a:r>
            <a:r>
              <a:rPr lang="ko-KR" altLang="en-US" dirty="0" err="1"/>
              <a:t>어노테이션이</a:t>
            </a:r>
            <a:r>
              <a:rPr lang="ko-KR" altLang="en-US" dirty="0"/>
              <a:t> 있는 컨트롤러에서 에러가 발생했을 경우 즉</a:t>
            </a:r>
            <a:r>
              <a:rPr lang="en-US" altLang="ko-KR" dirty="0"/>
              <a:t>, </a:t>
            </a:r>
            <a:r>
              <a:rPr lang="ko-KR" altLang="en-US" dirty="0"/>
              <a:t>지역적인 놈이다</a:t>
            </a:r>
            <a:endParaRPr lang="en-US" altLang="ko-KR" dirty="0"/>
          </a:p>
          <a:p>
            <a:r>
              <a:rPr lang="ko-KR" altLang="en-US" dirty="0"/>
              <a:t>지역 </a:t>
            </a:r>
            <a:r>
              <a:rPr lang="en-US" altLang="ko-KR" dirty="0"/>
              <a:t>try/catch</a:t>
            </a:r>
            <a:r>
              <a:rPr lang="ko-KR" altLang="en-US" dirty="0"/>
              <a:t>문이라고 생각하면 됨</a:t>
            </a:r>
          </a:p>
        </p:txBody>
      </p:sp>
    </p:spTree>
    <p:extLst>
      <p:ext uri="{BB962C8B-B14F-4D97-AF65-F5344CB8AC3E}">
        <p14:creationId xmlns:p14="http://schemas.microsoft.com/office/powerpoint/2010/main" val="2492873010"/>
      </p:ext>
    </p:extLst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86566EC-C90A-C6BC-8DEC-99CA31DB3569}"/>
              </a:ext>
            </a:extLst>
          </p:cNvPr>
          <p:cNvGrpSpPr/>
          <p:nvPr/>
        </p:nvGrpSpPr>
        <p:grpSpPr>
          <a:xfrm>
            <a:off x="649121" y="1971478"/>
            <a:ext cx="5446879" cy="4255870"/>
            <a:chOff x="649121" y="1971478"/>
            <a:chExt cx="5446879" cy="42558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F47A11D-D4DF-9A8A-BE5C-3E52D120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121" y="1971478"/>
              <a:ext cx="5446879" cy="4255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82591B-D853-2967-CCB5-22C0114CC0CF}"/>
                </a:ext>
              </a:extLst>
            </p:cNvPr>
            <p:cNvSpPr/>
            <p:nvPr/>
          </p:nvSpPr>
          <p:spPr>
            <a:xfrm>
              <a:off x="1159083" y="2538248"/>
              <a:ext cx="4012007" cy="1718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1F1497-5F57-5921-D356-C167E45C8A2D}"/>
              </a:ext>
            </a:extLst>
          </p:cNvPr>
          <p:cNvSpPr txBox="1"/>
          <p:nvPr/>
        </p:nvSpPr>
        <p:spPr>
          <a:xfrm>
            <a:off x="796159" y="685800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에러 종류에 따라 중복으로 작성 가능</a:t>
            </a:r>
          </a:p>
        </p:txBody>
      </p:sp>
    </p:spTree>
    <p:extLst>
      <p:ext uri="{BB962C8B-B14F-4D97-AF65-F5344CB8AC3E}">
        <p14:creationId xmlns:p14="http://schemas.microsoft.com/office/powerpoint/2010/main" val="774478924"/>
      </p:ext>
    </p:extLst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443941" y="2828836"/>
            <a:ext cx="9304149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ch02_27 (09:00) </a:t>
            </a:r>
          </a:p>
          <a:p>
            <a:pPr algn="ctr"/>
            <a:r>
              <a:rPr lang="ko-KR" altLang="en-US" sz="3600" b="1" dirty="0"/>
              <a:t>어떤 에러가 발생했는지 뷰에 보여주기 실습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879762775"/>
      </p:ext>
    </p:extLst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42A9C8-51F0-2618-6111-A2DB9138E635}"/>
              </a:ext>
            </a:extLst>
          </p:cNvPr>
          <p:cNvSpPr txBox="1"/>
          <p:nvPr/>
        </p:nvSpPr>
        <p:spPr>
          <a:xfrm>
            <a:off x="746913" y="961697"/>
            <a:ext cx="4270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처리 부분에서 두개 추가</a:t>
            </a:r>
            <a:endParaRPr lang="en-US" altLang="ko-KR" dirty="0"/>
          </a:p>
          <a:p>
            <a:r>
              <a:rPr lang="ko-KR" altLang="en-US" dirty="0"/>
              <a:t>이러면 원래 </a:t>
            </a:r>
            <a:r>
              <a:rPr lang="ko-KR" altLang="en-US" dirty="0" err="1"/>
              <a:t>이런식으로</a:t>
            </a:r>
            <a:r>
              <a:rPr lang="ko-KR" altLang="en-US" dirty="0"/>
              <a:t> 보였던 화면이</a:t>
            </a:r>
            <a:endParaRPr lang="en-US" altLang="ko-KR" dirty="0"/>
          </a:p>
          <a:p>
            <a:r>
              <a:rPr lang="ko-KR" altLang="en-US" dirty="0"/>
              <a:t>조금 더 복잡하게 보여지게 됨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D4C1A0-1634-A7DF-D37B-512E5D686CCE}"/>
              </a:ext>
            </a:extLst>
          </p:cNvPr>
          <p:cNvGrpSpPr/>
          <p:nvPr/>
        </p:nvGrpSpPr>
        <p:grpSpPr>
          <a:xfrm>
            <a:off x="486776" y="2122081"/>
            <a:ext cx="8300489" cy="1780544"/>
            <a:chOff x="486776" y="2122081"/>
            <a:chExt cx="8300489" cy="178054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322FC7-5845-B03B-6236-D214B0CD57D6}"/>
                </a:ext>
              </a:extLst>
            </p:cNvPr>
            <p:cNvGrpSpPr/>
            <p:nvPr/>
          </p:nvGrpSpPr>
          <p:grpSpPr>
            <a:xfrm>
              <a:off x="486776" y="2122081"/>
              <a:ext cx="4352511" cy="1086202"/>
              <a:chOff x="1298700" y="2153612"/>
              <a:chExt cx="7605965" cy="189812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14EED0C-2478-3370-9C6B-A06269940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98700" y="2153612"/>
                <a:ext cx="7605965" cy="18981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418C53D-FB62-D046-DA13-B9A238B31903}"/>
                  </a:ext>
                </a:extLst>
              </p:cNvPr>
              <p:cNvSpPr/>
              <p:nvPr/>
            </p:nvSpPr>
            <p:spPr>
              <a:xfrm>
                <a:off x="7189394" y="2735317"/>
                <a:ext cx="1197862" cy="3231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B831AC6-B41A-3EE7-BC72-5CD2F1075A65}"/>
                  </a:ext>
                </a:extLst>
              </p:cNvPr>
              <p:cNvSpPr/>
              <p:nvPr/>
            </p:nvSpPr>
            <p:spPr>
              <a:xfrm>
                <a:off x="2278434" y="3058510"/>
                <a:ext cx="3817565" cy="3704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1323641-D97E-B0B9-F8D3-389595AB0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7574" y="2135058"/>
              <a:ext cx="2749691" cy="10097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12C8BEC4-CF16-5CDF-858B-BCDCD2309F72}"/>
                </a:ext>
              </a:extLst>
            </p:cNvPr>
            <p:cNvSpPr/>
            <p:nvPr/>
          </p:nvSpPr>
          <p:spPr>
            <a:xfrm>
              <a:off x="5257806" y="2431016"/>
              <a:ext cx="631017" cy="4177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A22BC3BA-B54F-6066-249D-0B4F057D5C42}"/>
                </a:ext>
              </a:extLst>
            </p:cNvPr>
            <p:cNvSpPr/>
            <p:nvPr/>
          </p:nvSpPr>
          <p:spPr>
            <a:xfrm rot="5400000">
              <a:off x="6978875" y="3378224"/>
              <a:ext cx="631017" cy="4177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3E252E2-60D4-A88A-C3B1-48F725DB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43" y="4257071"/>
            <a:ext cx="5207268" cy="2159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84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C96941-928F-D922-1006-DE238609A950}"/>
              </a:ext>
            </a:extLst>
          </p:cNvPr>
          <p:cNvGrpSpPr/>
          <p:nvPr/>
        </p:nvGrpSpPr>
        <p:grpSpPr>
          <a:xfrm>
            <a:off x="747250" y="712562"/>
            <a:ext cx="10538554" cy="5629522"/>
            <a:chOff x="747250" y="712562"/>
            <a:chExt cx="10538554" cy="562952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C336C79-4C13-FB78-C8B2-685F5A9CB12B}"/>
                </a:ext>
              </a:extLst>
            </p:cNvPr>
            <p:cNvGrpSpPr/>
            <p:nvPr/>
          </p:nvGrpSpPr>
          <p:grpSpPr>
            <a:xfrm>
              <a:off x="747250" y="712562"/>
              <a:ext cx="10538554" cy="5629522"/>
              <a:chOff x="747250" y="712562"/>
              <a:chExt cx="10538554" cy="562952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3F7A7BD-940F-F917-9649-D68CD9C5E173}"/>
                  </a:ext>
                </a:extLst>
              </p:cNvPr>
              <p:cNvGrpSpPr/>
              <p:nvPr/>
            </p:nvGrpSpPr>
            <p:grpSpPr>
              <a:xfrm>
                <a:off x="747250" y="712562"/>
                <a:ext cx="10538554" cy="5629522"/>
                <a:chOff x="747250" y="712562"/>
                <a:chExt cx="10538554" cy="5629522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504501CC-7D52-0112-EF2D-A6EB1D40E5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7250" y="712562"/>
                  <a:ext cx="4129550" cy="562952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FD350721-73E3-E318-39F0-AAEC7DA64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94271" y="1627992"/>
                  <a:ext cx="4991533" cy="246147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CF4CA35F-4432-8496-5B2A-E44F41B087C9}"/>
                    </a:ext>
                  </a:extLst>
                </p:cNvPr>
                <p:cNvSpPr/>
                <p:nvPr/>
              </p:nvSpPr>
              <p:spPr>
                <a:xfrm>
                  <a:off x="5154541" y="2858728"/>
                  <a:ext cx="627640" cy="33429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F71614-1E08-3293-118F-884FA5B98D1E}"/>
                  </a:ext>
                </a:extLst>
              </p:cNvPr>
              <p:cNvSpPr txBox="1"/>
              <p:nvPr/>
            </p:nvSpPr>
            <p:spPr>
              <a:xfrm>
                <a:off x="7808037" y="4218038"/>
                <a:ext cx="1963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패키지 이름 설정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0BA590B-0194-7A93-5B6B-0F1B97BD086B}"/>
                </a:ext>
              </a:extLst>
            </p:cNvPr>
            <p:cNvGrpSpPr/>
            <p:nvPr/>
          </p:nvGrpSpPr>
          <p:grpSpPr>
            <a:xfrm>
              <a:off x="7491595" y="5577559"/>
              <a:ext cx="2164268" cy="762066"/>
              <a:chOff x="7491595" y="5577559"/>
              <a:chExt cx="2164268" cy="76206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C66AE38-F125-B75C-7BAD-F9F1908CC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1595" y="5577559"/>
                <a:ext cx="2164268" cy="7620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57FF2E5-80A1-AEFA-969D-5F22995C6E42}"/>
                  </a:ext>
                </a:extLst>
              </p:cNvPr>
              <p:cNvSpPr/>
              <p:nvPr/>
            </p:nvSpPr>
            <p:spPr>
              <a:xfrm>
                <a:off x="7916399" y="5958592"/>
                <a:ext cx="1463576" cy="1964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4BF5B5AA-C1EA-B3AD-5959-7950A980D7E2}"/>
                </a:ext>
              </a:extLst>
            </p:cNvPr>
            <p:cNvSpPr/>
            <p:nvPr/>
          </p:nvSpPr>
          <p:spPr>
            <a:xfrm>
              <a:off x="8288594" y="4925961"/>
              <a:ext cx="442451" cy="46696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29469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2426190" y="3044280"/>
            <a:ext cx="7339638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ch02-03(22:00~</a:t>
            </a:r>
          </a:p>
          <a:p>
            <a:pPr algn="ctr"/>
            <a:r>
              <a:rPr lang="en-US" altLang="ko-KR" sz="4400" b="1" dirty="0" err="1"/>
              <a:t>HttpServletResponse</a:t>
            </a:r>
            <a:r>
              <a:rPr lang="en-US" altLang="ko-KR" sz="4400" b="1" dirty="0"/>
              <a:t> </a:t>
            </a:r>
            <a:r>
              <a:rPr lang="ko-KR" altLang="en-US" sz="4400" b="1" dirty="0"/>
              <a:t>객체 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2043585302"/>
      </p:ext>
    </p:extLst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300011" y="2828836"/>
            <a:ext cx="7592015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ch02_27 (11:00) </a:t>
            </a:r>
          </a:p>
          <a:p>
            <a:pPr algn="ctr"/>
            <a:r>
              <a:rPr lang="en-US" altLang="ko-KR" sz="3600" b="1" dirty="0"/>
              <a:t>@ExceptionHandler </a:t>
            </a:r>
            <a:r>
              <a:rPr lang="ko-KR" altLang="en-US" sz="3600" b="1" dirty="0"/>
              <a:t>중복 설정하기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052799673"/>
      </p:ext>
    </p:extLst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3DED8C-F1B4-FC4F-ADCD-FA168E4F305E}"/>
              </a:ext>
            </a:extLst>
          </p:cNvPr>
          <p:cNvSpPr txBox="1"/>
          <p:nvPr/>
        </p:nvSpPr>
        <p:spPr>
          <a:xfrm>
            <a:off x="755374" y="1518699"/>
            <a:ext cx="9811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@ExceptionHandler</a:t>
            </a:r>
            <a:r>
              <a:rPr lang="ko-KR" altLang="en-US" dirty="0"/>
              <a:t>의 매개변수를 배열로 선언하면 됨</a:t>
            </a:r>
            <a:endParaRPr lang="en-US" altLang="ko-KR" dirty="0"/>
          </a:p>
          <a:p>
            <a:r>
              <a:rPr lang="ko-KR" altLang="en-US" dirty="0"/>
              <a:t>이러면 </a:t>
            </a:r>
            <a:r>
              <a:rPr lang="en-US" altLang="ko-KR" dirty="0"/>
              <a:t>2</a:t>
            </a:r>
            <a:r>
              <a:rPr lang="ko-KR" altLang="en-US" dirty="0"/>
              <a:t>개 이상의 예외가 발생해도 해당 메서드로 처리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이런 </a:t>
            </a:r>
            <a:r>
              <a:rPr lang="en-US" altLang="ko-KR" dirty="0"/>
              <a:t>@ExceptionHandler</a:t>
            </a:r>
            <a:r>
              <a:rPr lang="ko-KR" altLang="en-US" dirty="0" err="1"/>
              <a:t>어노테이션은</a:t>
            </a:r>
            <a:r>
              <a:rPr lang="ko-KR" altLang="en-US" dirty="0"/>
              <a:t> 해당 클래스 내부에서 발생한 에러만 처리해줌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44DDBB-7302-7953-E6C1-A31AD228B454}"/>
              </a:ext>
            </a:extLst>
          </p:cNvPr>
          <p:cNvGrpSpPr/>
          <p:nvPr/>
        </p:nvGrpSpPr>
        <p:grpSpPr>
          <a:xfrm>
            <a:off x="755374" y="4324967"/>
            <a:ext cx="9554635" cy="1344314"/>
            <a:chOff x="884552" y="2448459"/>
            <a:chExt cx="9554635" cy="13443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A37175E-011F-158E-10E0-1B65BE7F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552" y="2448459"/>
              <a:ext cx="9554635" cy="13443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A729175-CEFA-85E7-0A5E-2F2B3911BAF8}"/>
                </a:ext>
              </a:extLst>
            </p:cNvPr>
            <p:cNvSpPr/>
            <p:nvPr/>
          </p:nvSpPr>
          <p:spPr>
            <a:xfrm>
              <a:off x="3194280" y="2520640"/>
              <a:ext cx="6999292" cy="3179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4362256"/>
      </p:ext>
    </p:extLst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905612" y="2828836"/>
            <a:ext cx="8380819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ch02_27 (15:00) </a:t>
            </a:r>
          </a:p>
          <a:p>
            <a:pPr algn="ctr"/>
            <a:r>
              <a:rPr lang="ko-KR" altLang="en-US" sz="3600" b="1" dirty="0"/>
              <a:t>하나의 컨트롤러로 모든 예외 처리하기 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@ControllerAdvice</a:t>
            </a:r>
          </a:p>
        </p:txBody>
      </p:sp>
    </p:spTree>
    <p:extLst>
      <p:ext uri="{BB962C8B-B14F-4D97-AF65-F5344CB8AC3E}">
        <p14:creationId xmlns:p14="http://schemas.microsoft.com/office/powerpoint/2010/main" val="323402730"/>
      </p:ext>
    </p:extLst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DBEFDB-9670-EB14-16F3-372B680706C2}"/>
              </a:ext>
            </a:extLst>
          </p:cNvPr>
          <p:cNvSpPr txBox="1"/>
          <p:nvPr/>
        </p:nvSpPr>
        <p:spPr>
          <a:xfrm>
            <a:off x="469127" y="1168843"/>
            <a:ext cx="9414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새로운 클래스 하나 만들고 클래스 이름 위에 </a:t>
            </a:r>
            <a:r>
              <a:rPr lang="en-US" altLang="ko-KR" dirty="0"/>
              <a:t>@ControllerAdvice</a:t>
            </a:r>
            <a:r>
              <a:rPr lang="ko-KR" altLang="en-US" dirty="0"/>
              <a:t>라는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삽입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그러면 컨트롤러 전역에서 발생한 예외를 해당 클래스가 처리함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5AD449-44DA-CD3B-0926-1460CF6948B1}"/>
              </a:ext>
            </a:extLst>
          </p:cNvPr>
          <p:cNvGrpSpPr/>
          <p:nvPr/>
        </p:nvGrpSpPr>
        <p:grpSpPr>
          <a:xfrm>
            <a:off x="469127" y="2468606"/>
            <a:ext cx="7632169" cy="2683839"/>
            <a:chOff x="469127" y="2468606"/>
            <a:chExt cx="7632169" cy="26838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7E88FD-46EE-0F8D-54BA-7670D665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127" y="2468606"/>
              <a:ext cx="7632169" cy="26838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DBFA245-B97A-32DA-F066-5E8DC5D37123}"/>
                </a:ext>
              </a:extLst>
            </p:cNvPr>
            <p:cNvSpPr/>
            <p:nvPr/>
          </p:nvSpPr>
          <p:spPr>
            <a:xfrm>
              <a:off x="469127" y="2468606"/>
              <a:ext cx="1773141" cy="3143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673792"/>
      </p:ext>
    </p:extLst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2F73CFF-F714-3930-2DE0-D9F4781C3AC6}"/>
              </a:ext>
            </a:extLst>
          </p:cNvPr>
          <p:cNvGrpSpPr/>
          <p:nvPr/>
        </p:nvGrpSpPr>
        <p:grpSpPr>
          <a:xfrm>
            <a:off x="659959" y="2474341"/>
            <a:ext cx="9162352" cy="2026097"/>
            <a:chOff x="1726112" y="3301277"/>
            <a:chExt cx="5829600" cy="12891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1813859-1659-A958-FF32-73CF0AD8A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6112" y="3301277"/>
              <a:ext cx="5829600" cy="12891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C16E487-83FC-D6E7-29FC-35874E681F8A}"/>
                </a:ext>
              </a:extLst>
            </p:cNvPr>
            <p:cNvSpPr/>
            <p:nvPr/>
          </p:nvSpPr>
          <p:spPr>
            <a:xfrm>
              <a:off x="1726112" y="3371353"/>
              <a:ext cx="2917450" cy="1908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B19B07-CFB1-852E-2BDB-D4095F12783A}"/>
              </a:ext>
            </a:extLst>
          </p:cNvPr>
          <p:cNvSpPr txBox="1"/>
          <p:nvPr/>
        </p:nvSpPr>
        <p:spPr>
          <a:xfrm>
            <a:off x="659959" y="644215"/>
            <a:ext cx="8698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@ControllerAdvice</a:t>
            </a:r>
            <a:r>
              <a:rPr lang="ko-KR" altLang="en-US" dirty="0"/>
              <a:t>에 </a:t>
            </a:r>
            <a:r>
              <a:rPr lang="en-US" altLang="ko-KR" dirty="0"/>
              <a:t>( ) </a:t>
            </a:r>
            <a:r>
              <a:rPr lang="ko-KR" altLang="en-US" dirty="0"/>
              <a:t>으로 값을 넣을 수 있는데 패키지 경로를 지정할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해당 패키지 내부의 에러만 처리하겠다는 뜻이고 </a:t>
            </a:r>
            <a:endParaRPr lang="en-US" altLang="ko-KR" dirty="0"/>
          </a:p>
          <a:p>
            <a:r>
              <a:rPr lang="ko-KR" altLang="en-US" dirty="0"/>
              <a:t>만약 저거 </a:t>
            </a:r>
            <a:r>
              <a:rPr lang="ko-KR" altLang="en-US" dirty="0" err="1"/>
              <a:t>안적어주고</a:t>
            </a:r>
            <a:r>
              <a:rPr lang="ko-KR" altLang="en-US" dirty="0"/>
              <a:t> </a:t>
            </a:r>
            <a:r>
              <a:rPr lang="en-US" altLang="ko-KR" dirty="0"/>
              <a:t>default</a:t>
            </a:r>
            <a:r>
              <a:rPr lang="ko-KR" altLang="en-US" dirty="0"/>
              <a:t>로 두면 모든 예외를 처리한다</a:t>
            </a:r>
          </a:p>
        </p:txBody>
      </p:sp>
    </p:spTree>
    <p:extLst>
      <p:ext uri="{BB962C8B-B14F-4D97-AF65-F5344CB8AC3E}">
        <p14:creationId xmlns:p14="http://schemas.microsoft.com/office/powerpoint/2010/main" val="1279643954"/>
      </p:ext>
    </p:extLst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521970" y="2828836"/>
            <a:ext cx="7148111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ch02_27 (22:20) </a:t>
            </a:r>
          </a:p>
          <a:p>
            <a:pPr algn="ctr"/>
            <a:r>
              <a:rPr lang="en-US" altLang="ko-KR" sz="3600" b="1" dirty="0"/>
              <a:t>Model</a:t>
            </a:r>
            <a:r>
              <a:rPr lang="ko-KR" altLang="en-US" sz="3600" b="1" dirty="0"/>
              <a:t>객체를 서로 공유하지 않는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@ControllerAdvice</a:t>
            </a:r>
          </a:p>
        </p:txBody>
      </p:sp>
    </p:spTree>
    <p:extLst>
      <p:ext uri="{BB962C8B-B14F-4D97-AF65-F5344CB8AC3E}">
        <p14:creationId xmlns:p14="http://schemas.microsoft.com/office/powerpoint/2010/main" val="2164695338"/>
      </p:ext>
    </p:extLst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E29770F-6F17-B4D7-5BC0-6CEBF56D85CA}"/>
              </a:ext>
            </a:extLst>
          </p:cNvPr>
          <p:cNvGrpSpPr/>
          <p:nvPr/>
        </p:nvGrpSpPr>
        <p:grpSpPr>
          <a:xfrm>
            <a:off x="4669669" y="1213961"/>
            <a:ext cx="7058506" cy="4859955"/>
            <a:chOff x="161280" y="1166253"/>
            <a:chExt cx="7058506" cy="48599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9F87FA-4391-B3D2-A42D-8798BCDD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80" y="1166253"/>
              <a:ext cx="7058506" cy="4859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788DA6-23EB-3402-1F0C-AFA27B220B6D}"/>
                </a:ext>
              </a:extLst>
            </p:cNvPr>
            <p:cNvSpPr/>
            <p:nvPr/>
          </p:nvSpPr>
          <p:spPr>
            <a:xfrm>
              <a:off x="588397" y="1733690"/>
              <a:ext cx="1630017" cy="2620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E7B2E7-32BF-761F-B60F-5313A91EC4C4}"/>
                </a:ext>
              </a:extLst>
            </p:cNvPr>
            <p:cNvSpPr/>
            <p:nvPr/>
          </p:nvSpPr>
          <p:spPr>
            <a:xfrm>
              <a:off x="3690533" y="1971924"/>
              <a:ext cx="817857" cy="1908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3A5B26-58DA-1231-724F-39C4C8F5A3AD}"/>
                </a:ext>
              </a:extLst>
            </p:cNvPr>
            <p:cNvSpPr/>
            <p:nvPr/>
          </p:nvSpPr>
          <p:spPr>
            <a:xfrm>
              <a:off x="2155931" y="4293704"/>
              <a:ext cx="817857" cy="201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D62D9D-9D56-67EE-DE27-6BE32AD9C1DB}"/>
                </a:ext>
              </a:extLst>
            </p:cNvPr>
            <p:cNvSpPr/>
            <p:nvPr/>
          </p:nvSpPr>
          <p:spPr>
            <a:xfrm>
              <a:off x="653134" y="4092680"/>
              <a:ext cx="1875381" cy="201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18A329E-800B-2CF4-1E93-83A697CE05A7}"/>
              </a:ext>
            </a:extLst>
          </p:cNvPr>
          <p:cNvSpPr txBox="1"/>
          <p:nvPr/>
        </p:nvSpPr>
        <p:spPr>
          <a:xfrm>
            <a:off x="320007" y="441794"/>
            <a:ext cx="1164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@ExceptionHandler </a:t>
            </a:r>
            <a:r>
              <a:rPr lang="ko-KR" altLang="en-US" dirty="0"/>
              <a:t>아래 메소드에 있는 </a:t>
            </a:r>
            <a:r>
              <a:rPr lang="en-US" altLang="ko-KR" dirty="0"/>
              <a:t>Model</a:t>
            </a:r>
            <a:r>
              <a:rPr lang="ko-KR" altLang="en-US" dirty="0"/>
              <a:t>과 </a:t>
            </a:r>
            <a:r>
              <a:rPr lang="en-US" altLang="ko-KR" dirty="0"/>
              <a:t>@RequestMapping </a:t>
            </a:r>
            <a:r>
              <a:rPr lang="ko-KR" altLang="en-US" dirty="0"/>
              <a:t>아래 있는 </a:t>
            </a:r>
            <a:r>
              <a:rPr lang="en-US" altLang="ko-KR" dirty="0"/>
              <a:t>Model</a:t>
            </a:r>
            <a:r>
              <a:rPr lang="ko-KR" altLang="en-US" dirty="0"/>
              <a:t>은 다른 저장소이다</a:t>
            </a:r>
          </a:p>
        </p:txBody>
      </p:sp>
    </p:spTree>
    <p:extLst>
      <p:ext uri="{BB962C8B-B14F-4D97-AF65-F5344CB8AC3E}">
        <p14:creationId xmlns:p14="http://schemas.microsoft.com/office/powerpoint/2010/main" val="1545444997"/>
      </p:ext>
    </p:extLst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E29770F-6F17-B4D7-5BC0-6CEBF56D85CA}"/>
              </a:ext>
            </a:extLst>
          </p:cNvPr>
          <p:cNvGrpSpPr/>
          <p:nvPr/>
        </p:nvGrpSpPr>
        <p:grpSpPr>
          <a:xfrm>
            <a:off x="6319799" y="1213961"/>
            <a:ext cx="5408375" cy="3723799"/>
            <a:chOff x="161280" y="1166253"/>
            <a:chExt cx="7058506" cy="48599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9F87FA-4391-B3D2-A42D-8798BCDD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80" y="1166253"/>
              <a:ext cx="7058506" cy="4859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E7B2E7-32BF-761F-B60F-5313A91EC4C4}"/>
                </a:ext>
              </a:extLst>
            </p:cNvPr>
            <p:cNvSpPr/>
            <p:nvPr/>
          </p:nvSpPr>
          <p:spPr>
            <a:xfrm>
              <a:off x="3690533" y="1971924"/>
              <a:ext cx="817857" cy="1908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3A5B26-58DA-1231-724F-39C4C8F5A3AD}"/>
                </a:ext>
              </a:extLst>
            </p:cNvPr>
            <p:cNvSpPr/>
            <p:nvPr/>
          </p:nvSpPr>
          <p:spPr>
            <a:xfrm>
              <a:off x="836015" y="4460681"/>
              <a:ext cx="5731763" cy="1908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18A329E-800B-2CF4-1E93-83A697CE05A7}"/>
              </a:ext>
            </a:extLst>
          </p:cNvPr>
          <p:cNvSpPr txBox="1"/>
          <p:nvPr/>
        </p:nvSpPr>
        <p:spPr>
          <a:xfrm>
            <a:off x="320007" y="441794"/>
            <a:ext cx="5632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</a:t>
            </a:r>
            <a:r>
              <a:rPr lang="en-US" altLang="ko-KR" dirty="0"/>
              <a:t>, Model</a:t>
            </a:r>
            <a:r>
              <a:rPr lang="ko-KR" altLang="en-US" dirty="0"/>
              <a:t>객체가 서로 같다고 할 경우 </a:t>
            </a:r>
            <a:endParaRPr lang="en-US" altLang="ko-KR" dirty="0"/>
          </a:p>
          <a:p>
            <a:r>
              <a:rPr lang="en-US" altLang="ko-KR" dirty="0"/>
              <a:t>@RequestMapping</a:t>
            </a:r>
            <a:r>
              <a:rPr lang="ko-KR" altLang="en-US" dirty="0"/>
              <a:t>쪽의 </a:t>
            </a:r>
            <a:r>
              <a:rPr lang="en-US" altLang="ko-KR" dirty="0"/>
              <a:t>Model</a:t>
            </a:r>
            <a:r>
              <a:rPr lang="ko-KR" altLang="en-US" dirty="0"/>
              <a:t>객체에 값을 저장하면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678948"/>
      </p:ext>
    </p:extLst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E29770F-6F17-B4D7-5BC0-6CEBF56D85CA}"/>
              </a:ext>
            </a:extLst>
          </p:cNvPr>
          <p:cNvGrpSpPr/>
          <p:nvPr/>
        </p:nvGrpSpPr>
        <p:grpSpPr>
          <a:xfrm>
            <a:off x="6319799" y="1213961"/>
            <a:ext cx="5408375" cy="3723799"/>
            <a:chOff x="161280" y="1166253"/>
            <a:chExt cx="7058506" cy="48599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9F87FA-4391-B3D2-A42D-8798BCDDD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80" y="1166253"/>
              <a:ext cx="7058506" cy="4859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E7B2E7-32BF-761F-B60F-5313A91EC4C4}"/>
                </a:ext>
              </a:extLst>
            </p:cNvPr>
            <p:cNvSpPr/>
            <p:nvPr/>
          </p:nvSpPr>
          <p:spPr>
            <a:xfrm>
              <a:off x="3690533" y="1971924"/>
              <a:ext cx="817857" cy="1908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3A5B26-58DA-1231-724F-39C4C8F5A3AD}"/>
                </a:ext>
              </a:extLst>
            </p:cNvPr>
            <p:cNvSpPr/>
            <p:nvPr/>
          </p:nvSpPr>
          <p:spPr>
            <a:xfrm>
              <a:off x="898279" y="2162755"/>
              <a:ext cx="5731763" cy="1908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18A329E-800B-2CF4-1E93-83A697CE05A7}"/>
              </a:ext>
            </a:extLst>
          </p:cNvPr>
          <p:cNvSpPr txBox="1"/>
          <p:nvPr/>
        </p:nvSpPr>
        <p:spPr>
          <a:xfrm>
            <a:off x="320007" y="441794"/>
            <a:ext cx="54550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@ExceptionHandler</a:t>
            </a:r>
            <a:r>
              <a:rPr lang="ko-KR" altLang="en-US" dirty="0"/>
              <a:t>쪽의 </a:t>
            </a:r>
            <a:r>
              <a:rPr lang="en-US" altLang="ko-KR" dirty="0"/>
              <a:t>Model</a:t>
            </a:r>
            <a:r>
              <a:rPr lang="ko-KR" altLang="en-US" dirty="0"/>
              <a:t>에도 값이 저장되어</a:t>
            </a:r>
            <a:endParaRPr lang="en-US" altLang="ko-KR" dirty="0"/>
          </a:p>
          <a:p>
            <a:r>
              <a:rPr lang="ko-KR" altLang="en-US" dirty="0"/>
              <a:t>값을 찍었을 경우 메시지가 출력돼야 하지만</a:t>
            </a:r>
            <a:endParaRPr lang="en-US" altLang="ko-KR" dirty="0"/>
          </a:p>
          <a:p>
            <a:r>
              <a:rPr lang="ko-KR" altLang="en-US" dirty="0"/>
              <a:t>값이 </a:t>
            </a:r>
            <a:r>
              <a:rPr lang="ko-KR" altLang="en-US" dirty="0" err="1"/>
              <a:t>안나오는</a:t>
            </a:r>
            <a:r>
              <a:rPr lang="ko-KR" altLang="en-US" dirty="0"/>
              <a:t> 모습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/>
              <a:t>@ExceptionHandler</a:t>
            </a:r>
            <a:r>
              <a:rPr lang="ko-KR" altLang="en-US" dirty="0"/>
              <a:t>와 </a:t>
            </a:r>
            <a:endParaRPr lang="en-US" altLang="ko-KR" dirty="0"/>
          </a:p>
          <a:p>
            <a:r>
              <a:rPr lang="en-US" altLang="ko-KR" dirty="0"/>
              <a:t>@RequestMapping</a:t>
            </a:r>
            <a:r>
              <a:rPr lang="ko-KR" altLang="en-US" dirty="0"/>
              <a:t>은 </a:t>
            </a:r>
            <a:r>
              <a:rPr lang="en-US" altLang="ko-KR" dirty="0"/>
              <a:t>Model</a:t>
            </a:r>
            <a:r>
              <a:rPr lang="ko-KR" altLang="en-US" dirty="0"/>
              <a:t>객체를 공유하고</a:t>
            </a:r>
            <a:endParaRPr lang="en-US" altLang="ko-KR" dirty="0"/>
          </a:p>
          <a:p>
            <a:r>
              <a:rPr lang="ko-KR" altLang="en-US" dirty="0"/>
              <a:t>있지 않다는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서로 다른 객체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BF14A7-B7F1-6EC3-417F-F87A2C785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97" y="4291186"/>
            <a:ext cx="2343270" cy="381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D2FCDAE-D9D9-3B5F-4C04-D39DEBE3737D}"/>
              </a:ext>
            </a:extLst>
          </p:cNvPr>
          <p:cNvSpPr/>
          <p:nvPr/>
        </p:nvSpPr>
        <p:spPr>
          <a:xfrm rot="10800000">
            <a:off x="4972796" y="4158531"/>
            <a:ext cx="644056" cy="646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809371"/>
      </p:ext>
    </p:extLst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4065569" y="2828836"/>
            <a:ext cx="4060920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ch02_28 (5:40)</a:t>
            </a:r>
          </a:p>
          <a:p>
            <a:pPr algn="ctr"/>
            <a:r>
              <a:rPr lang="en-US" altLang="ko-KR" sz="3600" b="1" dirty="0"/>
              <a:t>@ResponseStatus</a:t>
            </a:r>
          </a:p>
        </p:txBody>
      </p:sp>
    </p:spTree>
    <p:extLst>
      <p:ext uri="{BB962C8B-B14F-4D97-AF65-F5344CB8AC3E}">
        <p14:creationId xmlns:p14="http://schemas.microsoft.com/office/powerpoint/2010/main" val="30924978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477208" y="305817"/>
            <a:ext cx="87867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콘솔이 아닌 브라우저에 프로그램 결과값을 출력하기 위해 사용하는 매개변수 </a:t>
            </a:r>
            <a:endParaRPr lang="en-US" altLang="ko-KR" dirty="0"/>
          </a:p>
          <a:p>
            <a:r>
              <a:rPr lang="en-US" altLang="ko-KR" dirty="0" err="1"/>
              <a:t>HttpServletRequest</a:t>
            </a:r>
            <a:r>
              <a:rPr lang="ko-KR" altLang="en-US" dirty="0"/>
              <a:t>와 비슷하게 서버</a:t>
            </a:r>
            <a:r>
              <a:rPr lang="en-US" altLang="ko-KR" dirty="0"/>
              <a:t>(WAS)</a:t>
            </a:r>
            <a:r>
              <a:rPr lang="ko-KR" altLang="en-US" dirty="0"/>
              <a:t>에서 자동으로 생성해주는 객체 중 하나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또한 메서드의 매개변수에 넣어주어야 하며 </a:t>
            </a:r>
            <a:endParaRPr lang="en-US" altLang="ko-KR" dirty="0"/>
          </a:p>
          <a:p>
            <a:r>
              <a:rPr lang="ko-KR" altLang="en-US" dirty="0"/>
              <a:t>사용하는 용도는 콘솔이 아닌 </a:t>
            </a:r>
            <a:endParaRPr lang="en-US" altLang="ko-KR" dirty="0"/>
          </a:p>
          <a:p>
            <a:r>
              <a:rPr lang="ko-KR" altLang="en-US" dirty="0"/>
              <a:t>브라우저 즉</a:t>
            </a:r>
            <a:r>
              <a:rPr lang="en-US" altLang="ko-KR" dirty="0"/>
              <a:t>, </a:t>
            </a:r>
            <a:r>
              <a:rPr lang="ko-KR" altLang="en-US" dirty="0"/>
              <a:t>사용자에게 </a:t>
            </a:r>
            <a:r>
              <a:rPr lang="ko-KR" altLang="en-US" dirty="0" err="1"/>
              <a:t>출력값을</a:t>
            </a:r>
            <a:r>
              <a:rPr lang="ko-KR" altLang="en-US" dirty="0"/>
              <a:t> 보여주기 위해 사용함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프로그램을 실행했을 경우 계속 </a:t>
            </a:r>
            <a:r>
              <a:rPr lang="en-US" altLang="ko-KR" dirty="0"/>
              <a:t>404 </a:t>
            </a:r>
            <a:r>
              <a:rPr lang="ko-KR" altLang="en-US" dirty="0" err="1"/>
              <a:t>났잖아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하지만 </a:t>
            </a:r>
            <a:r>
              <a:rPr lang="en-US" altLang="ko-KR" dirty="0" err="1"/>
              <a:t>HttpServletResponse</a:t>
            </a:r>
            <a:r>
              <a:rPr lang="ko-KR" altLang="en-US" dirty="0"/>
              <a:t>객체가 있으면 이젠 브라우저에는 </a:t>
            </a:r>
            <a:r>
              <a:rPr lang="en-US" altLang="ko-KR" dirty="0"/>
              <a:t>404</a:t>
            </a:r>
            <a:r>
              <a:rPr lang="ko-KR" altLang="en-US" dirty="0"/>
              <a:t>가 아니라 </a:t>
            </a:r>
            <a:endParaRPr lang="en-US" altLang="ko-KR" dirty="0"/>
          </a:p>
          <a:p>
            <a:r>
              <a:rPr lang="ko-KR" altLang="en-US" dirty="0"/>
              <a:t>클라이언트가 요청한 정보의 </a:t>
            </a:r>
            <a:r>
              <a:rPr lang="ko-KR" altLang="en-US" dirty="0" err="1"/>
              <a:t>처리값을</a:t>
            </a:r>
            <a:r>
              <a:rPr lang="ko-KR" altLang="en-US" dirty="0"/>
              <a:t> 브라우저에서 보여줌 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84F4948-144E-6EAD-5502-27CBBF70EF06}"/>
              </a:ext>
            </a:extLst>
          </p:cNvPr>
          <p:cNvGrpSpPr/>
          <p:nvPr/>
        </p:nvGrpSpPr>
        <p:grpSpPr>
          <a:xfrm>
            <a:off x="323193" y="4201511"/>
            <a:ext cx="10883462" cy="1398362"/>
            <a:chOff x="181304" y="4343400"/>
            <a:chExt cx="10883462" cy="13983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2805552-D443-5CC4-9E02-3ED06E876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04" y="4343400"/>
              <a:ext cx="10883462" cy="13983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BAD2D8-571E-86DB-B76E-9B45DB305534}"/>
                </a:ext>
              </a:extLst>
            </p:cNvPr>
            <p:cNvSpPr/>
            <p:nvPr/>
          </p:nvSpPr>
          <p:spPr>
            <a:xfrm>
              <a:off x="5478022" y="4599935"/>
              <a:ext cx="3240309" cy="3346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2157042"/>
      </p:ext>
    </p:extLst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38401-6CCC-E896-7F54-FEB2B199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98" y="2530435"/>
            <a:ext cx="9862057" cy="3689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D717D8-0A3C-6B41-6CC5-310E0EF4705D}"/>
              </a:ext>
            </a:extLst>
          </p:cNvPr>
          <p:cNvSpPr txBox="1"/>
          <p:nvPr/>
        </p:nvSpPr>
        <p:spPr>
          <a:xfrm>
            <a:off x="922351" y="477078"/>
            <a:ext cx="89178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말 그대로 </a:t>
            </a:r>
            <a:r>
              <a:rPr lang="ko-KR" altLang="en-US" dirty="0" err="1"/>
              <a:t>응담</a:t>
            </a:r>
            <a:r>
              <a:rPr lang="ko-KR" altLang="en-US" dirty="0"/>
              <a:t> 메시지의 상태코드를 변경할 때 사용함 </a:t>
            </a:r>
            <a:endParaRPr lang="en-US" altLang="ko-KR" dirty="0"/>
          </a:p>
          <a:p>
            <a:r>
              <a:rPr lang="ko-KR" altLang="en-US" dirty="0"/>
              <a:t>정상 상태코드 </a:t>
            </a:r>
            <a:r>
              <a:rPr lang="en-US" altLang="ko-KR" dirty="0"/>
              <a:t>= 200</a:t>
            </a:r>
          </a:p>
          <a:p>
            <a:r>
              <a:rPr lang="ko-KR" altLang="en-US" dirty="0" err="1"/>
              <a:t>리다이렉트</a:t>
            </a:r>
            <a:r>
              <a:rPr lang="ko-KR" altLang="en-US" dirty="0"/>
              <a:t> </a:t>
            </a:r>
            <a:r>
              <a:rPr lang="en-US" altLang="ko-KR" dirty="0"/>
              <a:t>= 300 </a:t>
            </a:r>
          </a:p>
          <a:p>
            <a:r>
              <a:rPr lang="en-US" altLang="ko-KR" dirty="0"/>
              <a:t>404 </a:t>
            </a:r>
            <a:r>
              <a:rPr lang="ko-KR" altLang="en-US" dirty="0" err="1"/>
              <a:t>낫파운드</a:t>
            </a:r>
            <a:r>
              <a:rPr lang="ko-KR" altLang="en-US" dirty="0"/>
              <a:t> 뭐 이런 상태코드가 있는데 </a:t>
            </a:r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200</a:t>
            </a:r>
            <a:r>
              <a:rPr lang="ko-KR" altLang="en-US" dirty="0"/>
              <a:t>으로 떨어진 상태코드를 </a:t>
            </a:r>
            <a:r>
              <a:rPr lang="en-US" altLang="ko-KR" dirty="0"/>
              <a:t>300</a:t>
            </a:r>
            <a:r>
              <a:rPr lang="ko-KR" altLang="en-US" dirty="0"/>
              <a:t>대로 변경하고 싶을 경우 사용하는 </a:t>
            </a:r>
            <a:r>
              <a:rPr lang="ko-KR" altLang="en-US" dirty="0" err="1"/>
              <a:t>어노테이션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@ResponseStatus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842722"/>
      </p:ext>
    </p:extLst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745227" y="2828836"/>
            <a:ext cx="8701613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ch02_28 (14:00)</a:t>
            </a:r>
          </a:p>
          <a:p>
            <a:pPr algn="ctr"/>
            <a:r>
              <a:rPr lang="en-US" altLang="ko-KR" sz="3600" b="1" dirty="0"/>
              <a:t>@ResponseStatus</a:t>
            </a:r>
            <a:r>
              <a:rPr lang="ko-KR" altLang="en-US" sz="3600" b="1" dirty="0"/>
              <a:t>를 사용해야 하는 이유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813253985"/>
      </p:ext>
    </p:extLst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93B710-4708-E2A4-325C-67897E8B93BF}"/>
              </a:ext>
            </a:extLst>
          </p:cNvPr>
          <p:cNvSpPr txBox="1"/>
          <p:nvPr/>
        </p:nvSpPr>
        <p:spPr>
          <a:xfrm>
            <a:off x="731519" y="863345"/>
            <a:ext cx="74510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예외처리 이후 </a:t>
            </a:r>
            <a:r>
              <a:rPr lang="en-US" altLang="ko-KR" dirty="0"/>
              <a:t>f12</a:t>
            </a:r>
            <a:r>
              <a:rPr lang="ko-KR" altLang="en-US" dirty="0"/>
              <a:t>를 눌러서 소스를 보면 </a:t>
            </a:r>
            <a:r>
              <a:rPr lang="en-US" altLang="ko-KR" dirty="0"/>
              <a:t>200</a:t>
            </a:r>
            <a:r>
              <a:rPr lang="ko-KR" altLang="en-US" dirty="0" err="1"/>
              <a:t>번때이다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분명 에러가 발생하여 그를 대비하여 에러처리를 한 것인데 </a:t>
            </a:r>
            <a:endParaRPr lang="en-US" altLang="ko-KR" dirty="0"/>
          </a:p>
          <a:p>
            <a:r>
              <a:rPr lang="ko-KR" altLang="en-US" dirty="0"/>
              <a:t>처리가 됐다는 이유로 </a:t>
            </a:r>
            <a:r>
              <a:rPr lang="en-US" altLang="ko-KR" dirty="0"/>
              <a:t>400 </a:t>
            </a:r>
            <a:r>
              <a:rPr lang="ko-KR" altLang="en-US" dirty="0"/>
              <a:t>또는 </a:t>
            </a:r>
            <a:r>
              <a:rPr lang="en-US" altLang="ko-KR" dirty="0"/>
              <a:t>500</a:t>
            </a:r>
            <a:r>
              <a:rPr lang="ko-KR" altLang="en-US" dirty="0" err="1"/>
              <a:t>번때의</a:t>
            </a:r>
            <a:r>
              <a:rPr lang="ko-KR" altLang="en-US" dirty="0"/>
              <a:t> 상태코드가 나와야 하는데 </a:t>
            </a:r>
            <a:endParaRPr lang="en-US" altLang="ko-KR" dirty="0"/>
          </a:p>
          <a:p>
            <a:r>
              <a:rPr lang="ko-KR" altLang="en-US" dirty="0"/>
              <a:t>이를 무시하고 걍 </a:t>
            </a:r>
            <a:r>
              <a:rPr lang="en-US" altLang="ko-KR" dirty="0"/>
              <a:t>200</a:t>
            </a:r>
            <a:r>
              <a:rPr lang="ko-KR" altLang="en-US" dirty="0" err="1"/>
              <a:t>번때</a:t>
            </a:r>
            <a:r>
              <a:rPr lang="ko-KR" altLang="en-US" dirty="0"/>
              <a:t> 상태코드를 띄우는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이러면 안되기 때문에 </a:t>
            </a:r>
            <a:endParaRPr lang="en-US" altLang="ko-KR" dirty="0"/>
          </a:p>
          <a:p>
            <a:r>
              <a:rPr lang="en-US" altLang="ko-KR" dirty="0"/>
              <a:t>@ResponseStatus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사용해서 상태코드를 </a:t>
            </a:r>
            <a:r>
              <a:rPr lang="en-US" altLang="ko-KR" dirty="0"/>
              <a:t>200</a:t>
            </a:r>
            <a:r>
              <a:rPr lang="ko-KR" altLang="en-US" dirty="0"/>
              <a:t>번대에서 </a:t>
            </a:r>
            <a:endParaRPr lang="en-US" altLang="ko-KR" dirty="0"/>
          </a:p>
          <a:p>
            <a:r>
              <a:rPr lang="ko-KR" altLang="en-US" dirty="0"/>
              <a:t>다른 번호로 변경해야 한다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553FA0-B970-4573-9F05-0AA1096BDAB7}"/>
              </a:ext>
            </a:extLst>
          </p:cNvPr>
          <p:cNvGrpSpPr/>
          <p:nvPr/>
        </p:nvGrpSpPr>
        <p:grpSpPr>
          <a:xfrm>
            <a:off x="617364" y="3908065"/>
            <a:ext cx="7565234" cy="1856632"/>
            <a:chOff x="617364" y="3908065"/>
            <a:chExt cx="7565234" cy="1856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919CE2D-ED21-1910-86F8-B4222603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364" y="3908065"/>
              <a:ext cx="7565234" cy="18566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31FF7F-1FFD-8107-B1D1-391984A35324}"/>
                </a:ext>
              </a:extLst>
            </p:cNvPr>
            <p:cNvSpPr/>
            <p:nvPr/>
          </p:nvSpPr>
          <p:spPr>
            <a:xfrm>
              <a:off x="731519" y="4172310"/>
              <a:ext cx="7451078" cy="33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8722863"/>
      </p:ext>
    </p:extLst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191043" y="2828836"/>
            <a:ext cx="9809993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ch02_28 (17:00)</a:t>
            </a:r>
          </a:p>
          <a:p>
            <a:pPr algn="ctr"/>
            <a:r>
              <a:rPr lang="en-US" altLang="ko-KR" sz="3600" b="1" dirty="0" err="1"/>
              <a:t>jsp</a:t>
            </a:r>
            <a:r>
              <a:rPr lang="ko-KR" altLang="en-US" sz="3600" b="1" dirty="0"/>
              <a:t>페이지에서 에러 페이지 </a:t>
            </a:r>
            <a:r>
              <a:rPr lang="en-US" altLang="ko-KR" sz="3600" b="1" dirty="0"/>
              <a:t>true</a:t>
            </a:r>
            <a:r>
              <a:rPr lang="ko-KR" altLang="en-US" sz="3600" b="1" dirty="0"/>
              <a:t>로 설정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그리고  </a:t>
            </a:r>
            <a:r>
              <a:rPr lang="en-US" altLang="ko-KR" sz="3600" b="1" dirty="0"/>
              <a:t>EL</a:t>
            </a:r>
            <a:r>
              <a:rPr lang="ko-KR" altLang="en-US" sz="3600" b="1" dirty="0"/>
              <a:t>으로 </a:t>
            </a:r>
            <a:r>
              <a:rPr lang="en-US" altLang="ko-KR" sz="3600" b="1" dirty="0"/>
              <a:t>exception </a:t>
            </a:r>
            <a:r>
              <a:rPr lang="ko-KR" altLang="en-US" sz="3600" b="1" dirty="0"/>
              <a:t>객체 접근하기 </a:t>
            </a:r>
            <a:r>
              <a:rPr lang="en-US" altLang="ko-KR" sz="36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216873811"/>
      </p:ext>
    </p:extLst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71E96409-400C-5CBA-B64F-4E8D3930FADD}"/>
              </a:ext>
            </a:extLst>
          </p:cNvPr>
          <p:cNvGrpSpPr/>
          <p:nvPr/>
        </p:nvGrpSpPr>
        <p:grpSpPr>
          <a:xfrm>
            <a:off x="371957" y="4079732"/>
            <a:ext cx="10105408" cy="2643967"/>
            <a:chOff x="699020" y="2973719"/>
            <a:chExt cx="10105408" cy="264396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0F8D37-0F9A-E821-8928-81CAB6094406}"/>
                </a:ext>
              </a:extLst>
            </p:cNvPr>
            <p:cNvGrpSpPr/>
            <p:nvPr/>
          </p:nvGrpSpPr>
          <p:grpSpPr>
            <a:xfrm>
              <a:off x="699020" y="2973719"/>
              <a:ext cx="4978656" cy="1308167"/>
              <a:chOff x="473858" y="1788974"/>
              <a:chExt cx="4978656" cy="130816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3A42E84-084A-B992-3323-FC140F38B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3858" y="1788974"/>
                <a:ext cx="4978656" cy="13081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9912806-32E8-C4C7-54FC-E51ABB6B820E}"/>
                  </a:ext>
                </a:extLst>
              </p:cNvPr>
              <p:cNvSpPr/>
              <p:nvPr/>
            </p:nvSpPr>
            <p:spPr>
              <a:xfrm>
                <a:off x="3900101" y="1937930"/>
                <a:ext cx="1552413" cy="2091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A92B2C7-0312-656A-F989-E158528DC990}"/>
                </a:ext>
              </a:extLst>
            </p:cNvPr>
            <p:cNvGrpSpPr/>
            <p:nvPr/>
          </p:nvGrpSpPr>
          <p:grpSpPr>
            <a:xfrm>
              <a:off x="699020" y="4461710"/>
              <a:ext cx="10105408" cy="1155976"/>
              <a:chOff x="762631" y="4111853"/>
              <a:chExt cx="10105408" cy="115597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2E94C689-0806-1438-D356-D8144782A567}"/>
                  </a:ext>
                </a:extLst>
              </p:cNvPr>
              <p:cNvGrpSpPr/>
              <p:nvPr/>
            </p:nvGrpSpPr>
            <p:grpSpPr>
              <a:xfrm>
                <a:off x="762631" y="4111853"/>
                <a:ext cx="4148240" cy="1155976"/>
                <a:chOff x="746728" y="4111853"/>
                <a:chExt cx="4148240" cy="1155976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F98AE48F-72D3-76F4-2F2C-EFF59A778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728" y="4111853"/>
                  <a:ext cx="3575686" cy="115597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9D942925-6A31-322F-96FC-864732FED543}"/>
                    </a:ext>
                  </a:extLst>
                </p:cNvPr>
                <p:cNvSpPr/>
                <p:nvPr/>
              </p:nvSpPr>
              <p:spPr>
                <a:xfrm>
                  <a:off x="1985162" y="4585287"/>
                  <a:ext cx="1914939" cy="47969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화살표: 오른쪽 8">
                  <a:extLst>
                    <a:ext uri="{FF2B5EF4-FFF2-40B4-BE49-F238E27FC236}">
                      <a16:creationId xmlns:a16="http://schemas.microsoft.com/office/drawing/2014/main" id="{53571DA1-28F8-5F38-B25F-C40C284724BC}"/>
                    </a:ext>
                  </a:extLst>
                </p:cNvPr>
                <p:cNvSpPr/>
                <p:nvPr/>
              </p:nvSpPr>
              <p:spPr>
                <a:xfrm>
                  <a:off x="4457646" y="4488563"/>
                  <a:ext cx="437322" cy="37371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45493AD-A313-7A88-4E53-25E9D36E4141}"/>
                  </a:ext>
                </a:extLst>
              </p:cNvPr>
              <p:cNvGrpSpPr/>
              <p:nvPr/>
            </p:nvGrpSpPr>
            <p:grpSpPr>
              <a:xfrm>
                <a:off x="5138535" y="4111853"/>
                <a:ext cx="5729504" cy="1059496"/>
                <a:chOff x="5452514" y="4055539"/>
                <a:chExt cx="5729504" cy="1059496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9F026CF-067C-E179-C3C2-BAFCE47A07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52514" y="4055539"/>
                  <a:ext cx="5729504" cy="105949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84D9436-AE39-7480-0507-D3C0C1A47FCE}"/>
                    </a:ext>
                  </a:extLst>
                </p:cNvPr>
                <p:cNvSpPr/>
                <p:nvPr/>
              </p:nvSpPr>
              <p:spPr>
                <a:xfrm>
                  <a:off x="6773173" y="4345440"/>
                  <a:ext cx="3754354" cy="47969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8EFE5F5-3314-07B5-1DE0-0FE8DB2213F2}"/>
              </a:ext>
            </a:extLst>
          </p:cNvPr>
          <p:cNvSpPr txBox="1"/>
          <p:nvPr/>
        </p:nvSpPr>
        <p:spPr>
          <a:xfrm>
            <a:off x="73992" y="134301"/>
            <a:ext cx="18046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컨트롤러에서 에러처리를 하던 부분에서 기존에는 모델에 에러 메시지를 담아 뷰로 전달했다</a:t>
            </a:r>
            <a:r>
              <a:rPr lang="en-US" altLang="ko-KR" dirty="0"/>
              <a:t>. </a:t>
            </a:r>
            <a:r>
              <a:rPr lang="ko-KR" altLang="en-US" dirty="0"/>
              <a:t>그런데 이런 방법 말고 아래 방법처럼 </a:t>
            </a:r>
            <a:r>
              <a:rPr lang="en-US" altLang="ko-KR" dirty="0" err="1"/>
              <a:t>jsp</a:t>
            </a:r>
            <a:r>
              <a:rPr lang="en-US" altLang="ko-KR" dirty="0"/>
              <a:t>(</a:t>
            </a:r>
            <a:r>
              <a:rPr lang="ko-KR" altLang="en-US" dirty="0"/>
              <a:t>뷰</a:t>
            </a:r>
            <a:r>
              <a:rPr lang="en-US" altLang="ko-KR" dirty="0"/>
              <a:t>)</a:t>
            </a:r>
            <a:r>
              <a:rPr lang="ko-KR" altLang="en-US" dirty="0"/>
              <a:t>부분에 </a:t>
            </a:r>
            <a:r>
              <a:rPr lang="en-US" altLang="ko-KR" dirty="0" err="1"/>
              <a:t>isErrorPage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주면 </a:t>
            </a:r>
            <a:endParaRPr lang="en-US" altLang="ko-KR" dirty="0"/>
          </a:p>
          <a:p>
            <a:r>
              <a:rPr lang="ko-KR" altLang="en-US" dirty="0"/>
              <a:t>굳이 모델에 에러메시지를 저장하지 않아도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내부에서 </a:t>
            </a:r>
            <a:r>
              <a:rPr lang="en-US" altLang="ko-KR" dirty="0"/>
              <a:t>exception</a:t>
            </a:r>
            <a:r>
              <a:rPr lang="ko-KR" altLang="en-US" dirty="0"/>
              <a:t>객체에 접근해서 에러 메시지를 띄울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 방법은 아래와 같다</a:t>
            </a:r>
            <a:r>
              <a:rPr lang="en-US" altLang="ko-KR" dirty="0"/>
              <a:t>. </a:t>
            </a:r>
            <a:r>
              <a:rPr lang="en-US" altLang="ko-KR" dirty="0" err="1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EL</a:t>
            </a:r>
            <a:r>
              <a:rPr lang="ko-KR" altLang="en-US" dirty="0"/>
              <a:t>으로 컨트롤러에 있던 </a:t>
            </a:r>
            <a:r>
              <a:rPr lang="en-US" altLang="ko-KR" dirty="0"/>
              <a:t>ex</a:t>
            </a:r>
            <a:r>
              <a:rPr lang="ko-KR" altLang="en-US" dirty="0"/>
              <a:t>변수가 아니라 </a:t>
            </a:r>
            <a:r>
              <a:rPr lang="en-US" altLang="ko-KR" dirty="0"/>
              <a:t>exception</a:t>
            </a:r>
            <a:r>
              <a:rPr lang="ko-KR" altLang="en-US" dirty="0"/>
              <a:t>객체에 직접 접근하는 방식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exception </a:t>
            </a:r>
            <a:r>
              <a:rPr lang="ko-KR" altLang="en-US" dirty="0"/>
              <a:t>객체는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내부에서 아래처럼 적어줘야 접근이 가능하다고 함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157807-CB2E-5836-9A51-439025C521B8}"/>
              </a:ext>
            </a:extLst>
          </p:cNvPr>
          <p:cNvGrpSpPr/>
          <p:nvPr/>
        </p:nvGrpSpPr>
        <p:grpSpPr>
          <a:xfrm>
            <a:off x="310853" y="3001284"/>
            <a:ext cx="5785147" cy="933498"/>
            <a:chOff x="754678" y="1781147"/>
            <a:chExt cx="5785147" cy="93349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59B5EF6-2418-82B8-C70A-40BFDBED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678" y="1781147"/>
              <a:ext cx="5785147" cy="933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4BA4871-0495-5DD2-5B9E-6828D5FF55FE}"/>
                </a:ext>
              </a:extLst>
            </p:cNvPr>
            <p:cNvSpPr/>
            <p:nvPr/>
          </p:nvSpPr>
          <p:spPr>
            <a:xfrm>
              <a:off x="1216905" y="2225675"/>
              <a:ext cx="2512257" cy="1492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3096415"/>
      </p:ext>
    </p:extLst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217416" y="2828836"/>
            <a:ext cx="7757253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ch02_28 (18:00)</a:t>
            </a:r>
          </a:p>
          <a:p>
            <a:pPr algn="ctr"/>
            <a:r>
              <a:rPr lang="ko-KR" altLang="en-US" sz="3600" b="1" dirty="0" err="1"/>
              <a:t>상태코드별</a:t>
            </a:r>
            <a:r>
              <a:rPr lang="ko-KR" altLang="en-US" sz="3600" b="1" dirty="0"/>
              <a:t> 사용자 정의 예외 만들기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web.xml </a:t>
            </a:r>
            <a:r>
              <a:rPr lang="ko-KR" altLang="en-US" sz="3600" b="1" dirty="0"/>
              <a:t>수정</a:t>
            </a:r>
            <a:r>
              <a:rPr lang="en-US" altLang="ko-KR" sz="3600" b="1" dirty="0"/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613099195"/>
      </p:ext>
    </p:extLst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B00170E-75C3-7210-A16A-C10FF2E5BA3C}"/>
              </a:ext>
            </a:extLst>
          </p:cNvPr>
          <p:cNvGrpSpPr/>
          <p:nvPr/>
        </p:nvGrpSpPr>
        <p:grpSpPr>
          <a:xfrm>
            <a:off x="1204323" y="2766847"/>
            <a:ext cx="5459236" cy="1655382"/>
            <a:chOff x="636764" y="1308536"/>
            <a:chExt cx="5459236" cy="16553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B5568E-A286-77D2-0A11-5F7AA6D70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764" y="1308536"/>
              <a:ext cx="5459236" cy="16553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F0C566-DE95-4CA7-86D2-D20A410BB057}"/>
                </a:ext>
              </a:extLst>
            </p:cNvPr>
            <p:cNvSpPr/>
            <p:nvPr/>
          </p:nvSpPr>
          <p:spPr>
            <a:xfrm>
              <a:off x="2221650" y="1406660"/>
              <a:ext cx="1136406" cy="2487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09799BF-1351-BD9A-915B-D0F09F6FFE96}"/>
              </a:ext>
            </a:extLst>
          </p:cNvPr>
          <p:cNvSpPr txBox="1"/>
          <p:nvPr/>
        </p:nvSpPr>
        <p:spPr>
          <a:xfrm>
            <a:off x="1111469" y="717331"/>
            <a:ext cx="6470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원리는 보면 알겠지만 사용 방법은 아래와 같다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@ResponseStatus(HttpStatus.~~~) &gt;&gt; </a:t>
            </a:r>
            <a:r>
              <a:rPr lang="ko-KR" altLang="en-US" dirty="0"/>
              <a:t>이게 고정</a:t>
            </a:r>
            <a:endParaRPr lang="en-US" altLang="ko-KR" dirty="0"/>
          </a:p>
          <a:p>
            <a:r>
              <a:rPr lang="en-US" altLang="ko-KR" dirty="0"/>
              <a:t>~~~</a:t>
            </a:r>
            <a:r>
              <a:rPr lang="ko-KR" altLang="en-US" dirty="0"/>
              <a:t>에 어떤 문자가 </a:t>
            </a:r>
            <a:r>
              <a:rPr lang="ko-KR" altLang="en-US" dirty="0" err="1"/>
              <a:t>오느냐에</a:t>
            </a:r>
            <a:r>
              <a:rPr lang="ko-KR" altLang="en-US" dirty="0"/>
              <a:t> 따라서 상태코드를 변경해준다</a:t>
            </a:r>
          </a:p>
        </p:txBody>
      </p:sp>
    </p:spTree>
    <p:extLst>
      <p:ext uri="{BB962C8B-B14F-4D97-AF65-F5344CB8AC3E}">
        <p14:creationId xmlns:p14="http://schemas.microsoft.com/office/powerpoint/2010/main" val="2371687438"/>
      </p:ext>
    </p:extLst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EB240F-7E00-EC06-B957-AC233F9F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8" y="4016379"/>
            <a:ext cx="3200564" cy="1390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68B40A-7A9C-B8C6-8639-7672046B206A}"/>
              </a:ext>
            </a:extLst>
          </p:cNvPr>
          <p:cNvSpPr txBox="1"/>
          <p:nvPr/>
        </p:nvSpPr>
        <p:spPr>
          <a:xfrm>
            <a:off x="236482" y="693683"/>
            <a:ext cx="83695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그리고 </a:t>
            </a:r>
            <a:r>
              <a:rPr lang="en-US" altLang="ko-KR" dirty="0"/>
              <a:t>web.xml</a:t>
            </a:r>
            <a:r>
              <a:rPr lang="ko-KR" altLang="en-US" dirty="0"/>
              <a:t>에다가 </a:t>
            </a:r>
            <a:r>
              <a:rPr lang="ko-KR" altLang="en-US" dirty="0" err="1"/>
              <a:t>아래같은</a:t>
            </a:r>
            <a:r>
              <a:rPr lang="ko-KR" altLang="en-US" dirty="0"/>
              <a:t> 코드를 넣으면 </a:t>
            </a:r>
            <a:endParaRPr lang="en-US" altLang="ko-KR" dirty="0"/>
          </a:p>
          <a:p>
            <a:r>
              <a:rPr lang="ko-KR" altLang="en-US" dirty="0"/>
              <a:t>해당 에러코드가 발생할 때마다 설정해둔 </a:t>
            </a:r>
            <a:r>
              <a:rPr lang="en-US" altLang="ko-KR" dirty="0" err="1"/>
              <a:t>jsp</a:t>
            </a:r>
            <a:r>
              <a:rPr lang="ko-KR" altLang="en-US" dirty="0"/>
              <a:t>로 이동시키게 하는 것도 가능하다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400</a:t>
            </a:r>
            <a:r>
              <a:rPr lang="ko-KR" altLang="en-US" dirty="0" err="1"/>
              <a:t>번때</a:t>
            </a:r>
            <a:r>
              <a:rPr lang="ko-KR" altLang="en-US" dirty="0"/>
              <a:t> 에러가 나면 </a:t>
            </a:r>
            <a:r>
              <a:rPr lang="en-US" altLang="ko-KR" dirty="0"/>
              <a:t>error400.jsp</a:t>
            </a:r>
            <a:r>
              <a:rPr lang="ko-KR" altLang="en-US" dirty="0"/>
              <a:t>로 이동하고 </a:t>
            </a:r>
            <a:endParaRPr lang="en-US" altLang="ko-KR" dirty="0"/>
          </a:p>
          <a:p>
            <a:r>
              <a:rPr lang="en-US" altLang="ko-KR" dirty="0"/>
              <a:t>500</a:t>
            </a:r>
            <a:r>
              <a:rPr lang="ko-KR" altLang="en-US" dirty="0" err="1"/>
              <a:t>번때</a:t>
            </a:r>
            <a:r>
              <a:rPr lang="ko-KR" altLang="en-US" dirty="0"/>
              <a:t> 에러가 나면 </a:t>
            </a:r>
            <a:r>
              <a:rPr lang="en-US" altLang="ko-KR" dirty="0"/>
              <a:t>error500.jsp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저 이름을 가진 </a:t>
            </a:r>
            <a:r>
              <a:rPr lang="en-US" altLang="ko-KR" dirty="0" err="1"/>
              <a:t>jsp</a:t>
            </a:r>
            <a:r>
              <a:rPr lang="ko-KR" altLang="en-US" dirty="0"/>
              <a:t>가 필요하니 만들어야 함 </a:t>
            </a:r>
            <a:r>
              <a:rPr lang="en-US" altLang="ko-KR" dirty="0"/>
              <a:t>+</a:t>
            </a:r>
          </a:p>
          <a:p>
            <a:r>
              <a:rPr lang="ko-KR" altLang="en-US" dirty="0"/>
              <a:t>경로는 </a:t>
            </a:r>
            <a:r>
              <a:rPr lang="en-US" altLang="ko-KR" dirty="0"/>
              <a:t>/error400.jsp</a:t>
            </a:r>
            <a:r>
              <a:rPr lang="ko-KR" altLang="en-US" dirty="0"/>
              <a:t>이므로 가장 상위인 </a:t>
            </a:r>
            <a:r>
              <a:rPr lang="en-US" altLang="ko-KR" dirty="0"/>
              <a:t>webapp</a:t>
            </a:r>
            <a:r>
              <a:rPr lang="ko-KR" altLang="en-US" dirty="0"/>
              <a:t>폴더 아래에 있어야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6186777"/>
      </p:ext>
    </p:extLst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670520" y="2828836"/>
            <a:ext cx="10851047" cy="28623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ch02_28 (25:20)</a:t>
            </a:r>
          </a:p>
          <a:p>
            <a:pPr algn="ctr"/>
            <a:r>
              <a:rPr lang="ko-KR" altLang="en-US" sz="3600" b="1" dirty="0"/>
              <a:t>상태코드 범위가 아닌 정확한 </a:t>
            </a:r>
            <a:r>
              <a:rPr lang="ko-KR" altLang="en-US" sz="3600" b="1" dirty="0" err="1"/>
              <a:t>상태코드별</a:t>
            </a:r>
            <a:r>
              <a:rPr lang="ko-KR" altLang="en-US" sz="3600" b="1" dirty="0"/>
              <a:t> 화면 출력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servlet-context.xml </a:t>
            </a:r>
            <a:r>
              <a:rPr lang="ko-KR" altLang="en-US" sz="3600" b="1" dirty="0"/>
              <a:t>수정</a:t>
            </a:r>
            <a:endParaRPr lang="en-US" altLang="ko-KR" sz="3600" b="1" dirty="0"/>
          </a:p>
          <a:p>
            <a:pPr algn="ctr"/>
            <a:r>
              <a:rPr lang="en-US" altLang="ko-KR" sz="3600" b="1" dirty="0" err="1"/>
              <a:t>SimpleMappingExceptionResolver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528643065"/>
      </p:ext>
    </p:extLst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EBFE7C-213D-F72A-641D-269716A76B01}"/>
              </a:ext>
            </a:extLst>
          </p:cNvPr>
          <p:cNvSpPr txBox="1"/>
          <p:nvPr/>
        </p:nvSpPr>
        <p:spPr>
          <a:xfrm>
            <a:off x="291663" y="330506"/>
            <a:ext cx="9996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문구를 </a:t>
            </a:r>
            <a:r>
              <a:rPr lang="en-US" altLang="ko-KR" dirty="0"/>
              <a:t>servlet-context.xml</a:t>
            </a:r>
            <a:r>
              <a:rPr lang="ko-KR" altLang="en-US" dirty="0"/>
              <a:t>에다가 삽입하면 된다고 함</a:t>
            </a:r>
            <a:endParaRPr lang="en-US" altLang="ko-KR" dirty="0"/>
          </a:p>
          <a:p>
            <a:r>
              <a:rPr lang="en-US" altLang="ko-KR" dirty="0"/>
              <a:t>view-controller</a:t>
            </a:r>
            <a:r>
              <a:rPr lang="ko-KR" altLang="en-US" dirty="0"/>
              <a:t>와 비슷하다고 함 </a:t>
            </a:r>
            <a:r>
              <a:rPr lang="en-US" altLang="ko-KR" dirty="0"/>
              <a:t>(</a:t>
            </a:r>
            <a:r>
              <a:rPr lang="ko-KR" altLang="en-US" dirty="0"/>
              <a:t>별도로 하는 일 없을 경우 작성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400 </a:t>
            </a:r>
            <a:r>
              <a:rPr lang="ko-KR" altLang="en-US" dirty="0"/>
              <a:t>에러일 경우에는 어떤 화면을 보여줄지</a:t>
            </a:r>
            <a:r>
              <a:rPr lang="en-US" altLang="ko-KR" dirty="0"/>
              <a:t>, 401 </a:t>
            </a:r>
            <a:r>
              <a:rPr lang="ko-KR" altLang="en-US" dirty="0"/>
              <a:t>에러일 경우에는 </a:t>
            </a:r>
            <a:r>
              <a:rPr lang="ko-KR" altLang="en-US" dirty="0" err="1"/>
              <a:t>어떤화면</a:t>
            </a:r>
            <a:r>
              <a:rPr lang="en-US" altLang="ko-KR" dirty="0"/>
              <a:t>… </a:t>
            </a:r>
            <a:r>
              <a:rPr lang="ko-KR" altLang="en-US" dirty="0" err="1"/>
              <a:t>이런거</a:t>
            </a:r>
            <a:r>
              <a:rPr lang="ko-KR" altLang="en-US" dirty="0"/>
              <a:t> 설정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3BAEA1-5667-9B7F-F393-18BC1F98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9" y="1702675"/>
            <a:ext cx="9194752" cy="4580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60452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366850" y="920672"/>
            <a:ext cx="99419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사용자에게 브라우저로 결과를 보여주려면 조금 복잡해짐 </a:t>
            </a:r>
            <a:endParaRPr lang="en-US" altLang="ko-KR" dirty="0"/>
          </a:p>
          <a:p>
            <a:r>
              <a:rPr lang="en-US" altLang="ko-KR" dirty="0"/>
              <a:t>response.~~ </a:t>
            </a:r>
            <a:r>
              <a:rPr lang="ko-KR" altLang="en-US" dirty="0"/>
              <a:t>하고 </a:t>
            </a:r>
            <a:r>
              <a:rPr lang="en-US" altLang="ko-KR" dirty="0"/>
              <a:t>html </a:t>
            </a:r>
            <a:r>
              <a:rPr lang="ko-KR" altLang="en-US" dirty="0"/>
              <a:t>기본 구조를 </a:t>
            </a:r>
            <a:r>
              <a:rPr lang="en-US" altLang="ko-KR" dirty="0" err="1"/>
              <a:t>out.print</a:t>
            </a:r>
            <a:r>
              <a:rPr lang="en-US" altLang="ko-KR" dirty="0"/>
              <a:t>( ) </a:t>
            </a:r>
            <a:r>
              <a:rPr lang="ko-KR" altLang="en-US" dirty="0"/>
              <a:t>이걸로 다 뽑아야 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지금은 배우는 과정이라 그렇고</a:t>
            </a:r>
            <a:r>
              <a:rPr lang="en-US" altLang="ko-KR" dirty="0"/>
              <a:t>, </a:t>
            </a:r>
            <a:r>
              <a:rPr lang="ko-KR" altLang="en-US" dirty="0"/>
              <a:t>나중에 더 좋은 </a:t>
            </a:r>
            <a:r>
              <a:rPr lang="ko-KR" altLang="en-US" dirty="0" err="1"/>
              <a:t>객체을</a:t>
            </a:r>
            <a:r>
              <a:rPr lang="ko-KR" altLang="en-US" dirty="0"/>
              <a:t> 사용하게 될 테니 </a:t>
            </a:r>
            <a:endParaRPr lang="en-US" altLang="ko-KR" dirty="0"/>
          </a:p>
          <a:p>
            <a:r>
              <a:rPr lang="ko-KR" altLang="en-US" dirty="0"/>
              <a:t>브라우저에 결과를 </a:t>
            </a:r>
            <a:r>
              <a:rPr lang="ko-KR" altLang="en-US" dirty="0" err="1"/>
              <a:t>표출시키려면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HttpServletResponse</a:t>
            </a:r>
            <a:r>
              <a:rPr lang="ko-KR" altLang="en-US" dirty="0"/>
              <a:t>라는 객체를 매개변수에 넣어 사용해야 하는구나</a:t>
            </a:r>
            <a:r>
              <a:rPr lang="en-US" altLang="ko-KR" dirty="0"/>
              <a:t>~ </a:t>
            </a:r>
            <a:r>
              <a:rPr lang="ko-KR" altLang="en-US" dirty="0"/>
              <a:t>정도만 알고 있으면 됨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84F4948-144E-6EAD-5502-27CBBF70EF06}"/>
              </a:ext>
            </a:extLst>
          </p:cNvPr>
          <p:cNvGrpSpPr/>
          <p:nvPr/>
        </p:nvGrpSpPr>
        <p:grpSpPr>
          <a:xfrm>
            <a:off x="275897" y="4192166"/>
            <a:ext cx="10883462" cy="1398362"/>
            <a:chOff x="181304" y="4343400"/>
            <a:chExt cx="10883462" cy="13983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2805552-D443-5CC4-9E02-3ED06E876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04" y="4343400"/>
              <a:ext cx="10883462" cy="13983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BAD2D8-571E-86DB-B76E-9B45DB305534}"/>
                </a:ext>
              </a:extLst>
            </p:cNvPr>
            <p:cNvSpPr/>
            <p:nvPr/>
          </p:nvSpPr>
          <p:spPr>
            <a:xfrm>
              <a:off x="5478022" y="4599935"/>
              <a:ext cx="3240309" cy="3346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6988147"/>
      </p:ext>
    </p:extLst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58BA9E-DA04-7A04-BF68-DFD18797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18" y="1790036"/>
            <a:ext cx="3948422" cy="740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AEF5A-275F-FDC8-5C9E-B5DA69025036}"/>
              </a:ext>
            </a:extLst>
          </p:cNvPr>
          <p:cNvSpPr txBox="1"/>
          <p:nvPr/>
        </p:nvSpPr>
        <p:spPr>
          <a:xfrm>
            <a:off x="1127235" y="2695904"/>
            <a:ext cx="742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isErrorPage</a:t>
            </a:r>
            <a:r>
              <a:rPr lang="en-US" altLang="ko-KR" dirty="0"/>
              <a:t>=“true”</a:t>
            </a:r>
            <a:r>
              <a:rPr lang="ko-KR" altLang="en-US" dirty="0"/>
              <a:t>이면 에러 상태코드가 </a:t>
            </a:r>
            <a:r>
              <a:rPr lang="en-US" altLang="ko-KR" dirty="0"/>
              <a:t>400</a:t>
            </a:r>
            <a:r>
              <a:rPr lang="ko-KR" altLang="en-US" dirty="0"/>
              <a:t>이면 </a:t>
            </a:r>
            <a:r>
              <a:rPr lang="en-US" altLang="ko-KR" dirty="0"/>
              <a:t>500</a:t>
            </a:r>
            <a:r>
              <a:rPr lang="ko-KR" altLang="en-US" dirty="0"/>
              <a:t>으로 자동변경됨</a:t>
            </a:r>
          </a:p>
        </p:txBody>
      </p:sp>
    </p:spTree>
    <p:extLst>
      <p:ext uri="{BB962C8B-B14F-4D97-AF65-F5344CB8AC3E}">
        <p14:creationId xmlns:p14="http://schemas.microsoft.com/office/powerpoint/2010/main" val="1605219088"/>
      </p:ext>
    </p:extLst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363019" y="2828836"/>
            <a:ext cx="9466053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ch02_28 (33:20)</a:t>
            </a:r>
          </a:p>
          <a:p>
            <a:pPr algn="ctr"/>
            <a:r>
              <a:rPr lang="ko-KR" altLang="en-US" sz="3600" b="1" dirty="0"/>
              <a:t>예외가 발생했을 경우 처리되는 과정 및 원리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620085251"/>
      </p:ext>
    </p:extLst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AADADB-21DE-E0E4-CC76-9B4DF425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83" y="965073"/>
            <a:ext cx="9906509" cy="4927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5132274"/>
      </p:ext>
    </p:extLst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006900" y="2828836"/>
            <a:ext cx="6178294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ch02_28 (40:00)</a:t>
            </a:r>
          </a:p>
          <a:p>
            <a:pPr algn="ctr"/>
            <a:r>
              <a:rPr lang="ko-KR" altLang="en-US" sz="3600" b="1" dirty="0"/>
              <a:t>스프링 예외처리 방법 </a:t>
            </a:r>
            <a:r>
              <a:rPr lang="en-US" altLang="ko-KR" sz="3600" b="1" dirty="0"/>
              <a:t>5</a:t>
            </a:r>
            <a:r>
              <a:rPr lang="ko-KR" altLang="en-US" sz="3600" b="1" dirty="0"/>
              <a:t>가지 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711362848"/>
      </p:ext>
    </p:extLst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808B45-3A52-D916-A8D3-26034BE7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7" y="1263793"/>
            <a:ext cx="7779150" cy="2895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6242544"/>
      </p:ext>
    </p:extLst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8E90C6-0DB9-E447-1E75-8FFBD7E8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452" y="838067"/>
            <a:ext cx="9627095" cy="51818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4011451"/>
      </p:ext>
    </p:extLst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A4EAC9-4A48-6F31-D9B7-5E577992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49" y="883720"/>
            <a:ext cx="8934909" cy="5200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0189421"/>
      </p:ext>
    </p:extLst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1C37C4-5B74-0A64-E319-166B8405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22" y="726936"/>
            <a:ext cx="8852355" cy="5404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2967926"/>
      </p:ext>
    </p:extLst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B34A31-8AC5-CFC3-42D7-FD7C6FFD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38" y="994519"/>
            <a:ext cx="8433233" cy="5073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2354892"/>
      </p:ext>
    </p:extLst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298375" y="2828836"/>
            <a:ext cx="7595349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ch02_29 </a:t>
            </a:r>
          </a:p>
          <a:p>
            <a:pPr algn="ctr"/>
            <a:r>
              <a:rPr lang="ko-KR" altLang="en-US" sz="3600" b="1" dirty="0" err="1"/>
              <a:t>디스패처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서블릿</a:t>
            </a:r>
            <a:r>
              <a:rPr lang="ko-KR" altLang="en-US" sz="3600" b="1" dirty="0"/>
              <a:t> 자세하게 살펴보기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2394141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1413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궁금해 </a:t>
            </a:r>
            <a:r>
              <a:rPr lang="ko-KR" altLang="en-US" dirty="0" err="1"/>
              <a:t>할까봐</a:t>
            </a:r>
            <a:r>
              <a:rPr lang="ko-KR" altLang="en-US" dirty="0"/>
              <a:t> 일단 가져옴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메서드에 </a:t>
            </a:r>
            <a:r>
              <a:rPr lang="en-US" altLang="ko-KR" dirty="0" err="1"/>
              <a:t>HttpServletResponse</a:t>
            </a:r>
            <a:r>
              <a:rPr lang="en-US" altLang="ko-KR" dirty="0"/>
              <a:t> </a:t>
            </a:r>
            <a:r>
              <a:rPr lang="ko-KR" altLang="en-US" dirty="0"/>
              <a:t>넣고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Response.</a:t>
            </a:r>
            <a:r>
              <a:rPr lang="ko-KR" altLang="en-US" dirty="0"/>
              <a:t>메서드</a:t>
            </a:r>
            <a:r>
              <a:rPr lang="en-US" altLang="ko-KR" dirty="0"/>
              <a:t>() </a:t>
            </a:r>
            <a:r>
              <a:rPr lang="ko-KR" altLang="en-US" dirty="0"/>
              <a:t>를 사용해서 인코딩 정보를 넣고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PrintWriter</a:t>
            </a:r>
            <a:r>
              <a:rPr lang="ko-KR" altLang="en-US" dirty="0"/>
              <a:t>라는 객체를 인스턴스화 하여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PrintWriter</a:t>
            </a:r>
            <a:r>
              <a:rPr lang="ko-KR" altLang="en-US" dirty="0"/>
              <a:t>객체를 사용하여 사용자 브라우저에 결과값을 출력함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EDE92E-BE7E-CE33-46D1-B1D2978A8469}"/>
              </a:ext>
            </a:extLst>
          </p:cNvPr>
          <p:cNvGrpSpPr/>
          <p:nvPr/>
        </p:nvGrpSpPr>
        <p:grpSpPr>
          <a:xfrm>
            <a:off x="578871" y="3791607"/>
            <a:ext cx="11144616" cy="2175642"/>
            <a:chOff x="578871" y="3791607"/>
            <a:chExt cx="11144616" cy="21756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A69396-E407-DC64-8F46-5CADA552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71" y="3791607"/>
              <a:ext cx="11144616" cy="21756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4F54B6-F2F1-BB45-DC63-1166A6C8591E}"/>
                </a:ext>
              </a:extLst>
            </p:cNvPr>
            <p:cNvSpPr/>
            <p:nvPr/>
          </p:nvSpPr>
          <p:spPr>
            <a:xfrm>
              <a:off x="655300" y="3849610"/>
              <a:ext cx="5319831" cy="12190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587955"/>
      </p:ext>
    </p:extLst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221163" y="2828836"/>
            <a:ext cx="9749784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ch02_30 (12:00)</a:t>
            </a:r>
          </a:p>
          <a:p>
            <a:pPr algn="ctr"/>
            <a:r>
              <a:rPr lang="ko-KR" altLang="en-US" sz="3600" b="1" dirty="0"/>
              <a:t>데이터 입력 </a:t>
            </a:r>
            <a:r>
              <a:rPr lang="en-US" altLang="ko-KR" sz="3600" b="1" dirty="0"/>
              <a:t>&gt; </a:t>
            </a:r>
            <a:r>
              <a:rPr lang="ko-KR" altLang="en-US" sz="3600" b="1" dirty="0"/>
              <a:t>배열로 변경 </a:t>
            </a:r>
            <a:r>
              <a:rPr lang="en-US" altLang="ko-KR" sz="3600" b="1" dirty="0"/>
              <a:t>&gt; String</a:t>
            </a:r>
            <a:r>
              <a:rPr lang="ko-KR" altLang="en-US" sz="3600" b="1" dirty="0"/>
              <a:t>으로 변경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스프링이 자동으로 </a:t>
            </a:r>
            <a:r>
              <a:rPr lang="ko-KR" altLang="en-US" sz="3600" b="1" dirty="0" err="1"/>
              <a:t>해줌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4021851344"/>
      </p:ext>
    </p:extLst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B8ED12-FA8D-158F-46F9-C419B22A432F}"/>
              </a:ext>
            </a:extLst>
          </p:cNvPr>
          <p:cNvGrpSpPr/>
          <p:nvPr/>
        </p:nvGrpSpPr>
        <p:grpSpPr>
          <a:xfrm>
            <a:off x="342964" y="945025"/>
            <a:ext cx="8055679" cy="1314518"/>
            <a:chOff x="342964" y="945025"/>
            <a:chExt cx="8055679" cy="131451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4B07F2-6D74-4D44-F12A-5F5BF1C45090}"/>
                </a:ext>
              </a:extLst>
            </p:cNvPr>
            <p:cNvGrpSpPr/>
            <p:nvPr/>
          </p:nvGrpSpPr>
          <p:grpSpPr>
            <a:xfrm>
              <a:off x="342964" y="945025"/>
              <a:ext cx="8055679" cy="1314518"/>
              <a:chOff x="1091827" y="2024963"/>
              <a:chExt cx="8055679" cy="131451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E2627BE-8B12-7B6F-3364-5E5FF6B25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1827" y="2024963"/>
                <a:ext cx="3029106" cy="13145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FE59117-C4DC-4D42-57D8-AB77517ED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0233" y="2324508"/>
                <a:ext cx="4337273" cy="5842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618DF51A-6188-03E1-AFBB-CE2FFD913C8F}"/>
                  </a:ext>
                </a:extLst>
              </p:cNvPr>
              <p:cNvSpPr/>
              <p:nvPr/>
            </p:nvSpPr>
            <p:spPr>
              <a:xfrm>
                <a:off x="4248807" y="2324508"/>
                <a:ext cx="433552" cy="52026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A0F0D87-D925-3BDF-EF7D-4744BE5DE576}"/>
                </a:ext>
              </a:extLst>
            </p:cNvPr>
            <p:cNvSpPr/>
            <p:nvPr/>
          </p:nvSpPr>
          <p:spPr>
            <a:xfrm>
              <a:off x="752124" y="1473170"/>
              <a:ext cx="2408862" cy="2601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13143B6-2520-1F45-88D4-43C2D3505B5C}"/>
              </a:ext>
            </a:extLst>
          </p:cNvPr>
          <p:cNvSpPr/>
          <p:nvPr/>
        </p:nvSpPr>
        <p:spPr>
          <a:xfrm>
            <a:off x="2833410" y="3969881"/>
            <a:ext cx="433552" cy="5202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153E5E-DB30-2527-18E6-5583F535FE0A}"/>
              </a:ext>
            </a:extLst>
          </p:cNvPr>
          <p:cNvGrpSpPr/>
          <p:nvPr/>
        </p:nvGrpSpPr>
        <p:grpSpPr>
          <a:xfrm>
            <a:off x="570820" y="3429000"/>
            <a:ext cx="2000353" cy="1702526"/>
            <a:chOff x="570820" y="3429000"/>
            <a:chExt cx="2000353" cy="17025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07F655-523D-8A2A-DD03-A5AE1FA2B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820" y="3848760"/>
              <a:ext cx="2000353" cy="12827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E8AA28-D80A-9358-0D12-096544EAECD3}"/>
                </a:ext>
              </a:extLst>
            </p:cNvPr>
            <p:cNvSpPr txBox="1"/>
            <p:nvPr/>
          </p:nvSpPr>
          <p:spPr>
            <a:xfrm>
              <a:off x="685800" y="3429000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원인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FC8FB2D-88F4-4C51-D942-353321DD700A}"/>
                </a:ext>
              </a:extLst>
            </p:cNvPr>
            <p:cNvSpPr/>
            <p:nvPr/>
          </p:nvSpPr>
          <p:spPr>
            <a:xfrm>
              <a:off x="1413884" y="4787650"/>
              <a:ext cx="864233" cy="1801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D3A484D-E3EA-C663-318C-98F33027EA48}"/>
              </a:ext>
            </a:extLst>
          </p:cNvPr>
          <p:cNvSpPr txBox="1"/>
          <p:nvPr/>
        </p:nvSpPr>
        <p:spPr>
          <a:xfrm>
            <a:off x="3716720" y="3613666"/>
            <a:ext cx="8414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데이터 타입은 원래 </a:t>
            </a:r>
            <a:r>
              <a:rPr lang="en-US" altLang="ko-KR" dirty="0"/>
              <a:t>String &gt;&gt; </a:t>
            </a:r>
            <a:r>
              <a:rPr lang="ko-KR" altLang="en-US" dirty="0"/>
              <a:t>이걸로 </a:t>
            </a:r>
            <a:r>
              <a:rPr lang="en-US" altLang="ko-KR" dirty="0" err="1"/>
              <a:t>sns</a:t>
            </a:r>
            <a:r>
              <a:rPr lang="ko-KR" altLang="en-US" dirty="0"/>
              <a:t>를 받음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sns</a:t>
            </a:r>
            <a:r>
              <a:rPr lang="ko-KR" altLang="en-US" dirty="0"/>
              <a:t>에 페이스북</a:t>
            </a:r>
            <a:r>
              <a:rPr lang="en-US" altLang="ko-KR" dirty="0"/>
              <a:t>,</a:t>
            </a:r>
            <a:r>
              <a:rPr lang="ko-KR" altLang="en-US" dirty="0"/>
              <a:t>카카오톡</a:t>
            </a:r>
            <a:r>
              <a:rPr lang="en-US" altLang="ko-KR" dirty="0"/>
              <a:t>,</a:t>
            </a:r>
            <a:r>
              <a:rPr lang="ko-KR" altLang="en-US" dirty="0" err="1"/>
              <a:t>인스타그램이</a:t>
            </a:r>
            <a:r>
              <a:rPr lang="ko-KR" altLang="en-US" dirty="0"/>
              <a:t> 배열로 저장됨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스프링이 </a:t>
            </a:r>
            <a:r>
              <a:rPr lang="en-US" altLang="ko-KR" dirty="0"/>
              <a:t>String[ ] &gt; String</a:t>
            </a:r>
            <a:r>
              <a:rPr lang="ko-KR" altLang="en-US" dirty="0"/>
              <a:t>으로 변환해줌 </a:t>
            </a:r>
            <a:r>
              <a:rPr lang="en-US" altLang="ko-KR" dirty="0"/>
              <a:t>(</a:t>
            </a:r>
            <a:r>
              <a:rPr lang="en-US" altLang="ko-KR" dirty="0" err="1"/>
              <a:t>sns</a:t>
            </a:r>
            <a:r>
              <a:rPr lang="ko-KR" altLang="en-US" dirty="0"/>
              <a:t>는 </a:t>
            </a:r>
            <a:r>
              <a:rPr lang="en-US" altLang="ko-KR" dirty="0"/>
              <a:t>String</a:t>
            </a:r>
            <a:r>
              <a:rPr lang="ko-KR" altLang="en-US" dirty="0"/>
              <a:t>만 받을 수 있기 때문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3742"/>
      </p:ext>
    </p:extLst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740009" y="2828836"/>
            <a:ext cx="6712094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ch02_30 (12:00)</a:t>
            </a:r>
          </a:p>
          <a:p>
            <a:pPr algn="ctr"/>
            <a:r>
              <a:rPr lang="en-US" altLang="ko-KR" sz="3600" b="1" dirty="0"/>
              <a:t>String[] &gt; String</a:t>
            </a:r>
            <a:r>
              <a:rPr lang="ko-KR" altLang="en-US" sz="3600" b="1" dirty="0"/>
              <a:t>으로 해주는데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날짜형식은 불가능 </a:t>
            </a:r>
            <a:r>
              <a:rPr lang="en-US" altLang="ko-KR" sz="36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066468067"/>
      </p:ext>
    </p:extLst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ADC674-B5F1-9D2E-016A-13C0503DAD16}"/>
              </a:ext>
            </a:extLst>
          </p:cNvPr>
          <p:cNvSpPr txBox="1"/>
          <p:nvPr/>
        </p:nvSpPr>
        <p:spPr>
          <a:xfrm>
            <a:off x="725214" y="740979"/>
            <a:ext cx="88130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날짜형식은 나라마다 다 다르게 쓰기 때문에 스프링이 자동으로 변경이 불가능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yyyy</a:t>
            </a:r>
            <a:r>
              <a:rPr lang="en-US" altLang="ko-KR" dirty="0"/>
              <a:t>/MM/dd </a:t>
            </a:r>
            <a:r>
              <a:rPr lang="ko-KR" altLang="en-US" dirty="0"/>
              <a:t>이렇게 쓰는 나라도 있고</a:t>
            </a:r>
            <a:endParaRPr lang="en-US" altLang="ko-KR" dirty="0"/>
          </a:p>
          <a:p>
            <a:r>
              <a:rPr lang="en-US" altLang="ko-KR" dirty="0"/>
              <a:t>MM/dd/</a:t>
            </a:r>
            <a:r>
              <a:rPr lang="en-US" altLang="ko-KR" dirty="0" err="1"/>
              <a:t>yyyy</a:t>
            </a:r>
            <a:r>
              <a:rPr lang="en-US" altLang="ko-KR" dirty="0"/>
              <a:t> </a:t>
            </a:r>
            <a:r>
              <a:rPr lang="ko-KR" altLang="en-US" dirty="0"/>
              <a:t>이렇게 쓰는 나라도 있고</a:t>
            </a:r>
            <a:endParaRPr lang="en-US" altLang="ko-KR" dirty="0"/>
          </a:p>
          <a:p>
            <a:r>
              <a:rPr lang="en-US" altLang="ko-KR" dirty="0"/>
              <a:t>dd/MM/</a:t>
            </a:r>
            <a:r>
              <a:rPr lang="en-US" altLang="ko-KR" dirty="0" err="1"/>
              <a:t>yyyy</a:t>
            </a:r>
            <a:r>
              <a:rPr lang="en-US" altLang="ko-KR" dirty="0"/>
              <a:t>  </a:t>
            </a:r>
            <a:r>
              <a:rPr lang="ko-KR" altLang="en-US" dirty="0"/>
              <a:t>등등</a:t>
            </a:r>
            <a:r>
              <a:rPr lang="en-US" altLang="ko-KR" dirty="0"/>
              <a:t>… </a:t>
            </a:r>
            <a:r>
              <a:rPr lang="ko-KR" altLang="en-US" dirty="0"/>
              <a:t>엄청 많아서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date </a:t>
            </a:r>
            <a:r>
              <a:rPr lang="ko-KR" altLang="en-US" dirty="0"/>
              <a:t>날짜형식은 스프링이 자동으로 변경해주지 않기 때문에</a:t>
            </a:r>
            <a:endParaRPr lang="en-US" altLang="ko-KR" dirty="0"/>
          </a:p>
          <a:p>
            <a:r>
              <a:rPr lang="ko-KR" altLang="en-US" dirty="0"/>
              <a:t>개발자가 직접 </a:t>
            </a:r>
            <a:r>
              <a:rPr lang="ko-KR" altLang="en-US" dirty="0" err="1"/>
              <a:t>적어넣어야</a:t>
            </a:r>
            <a:r>
              <a:rPr lang="ko-KR" altLang="en-US" dirty="0"/>
              <a:t>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</a:t>
            </a:r>
          </a:p>
          <a:p>
            <a:endParaRPr lang="en-US" altLang="ko-KR" dirty="0"/>
          </a:p>
          <a:p>
            <a:r>
              <a:rPr lang="en-US" altLang="ko-KR" dirty="0" err="1"/>
              <a:t>BindingResult</a:t>
            </a:r>
            <a:r>
              <a:rPr lang="en-US" altLang="ko-KR" dirty="0"/>
              <a:t> &lt;&lt; </a:t>
            </a:r>
            <a:r>
              <a:rPr lang="ko-KR" altLang="en-US" dirty="0"/>
              <a:t>이거 매개변수에다가 넣어주는데 어떻게 쓰는지 나중에 알아보기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3349671"/>
      </p:ext>
    </p:extLst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146098" y="2828836"/>
            <a:ext cx="7899920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ch02_34 (0:00~)</a:t>
            </a:r>
          </a:p>
          <a:p>
            <a:pPr algn="ctr"/>
            <a:r>
              <a:rPr lang="en-US" altLang="ko-KR" sz="3600" b="1" dirty="0" err="1"/>
              <a:t>sts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소스코드를 인텔리제이로 옮기기 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export/import </a:t>
            </a:r>
            <a:r>
              <a:rPr lang="ko-KR" altLang="en-US" sz="3600" b="1" dirty="0"/>
              <a:t>방법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981126604"/>
      </p:ext>
    </p:extLst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836723" y="2828836"/>
            <a:ext cx="8518678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ch02_34 (5:50)</a:t>
            </a:r>
          </a:p>
          <a:p>
            <a:pPr algn="ctr"/>
            <a:r>
              <a:rPr lang="ko-KR" altLang="en-US" sz="3600" b="1" dirty="0"/>
              <a:t>인텔리제이에서 프로젝트 저장하는 위치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505191451"/>
      </p:ext>
    </p:extLst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94AA09-23A0-6410-0FEA-0299DE03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53" y="2193855"/>
            <a:ext cx="5727994" cy="2698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9323309"/>
      </p:ext>
    </p:extLst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986607" y="2828836"/>
            <a:ext cx="8218917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ch02_34 (5:50)</a:t>
            </a:r>
          </a:p>
          <a:p>
            <a:pPr algn="ctr"/>
            <a:r>
              <a:rPr lang="ko-KR" altLang="en-US" sz="3600" b="1" dirty="0"/>
              <a:t>인텔리제이 새로운 프로젝트 여는 방법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044764773"/>
      </p:ext>
    </p:extLst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824ACCC-05E2-887B-770E-C8A4520FAB1A}"/>
              </a:ext>
            </a:extLst>
          </p:cNvPr>
          <p:cNvGrpSpPr/>
          <p:nvPr/>
        </p:nvGrpSpPr>
        <p:grpSpPr>
          <a:xfrm>
            <a:off x="555584" y="796888"/>
            <a:ext cx="5999346" cy="1378021"/>
            <a:chOff x="555584" y="796888"/>
            <a:chExt cx="5999346" cy="13780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8AF08E-0E1D-0225-C7B6-6800A0FB2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584" y="949297"/>
              <a:ext cx="1593932" cy="107320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3F551A4-7335-D1AB-A800-2A341D75B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8162" y="796888"/>
              <a:ext cx="3276768" cy="137802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456CD3-09B6-8C58-8E50-0E2B7DA70D6B}"/>
                </a:ext>
              </a:extLst>
            </p:cNvPr>
            <p:cNvSpPr/>
            <p:nvPr/>
          </p:nvSpPr>
          <p:spPr>
            <a:xfrm>
              <a:off x="804284" y="949297"/>
              <a:ext cx="424441" cy="288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303A87-3C54-7FC5-6DE9-BFA6F7076A36}"/>
                </a:ext>
              </a:extLst>
            </p:cNvPr>
            <p:cNvSpPr/>
            <p:nvPr/>
          </p:nvSpPr>
          <p:spPr>
            <a:xfrm>
              <a:off x="3723733" y="1485898"/>
              <a:ext cx="687988" cy="2285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3AEE8C1-97B9-8D12-E02E-6B5763185709}"/>
              </a:ext>
            </a:extLst>
          </p:cNvPr>
          <p:cNvSpPr/>
          <p:nvPr/>
        </p:nvSpPr>
        <p:spPr>
          <a:xfrm>
            <a:off x="2390863" y="1192721"/>
            <a:ext cx="645952" cy="5863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05BCAF-C881-7D97-A6D8-0CABD63E0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01" y="2996557"/>
            <a:ext cx="5277121" cy="1797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7286222"/>
      </p:ext>
    </p:extLst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679107" y="2828836"/>
            <a:ext cx="6833923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ch02_34 (7:30)</a:t>
            </a:r>
          </a:p>
          <a:p>
            <a:pPr algn="ctr"/>
            <a:r>
              <a:rPr lang="ko-KR" altLang="en-US" sz="3600" b="1" dirty="0"/>
              <a:t>인텔리제이 </a:t>
            </a:r>
            <a:r>
              <a:rPr lang="ko-KR" altLang="en-US" sz="3600" b="1" dirty="0" err="1"/>
              <a:t>톰캣</a:t>
            </a:r>
            <a:r>
              <a:rPr lang="ko-KR" altLang="en-US" sz="3600" b="1" dirty="0"/>
              <a:t> 추가하는 방법 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42731929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저거 실행하면 아래 사진처럼 결과가 나옴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ECEE9E-FD12-7493-42D6-ED66FCB8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62" y="2498834"/>
            <a:ext cx="6450236" cy="286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79609"/>
      </p:ext>
    </p:extLst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905662" y="2828836"/>
            <a:ext cx="8380819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ch02_34 (9:30)</a:t>
            </a:r>
          </a:p>
          <a:p>
            <a:pPr algn="ctr"/>
            <a:r>
              <a:rPr lang="ko-KR" altLang="en-US" sz="3600" b="1" dirty="0"/>
              <a:t>인텔리제이 </a:t>
            </a:r>
            <a:r>
              <a:rPr lang="ko-KR" altLang="en-US" sz="3600" b="1" dirty="0" err="1"/>
              <a:t>톰캣</a:t>
            </a:r>
            <a:r>
              <a:rPr lang="ko-KR" altLang="en-US" sz="3600" b="1" dirty="0"/>
              <a:t> 라이브러리 추가 방법 </a:t>
            </a:r>
            <a:endParaRPr lang="en-US" altLang="ko-KR" sz="3600" b="1" dirty="0"/>
          </a:p>
          <a:p>
            <a:pPr algn="ctr"/>
            <a:r>
              <a:rPr lang="ko-KR" altLang="en-US" sz="3600" b="1" dirty="0" err="1"/>
              <a:t>어노테이션</a:t>
            </a:r>
            <a:r>
              <a:rPr lang="ko-KR" altLang="en-US" sz="3600" b="1" dirty="0"/>
              <a:t> 사용 불가 해결방법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24476290"/>
      </p:ext>
    </p:extLst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845296" y="2828836"/>
            <a:ext cx="4501553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ch02_35 (</a:t>
            </a:r>
            <a:r>
              <a:rPr lang="ko-KR" altLang="en-US" sz="3600" b="1" dirty="0"/>
              <a:t>요약</a:t>
            </a:r>
            <a:r>
              <a:rPr lang="en-US" altLang="ko-KR" sz="3600" b="1" dirty="0"/>
              <a:t>)</a:t>
            </a:r>
          </a:p>
          <a:p>
            <a:pPr algn="ctr"/>
            <a:r>
              <a:rPr lang="ko-KR" altLang="en-US" sz="3600" b="1" dirty="0"/>
              <a:t>인텔리제이 사용방법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020403457"/>
      </p:ext>
    </p:extLst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3995176" y="2828836"/>
            <a:ext cx="420179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ch02_35 (0:40)</a:t>
            </a:r>
          </a:p>
          <a:p>
            <a:pPr algn="ctr"/>
            <a:r>
              <a:rPr lang="ko-KR" altLang="en-US" sz="3600" b="1" dirty="0"/>
              <a:t>프로젝트 여는 방법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221973788"/>
      </p:ext>
    </p:extLst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283447" y="2828836"/>
            <a:ext cx="9625264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ch02_35 (0:40)</a:t>
            </a:r>
          </a:p>
          <a:p>
            <a:pPr algn="ctr"/>
            <a:r>
              <a:rPr lang="ko-KR" altLang="en-US" sz="3600" b="1" dirty="0"/>
              <a:t>단축키 확인 </a:t>
            </a:r>
            <a:r>
              <a:rPr lang="en-US" altLang="ko-KR" sz="3600" b="1" dirty="0"/>
              <a:t>Help &gt; keyboard </a:t>
            </a:r>
            <a:r>
              <a:rPr lang="en-US" altLang="ko-KR" sz="3600" b="1" dirty="0" err="1"/>
              <a:t>Shotcuts</a:t>
            </a:r>
            <a:r>
              <a:rPr lang="en-US" altLang="ko-KR" sz="3600" b="1" dirty="0"/>
              <a:t> PDF</a:t>
            </a:r>
          </a:p>
        </p:txBody>
      </p:sp>
    </p:spTree>
    <p:extLst>
      <p:ext uri="{BB962C8B-B14F-4D97-AF65-F5344CB8AC3E}">
        <p14:creationId xmlns:p14="http://schemas.microsoft.com/office/powerpoint/2010/main" val="2823402351"/>
      </p:ext>
    </p:extLst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1821930" y="2828836"/>
            <a:ext cx="8548302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ch02_35 (2:30)</a:t>
            </a:r>
          </a:p>
          <a:p>
            <a:pPr algn="ctr"/>
            <a:r>
              <a:rPr lang="en-US" altLang="ko-KR" sz="3600" b="1" dirty="0"/>
              <a:t>File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&gt;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setting &gt; </a:t>
            </a:r>
            <a:r>
              <a:rPr lang="ko-KR" altLang="en-US" sz="3600" b="1" dirty="0" err="1"/>
              <a:t>검색창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여기서 </a:t>
            </a:r>
            <a:r>
              <a:rPr lang="en-US" altLang="ko-KR" sz="3600" b="1" dirty="0"/>
              <a:t>keymap </a:t>
            </a:r>
            <a:r>
              <a:rPr lang="ko-KR" altLang="en-US" sz="3600" b="1" dirty="0"/>
              <a:t>검색하면 단축키 </a:t>
            </a:r>
            <a:r>
              <a:rPr lang="ko-KR" altLang="en-US" sz="3600" b="1" dirty="0" err="1"/>
              <a:t>다나옴</a:t>
            </a:r>
            <a:endParaRPr lang="en-US" altLang="ko-KR" sz="3600" b="1" dirty="0"/>
          </a:p>
          <a:p>
            <a:pPr algn="ctr"/>
            <a:r>
              <a:rPr lang="ko-KR" altLang="en-US" sz="3600" b="1" dirty="0"/>
              <a:t>단축키 수정 가능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34930489"/>
      </p:ext>
    </p:extLst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45E79-E960-C58B-8A75-8BA01D342F62}"/>
              </a:ext>
            </a:extLst>
          </p:cNvPr>
          <p:cNvSpPr txBox="1"/>
          <p:nvPr/>
        </p:nvSpPr>
        <p:spPr>
          <a:xfrm>
            <a:off x="2546042" y="2828836"/>
            <a:ext cx="7100085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ch02_35 (3:00)</a:t>
            </a:r>
          </a:p>
          <a:p>
            <a:pPr algn="ctr"/>
            <a:r>
              <a:rPr lang="en-US" altLang="ko-KR" sz="3600" b="1" dirty="0"/>
              <a:t>Shift </a:t>
            </a:r>
            <a:r>
              <a:rPr lang="ko-KR" altLang="en-US" sz="3600" b="1" dirty="0" err="1"/>
              <a:t>두번</a:t>
            </a:r>
            <a:r>
              <a:rPr lang="ko-KR" altLang="en-US" sz="3600" b="1" dirty="0"/>
              <a:t> 누르면 전체 </a:t>
            </a:r>
            <a:r>
              <a:rPr lang="ko-KR" altLang="en-US" sz="3600" b="1" dirty="0" err="1"/>
              <a:t>검색창</a:t>
            </a:r>
            <a:r>
              <a:rPr lang="ko-KR" altLang="en-US" sz="3600" b="1" dirty="0"/>
              <a:t> 뜸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689960748"/>
      </p:ext>
    </p:extLst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EA286-7C33-21DD-4AB7-A9B448840106}"/>
              </a:ext>
            </a:extLst>
          </p:cNvPr>
          <p:cNvSpPr txBox="1"/>
          <p:nvPr/>
        </p:nvSpPr>
        <p:spPr>
          <a:xfrm>
            <a:off x="654269" y="59120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</a:p>
        </p:txBody>
      </p:sp>
    </p:spTree>
    <p:extLst>
      <p:ext uri="{BB962C8B-B14F-4D97-AF65-F5344CB8AC3E}">
        <p14:creationId xmlns:p14="http://schemas.microsoft.com/office/powerpoint/2010/main" val="3040436294"/>
      </p:ext>
    </p:extLst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EA286-7C33-21DD-4AB7-A9B448840106}"/>
              </a:ext>
            </a:extLst>
          </p:cNvPr>
          <p:cNvSpPr txBox="1"/>
          <p:nvPr/>
        </p:nvSpPr>
        <p:spPr>
          <a:xfrm>
            <a:off x="867103" y="123759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26</a:t>
            </a:r>
            <a:r>
              <a:rPr lang="ko-KR" altLang="en-US" dirty="0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3359103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사실 아래 그림이 </a:t>
            </a:r>
            <a:r>
              <a:rPr lang="ko-KR" altLang="en-US" dirty="0" err="1"/>
              <a:t>복잡한게</a:t>
            </a:r>
            <a:r>
              <a:rPr lang="ko-KR" altLang="en-US" dirty="0"/>
              <a:t> 아니긴 함 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EDE92E-BE7E-CE33-46D1-B1D2978A8469}"/>
              </a:ext>
            </a:extLst>
          </p:cNvPr>
          <p:cNvGrpSpPr/>
          <p:nvPr/>
        </p:nvGrpSpPr>
        <p:grpSpPr>
          <a:xfrm>
            <a:off x="578871" y="3791607"/>
            <a:ext cx="11144616" cy="2175642"/>
            <a:chOff x="578871" y="3791607"/>
            <a:chExt cx="11144616" cy="21756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A69396-E407-DC64-8F46-5CADA552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71" y="3791607"/>
              <a:ext cx="11144616" cy="21756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4F54B6-F2F1-BB45-DC63-1166A6C8591E}"/>
                </a:ext>
              </a:extLst>
            </p:cNvPr>
            <p:cNvSpPr/>
            <p:nvPr/>
          </p:nvSpPr>
          <p:spPr>
            <a:xfrm>
              <a:off x="655300" y="3849610"/>
              <a:ext cx="5319831" cy="12190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05439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59073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브라우저는 정보를 </a:t>
            </a:r>
            <a:r>
              <a:rPr lang="en-US" altLang="ko-KR" dirty="0"/>
              <a:t>html</a:t>
            </a:r>
            <a:r>
              <a:rPr lang="ko-KR" altLang="en-US" dirty="0"/>
              <a:t>로밖에 가져올 수 없는데 </a:t>
            </a:r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에서는 </a:t>
            </a:r>
            <a:r>
              <a:rPr lang="en-US" altLang="ko-KR" dirty="0"/>
              <a:t>html</a:t>
            </a:r>
            <a:r>
              <a:rPr lang="ko-KR" altLang="en-US" dirty="0"/>
              <a:t>문법이 </a:t>
            </a:r>
            <a:r>
              <a:rPr lang="ko-KR" altLang="en-US" dirty="0" err="1"/>
              <a:t>없잖아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 err="1"/>
              <a:t>vscode</a:t>
            </a:r>
            <a:r>
              <a:rPr lang="ko-KR" altLang="en-US" dirty="0"/>
              <a:t>에서 </a:t>
            </a:r>
            <a:r>
              <a:rPr lang="en-US" altLang="ko-KR" dirty="0"/>
              <a:t>!+Tab </a:t>
            </a:r>
            <a:r>
              <a:rPr lang="ko-KR" altLang="en-US" dirty="0"/>
              <a:t>누르면 자동완성 </a:t>
            </a:r>
            <a:r>
              <a:rPr lang="ko-KR" altLang="en-US" dirty="0" err="1"/>
              <a:t>되는걸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그냥 </a:t>
            </a:r>
            <a:r>
              <a:rPr lang="en-US" altLang="ko-KR" dirty="0"/>
              <a:t>response.~~ </a:t>
            </a:r>
            <a:r>
              <a:rPr lang="ko-KR" altLang="en-US" dirty="0"/>
              <a:t>객체에다가 하나하나 적어줬을 뿐임 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EDE92E-BE7E-CE33-46D1-B1D2978A8469}"/>
              </a:ext>
            </a:extLst>
          </p:cNvPr>
          <p:cNvGrpSpPr/>
          <p:nvPr/>
        </p:nvGrpSpPr>
        <p:grpSpPr>
          <a:xfrm>
            <a:off x="578871" y="3791607"/>
            <a:ext cx="11144616" cy="2175642"/>
            <a:chOff x="578871" y="3791607"/>
            <a:chExt cx="11144616" cy="21756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A69396-E407-DC64-8F46-5CADA552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71" y="3791607"/>
              <a:ext cx="11144616" cy="21756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94F54B6-F2F1-BB45-DC63-1166A6C8591E}"/>
                </a:ext>
              </a:extLst>
            </p:cNvPr>
            <p:cNvSpPr/>
            <p:nvPr/>
          </p:nvSpPr>
          <p:spPr>
            <a:xfrm>
              <a:off x="655300" y="3849610"/>
              <a:ext cx="5319831" cy="12190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79958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830007" y="3044280"/>
            <a:ext cx="4532010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ch02-04</a:t>
            </a:r>
          </a:p>
          <a:p>
            <a:pPr algn="ctr"/>
            <a:r>
              <a:rPr lang="ko-KR" altLang="en-US" sz="4400" b="1" dirty="0"/>
              <a:t>이미지 넣는 폴더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759309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469326" y="463471"/>
            <a:ext cx="880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프레임 워크는 어떤 폴더에 어떤 파일을 넣어야 하는지 정해져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이미지 파일 </a:t>
            </a:r>
            <a:r>
              <a:rPr lang="en-US" altLang="ko-KR" dirty="0"/>
              <a:t>(</a:t>
            </a:r>
            <a:r>
              <a:rPr lang="ko-KR" altLang="en-US" dirty="0"/>
              <a:t>정적 리소스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webapp </a:t>
            </a:r>
            <a:r>
              <a:rPr lang="ko-KR" altLang="en-US" dirty="0"/>
              <a:t>아래 </a:t>
            </a:r>
            <a:r>
              <a:rPr lang="en-US" altLang="ko-KR" dirty="0"/>
              <a:t>resources</a:t>
            </a:r>
            <a:r>
              <a:rPr lang="ko-KR" altLang="en-US" dirty="0"/>
              <a:t> 폴더 내부에 넣어주어야 한다 </a:t>
            </a:r>
            <a:endParaRPr lang="en-US" altLang="ko-KR" dirty="0"/>
          </a:p>
          <a:p>
            <a:r>
              <a:rPr lang="ko-KR" altLang="en-US" dirty="0"/>
              <a:t>그 이유는 다음 페이지에서 설명하는데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F8A1F8-69AD-4356-7E14-8271AFE14562}"/>
              </a:ext>
            </a:extLst>
          </p:cNvPr>
          <p:cNvGrpSpPr/>
          <p:nvPr/>
        </p:nvGrpSpPr>
        <p:grpSpPr>
          <a:xfrm>
            <a:off x="514620" y="1580042"/>
            <a:ext cx="3597690" cy="4727852"/>
            <a:chOff x="971820" y="1863822"/>
            <a:chExt cx="3597690" cy="47278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59313CB-DCE5-1542-41B4-C5CC886C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820" y="1863822"/>
              <a:ext cx="3597690" cy="47278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AE3491F-F116-E900-8FFC-3B38BCBA8536}"/>
                </a:ext>
              </a:extLst>
            </p:cNvPr>
            <p:cNvSpPr/>
            <p:nvPr/>
          </p:nvSpPr>
          <p:spPr>
            <a:xfrm>
              <a:off x="1985961" y="4535411"/>
              <a:ext cx="1198674" cy="2967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55088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161899" y="274285"/>
            <a:ext cx="8734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확장자 파일의 기본 위치설정은 </a:t>
            </a:r>
            <a:r>
              <a:rPr lang="en-US" altLang="ko-KR" dirty="0"/>
              <a:t>servlet-context.xml</a:t>
            </a:r>
            <a:r>
              <a:rPr lang="ko-KR" altLang="en-US" dirty="0"/>
              <a:t>에서 확인 가능하다 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프로그램 흐름도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프로그램 실행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프로그램이 </a:t>
            </a:r>
            <a:r>
              <a:rPr lang="en-US" altLang="ko-KR" dirty="0"/>
              <a:t>servlet-context.xml</a:t>
            </a:r>
            <a:r>
              <a:rPr lang="ko-KR" altLang="en-US" dirty="0"/>
              <a:t>을 찾아서 확장자 별 </a:t>
            </a:r>
            <a:r>
              <a:rPr lang="en-US" altLang="ko-KR" dirty="0"/>
              <a:t>root </a:t>
            </a:r>
            <a:r>
              <a:rPr lang="ko-KR" altLang="en-US" dirty="0"/>
              <a:t>디렉터리 경로를 확인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확인한 경로에 가서 프로그램 실행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해당 경로를 수정하면 정적 이미지를 넣는 위치를 바꿔줘야 한다</a:t>
            </a:r>
            <a:endParaRPr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3FB27E-7DA6-3F06-DFD1-6C9434B1A4E8}"/>
              </a:ext>
            </a:extLst>
          </p:cNvPr>
          <p:cNvGrpSpPr/>
          <p:nvPr/>
        </p:nvGrpSpPr>
        <p:grpSpPr>
          <a:xfrm>
            <a:off x="497747" y="2699646"/>
            <a:ext cx="10570697" cy="3460928"/>
            <a:chOff x="671168" y="2234563"/>
            <a:chExt cx="10570697" cy="34609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B519F72-8459-3042-AFA6-CCBF6B13C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168" y="2234563"/>
              <a:ext cx="2698889" cy="34609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D54062-7706-2912-6B04-5A81D78C0DCC}"/>
                </a:ext>
              </a:extLst>
            </p:cNvPr>
            <p:cNvSpPr/>
            <p:nvPr/>
          </p:nvSpPr>
          <p:spPr>
            <a:xfrm>
              <a:off x="1859837" y="4953197"/>
              <a:ext cx="1198674" cy="1942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5FF25195-1D20-B4A0-15A9-75665F3C5C31}"/>
                </a:ext>
              </a:extLst>
            </p:cNvPr>
            <p:cNvSpPr/>
            <p:nvPr/>
          </p:nvSpPr>
          <p:spPr>
            <a:xfrm>
              <a:off x="3610303" y="3649718"/>
              <a:ext cx="520263" cy="39413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EBA602F-48AB-5C0A-99FE-DC16111E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12" y="2904424"/>
              <a:ext cx="6871053" cy="1695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DF4CDF-0900-10BC-ABF8-4E868CF3F5D4}"/>
                </a:ext>
              </a:extLst>
            </p:cNvPr>
            <p:cNvSpPr/>
            <p:nvPr/>
          </p:nvSpPr>
          <p:spPr>
            <a:xfrm>
              <a:off x="4370812" y="2939436"/>
              <a:ext cx="6871052" cy="4107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6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FD7C28-7D4E-98FB-47F7-A0AB3937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55" y="967527"/>
            <a:ext cx="4991533" cy="2461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3A4A69E-8FD9-C6A9-050D-C3FC16ED34E9}"/>
              </a:ext>
            </a:extLst>
          </p:cNvPr>
          <p:cNvSpPr/>
          <p:nvPr/>
        </p:nvSpPr>
        <p:spPr>
          <a:xfrm>
            <a:off x="6430004" y="1828800"/>
            <a:ext cx="953729" cy="5901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8ABF22-6F51-B610-7F0E-435FBEC4ED60}"/>
              </a:ext>
            </a:extLst>
          </p:cNvPr>
          <p:cNvGrpSpPr/>
          <p:nvPr/>
        </p:nvGrpSpPr>
        <p:grpSpPr>
          <a:xfrm>
            <a:off x="927487" y="967527"/>
            <a:ext cx="9141331" cy="2461473"/>
            <a:chOff x="927487" y="967527"/>
            <a:chExt cx="9141331" cy="24614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0BA590B-0194-7A93-5B6B-0F1B97BD086B}"/>
                </a:ext>
              </a:extLst>
            </p:cNvPr>
            <p:cNvGrpSpPr/>
            <p:nvPr/>
          </p:nvGrpSpPr>
          <p:grpSpPr>
            <a:xfrm>
              <a:off x="7904550" y="1644656"/>
              <a:ext cx="2164268" cy="762066"/>
              <a:chOff x="7491595" y="5577559"/>
              <a:chExt cx="2164268" cy="76206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C66AE38-F125-B75C-7BAD-F9F1908CC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1595" y="5577559"/>
                <a:ext cx="2164268" cy="7620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57FF2E5-80A1-AEFA-969D-5F22995C6E42}"/>
                  </a:ext>
                </a:extLst>
              </p:cNvPr>
              <p:cNvSpPr/>
              <p:nvPr/>
            </p:nvSpPr>
            <p:spPr>
              <a:xfrm>
                <a:off x="7916399" y="5958592"/>
                <a:ext cx="1463576" cy="1964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7EB9E5-F5A8-B3A2-E328-7E1E8482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487" y="967527"/>
              <a:ext cx="4991533" cy="2461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9F5FCF96-EE3C-C7C3-737A-2908C248B349}"/>
                </a:ext>
              </a:extLst>
            </p:cNvPr>
            <p:cNvSpPr/>
            <p:nvPr/>
          </p:nvSpPr>
          <p:spPr>
            <a:xfrm>
              <a:off x="6439836" y="1828800"/>
              <a:ext cx="953729" cy="59017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ED54BE8-1FE7-B1E4-251B-C26D02176DE8}"/>
              </a:ext>
            </a:extLst>
          </p:cNvPr>
          <p:cNvSpPr txBox="1"/>
          <p:nvPr/>
        </p:nvSpPr>
        <p:spPr>
          <a:xfrm>
            <a:off x="1386349" y="4178710"/>
            <a:ext cx="49171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기본으로 제공되는 </a:t>
            </a:r>
            <a:endParaRPr lang="en-US" altLang="ko-KR" dirty="0"/>
          </a:p>
          <a:p>
            <a:r>
              <a:rPr lang="en-US" altLang="ko-KR" dirty="0"/>
              <a:t>HomeController.java</a:t>
            </a:r>
            <a:r>
              <a:rPr lang="ko-KR" altLang="en-US" dirty="0"/>
              <a:t>가 해당 디렉터리 내부에 </a:t>
            </a:r>
            <a:endParaRPr lang="en-US" altLang="ko-KR" dirty="0"/>
          </a:p>
          <a:p>
            <a:r>
              <a:rPr lang="ko-KR" altLang="en-US" dirty="0"/>
              <a:t>자동으로 들어가게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새로운 컨트롤러를 생성하면</a:t>
            </a:r>
            <a:endParaRPr lang="en-US" altLang="ko-KR" dirty="0"/>
          </a:p>
          <a:p>
            <a:r>
              <a:rPr lang="ko-KR" altLang="en-US" dirty="0"/>
              <a:t>이 디렉터리에 넣어주면 됨 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9152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52232D-6EE7-1554-575E-69155D0D4015}"/>
              </a:ext>
            </a:extLst>
          </p:cNvPr>
          <p:cNvSpPr txBox="1"/>
          <p:nvPr/>
        </p:nvSpPr>
        <p:spPr>
          <a:xfrm>
            <a:off x="3365138" y="3044280"/>
            <a:ext cx="5461752" cy="1446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브라우저에서 주사위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보여지게 하기</a:t>
            </a:r>
            <a:endParaRPr lang="en-US" altLang="ko-KR" sz="4400" b="1" dirty="0"/>
          </a:p>
        </p:txBody>
      </p:sp>
    </p:spTree>
    <p:extLst>
      <p:ext uri="{BB962C8B-B14F-4D97-AF65-F5344CB8AC3E}">
        <p14:creationId xmlns:p14="http://schemas.microsoft.com/office/powerpoint/2010/main" val="17895695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182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주사위 이미지를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</a:t>
            </a:r>
          </a:p>
          <a:p>
            <a:r>
              <a:rPr lang="en-US" altLang="ko-KR" dirty="0"/>
              <a:t>   https://github.com/castello/spring_basic/blob/main/ch2/dice.zip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881273C-8EC4-BDC3-2761-1FEA01B6BB12}"/>
              </a:ext>
            </a:extLst>
          </p:cNvPr>
          <p:cNvGrpSpPr/>
          <p:nvPr/>
        </p:nvGrpSpPr>
        <p:grpSpPr>
          <a:xfrm>
            <a:off x="599347" y="2499240"/>
            <a:ext cx="7036162" cy="1764175"/>
            <a:chOff x="599347" y="2499240"/>
            <a:chExt cx="7036162" cy="17641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E1654D-96BB-6308-C455-DA710A54A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47" y="2499240"/>
              <a:ext cx="7036162" cy="12446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58C2E6-22FD-886B-512B-8F372F0E7BC2}"/>
                </a:ext>
              </a:extLst>
            </p:cNvPr>
            <p:cNvSpPr txBox="1"/>
            <p:nvPr/>
          </p:nvSpPr>
          <p:spPr>
            <a:xfrm>
              <a:off x="1182414" y="3894083"/>
              <a:ext cx="5291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다운로드 받으면 위와 같은 이미지가 </a:t>
              </a:r>
              <a:r>
                <a:rPr lang="ko-KR" altLang="en-US" dirty="0" err="1"/>
                <a:t>쫘라락</a:t>
              </a:r>
              <a:r>
                <a:rPr lang="ko-KR" altLang="en-US" dirty="0"/>
                <a:t> 나옴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1001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Dice</a:t>
            </a:r>
            <a:r>
              <a:rPr lang="ko-KR" altLang="en-US" dirty="0"/>
              <a:t>폴더의 이름을 </a:t>
            </a:r>
            <a:r>
              <a:rPr lang="en-US" altLang="ko-KR" dirty="0" err="1"/>
              <a:t>img</a:t>
            </a:r>
            <a:r>
              <a:rPr lang="ko-KR" altLang="en-US" dirty="0"/>
              <a:t>로 바꾼다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8DF1E-B2EA-2B80-1456-CD129D6E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32" y="2995448"/>
            <a:ext cx="4013550" cy="302698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2486BEA-7EDF-E49C-C241-6F9455C71F1C}"/>
              </a:ext>
            </a:extLst>
          </p:cNvPr>
          <p:cNvSpPr/>
          <p:nvPr/>
        </p:nvSpPr>
        <p:spPr>
          <a:xfrm>
            <a:off x="5281448" y="4012324"/>
            <a:ext cx="583324" cy="9932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10B087-3852-ACF0-445B-FE2913E4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22" y="2995448"/>
            <a:ext cx="3599788" cy="31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88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42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복사해서 </a:t>
            </a:r>
            <a:r>
              <a:rPr lang="en-US" altLang="ko-KR" dirty="0"/>
              <a:t>resource</a:t>
            </a:r>
            <a:r>
              <a:rPr lang="ko-KR" altLang="en-US" dirty="0"/>
              <a:t>폴더 내부에 넣는다 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E9C969-52DA-A761-E00B-7EA5A697337F}"/>
              </a:ext>
            </a:extLst>
          </p:cNvPr>
          <p:cNvGrpSpPr/>
          <p:nvPr/>
        </p:nvGrpSpPr>
        <p:grpSpPr>
          <a:xfrm>
            <a:off x="896880" y="1922197"/>
            <a:ext cx="2178162" cy="3975304"/>
            <a:chOff x="896880" y="1922197"/>
            <a:chExt cx="2178162" cy="39753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6EDED0-51FD-07DC-0491-3C76FFCDB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880" y="1922197"/>
              <a:ext cx="2178162" cy="39753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D39A08-C910-3922-A707-BE3287ABF712}"/>
                </a:ext>
              </a:extLst>
            </p:cNvPr>
            <p:cNvSpPr/>
            <p:nvPr/>
          </p:nvSpPr>
          <p:spPr>
            <a:xfrm>
              <a:off x="1599706" y="3849611"/>
              <a:ext cx="1222322" cy="13372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99052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603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Controller</a:t>
            </a:r>
            <a:r>
              <a:rPr lang="ko-KR" altLang="en-US" dirty="0"/>
              <a:t>를 생성한다 </a:t>
            </a:r>
            <a:r>
              <a:rPr lang="en-US" altLang="ko-KR" dirty="0"/>
              <a:t>(</a:t>
            </a:r>
            <a:r>
              <a:rPr lang="ko-KR" altLang="en-US" dirty="0"/>
              <a:t>컨트롤러 이름은 </a:t>
            </a:r>
            <a:r>
              <a:rPr lang="en-US" altLang="ko-KR" dirty="0"/>
              <a:t>TwoDice.java)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490A1D-F15F-6CD3-78D7-7EFFADB5F49B}"/>
              </a:ext>
            </a:extLst>
          </p:cNvPr>
          <p:cNvGrpSpPr/>
          <p:nvPr/>
        </p:nvGrpSpPr>
        <p:grpSpPr>
          <a:xfrm>
            <a:off x="1182828" y="2851526"/>
            <a:ext cx="5175516" cy="2400423"/>
            <a:chOff x="1182828" y="2851526"/>
            <a:chExt cx="5175516" cy="24004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8206EE5-E8B0-6760-7150-ADFF9682A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828" y="2851526"/>
              <a:ext cx="5175516" cy="24004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692743-5C03-9823-DFBD-EEC29D489FE4}"/>
                </a:ext>
              </a:extLst>
            </p:cNvPr>
            <p:cNvSpPr/>
            <p:nvPr/>
          </p:nvSpPr>
          <p:spPr>
            <a:xfrm>
              <a:off x="1710065" y="4540468"/>
              <a:ext cx="954307" cy="2364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3BB1728-E1AF-D3F5-9A53-48B3555627EE}"/>
                </a:ext>
              </a:extLst>
            </p:cNvPr>
            <p:cNvSpPr/>
            <p:nvPr/>
          </p:nvSpPr>
          <p:spPr>
            <a:xfrm>
              <a:off x="3616950" y="3523592"/>
              <a:ext cx="2232057" cy="10168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46494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604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TwoDice</a:t>
            </a:r>
            <a:r>
              <a:rPr lang="en-US" altLang="ko-KR" dirty="0"/>
              <a:t> </a:t>
            </a:r>
            <a:r>
              <a:rPr lang="ko-KR" altLang="en-US" dirty="0"/>
              <a:t>컨트롤러를 프로그램 등록한다 </a:t>
            </a:r>
            <a:r>
              <a:rPr lang="en-US" altLang="ko-KR" dirty="0"/>
              <a:t>(@Controller)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1B5A6E-CD20-23A9-5C01-0DF9D36E58D6}"/>
              </a:ext>
            </a:extLst>
          </p:cNvPr>
          <p:cNvGrpSpPr/>
          <p:nvPr/>
        </p:nvGrpSpPr>
        <p:grpSpPr>
          <a:xfrm>
            <a:off x="926526" y="1877802"/>
            <a:ext cx="3975304" cy="1778091"/>
            <a:chOff x="4108348" y="2539954"/>
            <a:chExt cx="3975304" cy="17780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852396-FBD7-789F-CE6B-8036E66D4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8348" y="2539954"/>
              <a:ext cx="3975304" cy="17780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3BB1728-E1AF-D3F5-9A53-48B3555627EE}"/>
                </a:ext>
              </a:extLst>
            </p:cNvPr>
            <p:cNvSpPr/>
            <p:nvPr/>
          </p:nvSpPr>
          <p:spPr>
            <a:xfrm>
              <a:off x="4371362" y="3301171"/>
              <a:ext cx="894322" cy="2539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2869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4657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메서드를 작성한다 </a:t>
            </a:r>
            <a:r>
              <a:rPr lang="en-US" altLang="ko-KR" dirty="0"/>
              <a:t>(</a:t>
            </a:r>
            <a:r>
              <a:rPr lang="ko-KR" altLang="en-US" dirty="0"/>
              <a:t>메서드 이름은 </a:t>
            </a:r>
            <a:r>
              <a:rPr lang="en-US" altLang="ko-KR" dirty="0"/>
              <a:t>main)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형식 </a:t>
            </a:r>
            <a:r>
              <a:rPr lang="en-US" altLang="ko-KR" dirty="0"/>
              <a:t>: public void main( 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637166-3949-3461-55BF-12014E042396}"/>
              </a:ext>
            </a:extLst>
          </p:cNvPr>
          <p:cNvGrpSpPr/>
          <p:nvPr/>
        </p:nvGrpSpPr>
        <p:grpSpPr>
          <a:xfrm>
            <a:off x="926526" y="2447212"/>
            <a:ext cx="4057859" cy="2152761"/>
            <a:chOff x="1339635" y="2778288"/>
            <a:chExt cx="4057859" cy="21527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8BE4225-39A3-81E5-6F51-D8A53A728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9635" y="2778288"/>
              <a:ext cx="4057859" cy="21527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F33AE3F-2748-3A5C-22C2-76214C7D8F4B}"/>
                </a:ext>
              </a:extLst>
            </p:cNvPr>
            <p:cNvSpPr/>
            <p:nvPr/>
          </p:nvSpPr>
          <p:spPr>
            <a:xfrm>
              <a:off x="1667576" y="3931791"/>
              <a:ext cx="1840252" cy="6717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2005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7535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@RequestMapping</a:t>
            </a:r>
            <a:r>
              <a:rPr lang="ko-KR" altLang="en-US" dirty="0"/>
              <a:t>을 작성한다</a:t>
            </a:r>
            <a:endParaRPr lang="en-US" altLang="ko-KR" dirty="0"/>
          </a:p>
          <a:p>
            <a:r>
              <a:rPr lang="en-US" altLang="ko-KR" dirty="0"/>
              <a:t> &gt;&gt; </a:t>
            </a:r>
            <a:r>
              <a:rPr lang="ko-KR" altLang="en-US" dirty="0" err="1"/>
              <a:t>맵핑될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은 </a:t>
            </a:r>
            <a:r>
              <a:rPr lang="en-US" altLang="ko-KR" dirty="0" err="1"/>
              <a:t>rollDice</a:t>
            </a:r>
            <a:r>
              <a:rPr lang="ko-KR" altLang="en-US" dirty="0"/>
              <a:t>로 하자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&gt;&gt; </a:t>
            </a:r>
            <a:r>
              <a:rPr lang="ko-KR" altLang="en-US" dirty="0"/>
              <a:t>이제 브라우저에서 </a:t>
            </a:r>
            <a:r>
              <a:rPr lang="en-US" altLang="ko-KR" dirty="0" err="1"/>
              <a:t>rollDice</a:t>
            </a:r>
            <a:r>
              <a:rPr lang="ko-KR" altLang="en-US" dirty="0"/>
              <a:t>라고 작성하면 </a:t>
            </a:r>
            <a:r>
              <a:rPr lang="en-US" altLang="ko-KR" dirty="0"/>
              <a:t>main </a:t>
            </a:r>
            <a:r>
              <a:rPr lang="ko-KR" altLang="en-US" dirty="0"/>
              <a:t>메서드가 실행된다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4B7969-0BEB-2253-C2B5-E15E7CA60164}"/>
              </a:ext>
            </a:extLst>
          </p:cNvPr>
          <p:cNvGrpSpPr/>
          <p:nvPr/>
        </p:nvGrpSpPr>
        <p:grpSpPr>
          <a:xfrm>
            <a:off x="703193" y="2836973"/>
            <a:ext cx="4826248" cy="2051155"/>
            <a:chOff x="703193" y="2836973"/>
            <a:chExt cx="4826248" cy="205115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0F4BD2-BABF-BBAF-8E4E-9E0EA8F6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193" y="2836973"/>
              <a:ext cx="4826248" cy="2051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FD49D4-05B2-4E0A-8733-D0BED149C976}"/>
                </a:ext>
              </a:extLst>
            </p:cNvPr>
            <p:cNvSpPr/>
            <p:nvPr/>
          </p:nvSpPr>
          <p:spPr>
            <a:xfrm>
              <a:off x="1245476" y="4075385"/>
              <a:ext cx="2175641" cy="6779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5468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941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브라우저에 보여줄 것이기 때문에 </a:t>
            </a:r>
            <a:r>
              <a:rPr lang="en-US" altLang="ko-KR" dirty="0" err="1"/>
              <a:t>HttpServletResponse</a:t>
            </a:r>
            <a:r>
              <a:rPr lang="en-US" altLang="ko-KR" dirty="0"/>
              <a:t> </a:t>
            </a:r>
            <a:r>
              <a:rPr lang="ko-KR" altLang="en-US" dirty="0"/>
              <a:t>객체를 매개변수로 넣어준다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5D2926-2C08-BFF1-1000-4C9B0EA99A6B}"/>
              </a:ext>
            </a:extLst>
          </p:cNvPr>
          <p:cNvGrpSpPr/>
          <p:nvPr/>
        </p:nvGrpSpPr>
        <p:grpSpPr>
          <a:xfrm>
            <a:off x="1044768" y="2044321"/>
            <a:ext cx="4699242" cy="1949550"/>
            <a:chOff x="926526" y="3021783"/>
            <a:chExt cx="4699242" cy="19495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EEFF7E7-D96A-9586-E07B-5D52DB35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526" y="3021783"/>
              <a:ext cx="4699242" cy="1949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FD49D4-05B2-4E0A-8733-D0BED149C976}"/>
                </a:ext>
              </a:extLst>
            </p:cNvPr>
            <p:cNvSpPr/>
            <p:nvPr/>
          </p:nvSpPr>
          <p:spPr>
            <a:xfrm>
              <a:off x="2498835" y="4346575"/>
              <a:ext cx="2151993" cy="2806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7907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5D1FF7-26AC-6D1F-9C88-04803B2CBBEA}"/>
              </a:ext>
            </a:extLst>
          </p:cNvPr>
          <p:cNvSpPr txBox="1"/>
          <p:nvPr/>
        </p:nvSpPr>
        <p:spPr>
          <a:xfrm>
            <a:off x="926526" y="747251"/>
            <a:ext cx="80201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우리가 원하는 결과를 브라우저에 표출할 </a:t>
            </a:r>
            <a:r>
              <a:rPr lang="ko-KR" altLang="en-US" dirty="0" err="1"/>
              <a:t>거잖아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그런데 브라우저는 </a:t>
            </a:r>
            <a:r>
              <a:rPr lang="en-US" altLang="ko-KR" dirty="0"/>
              <a:t>html</a:t>
            </a:r>
            <a:r>
              <a:rPr lang="ko-KR" altLang="en-US" dirty="0"/>
              <a:t>밖에 못 </a:t>
            </a:r>
            <a:r>
              <a:rPr lang="ko-KR" altLang="en-US" dirty="0" err="1"/>
              <a:t>읽잖아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그럼 지금 우리가 짜는 프로그램을 표현 방식을 </a:t>
            </a:r>
            <a:r>
              <a:rPr lang="en-US" altLang="ko-KR" dirty="0"/>
              <a:t>html</a:t>
            </a:r>
            <a:r>
              <a:rPr lang="ko-KR" altLang="en-US" dirty="0"/>
              <a:t>으로 바꾸어 주어야 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어떻게 </a:t>
            </a:r>
            <a:r>
              <a:rPr lang="ko-KR" altLang="en-US" dirty="0" err="1"/>
              <a:t>바꾸냐면</a:t>
            </a:r>
            <a:r>
              <a:rPr lang="en-US" altLang="ko-KR" dirty="0"/>
              <a:t>, response </a:t>
            </a:r>
            <a:r>
              <a:rPr lang="ko-KR" altLang="en-US" dirty="0"/>
              <a:t>객체 내부에 있는 메서드를 사용하자 </a:t>
            </a:r>
            <a:endParaRPr lang="en-US" altLang="ko-KR" dirty="0"/>
          </a:p>
          <a:p>
            <a:r>
              <a:rPr lang="en-US" altLang="ko-KR" dirty="0" err="1"/>
              <a:t>Response.setContentType</a:t>
            </a:r>
            <a:r>
              <a:rPr lang="en-US" altLang="ko-KR" dirty="0"/>
              <a:t>(“text/html”)</a:t>
            </a:r>
            <a:r>
              <a:rPr lang="ko-KR" altLang="en-US" dirty="0"/>
              <a:t>을 넣어줘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8F26AD-978A-B5C0-D971-C7F410A6D1F2}"/>
              </a:ext>
            </a:extLst>
          </p:cNvPr>
          <p:cNvGrpSpPr/>
          <p:nvPr/>
        </p:nvGrpSpPr>
        <p:grpSpPr>
          <a:xfrm>
            <a:off x="1003023" y="3160987"/>
            <a:ext cx="6417994" cy="2727434"/>
            <a:chOff x="1003023" y="3160987"/>
            <a:chExt cx="6417994" cy="272743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17ED104-B868-C5A5-8AD6-2AB9EDEEB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023" y="3160987"/>
              <a:ext cx="6417994" cy="27274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432A87-32FF-DE86-D69C-9D1C16D520BB}"/>
                </a:ext>
              </a:extLst>
            </p:cNvPr>
            <p:cNvSpPr/>
            <p:nvPr/>
          </p:nvSpPr>
          <p:spPr>
            <a:xfrm>
              <a:off x="1962808" y="5111202"/>
              <a:ext cx="4133192" cy="3594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68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10190</TotalTime>
  <Words>21038</Words>
  <Application>Microsoft Office PowerPoint</Application>
  <PresentationFormat>와이드스크린</PresentationFormat>
  <Paragraphs>3885</Paragraphs>
  <Slides>847</Slides>
  <Notes>91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847</vt:i4>
      </vt:variant>
    </vt:vector>
  </HeadingPairs>
  <TitlesOfParts>
    <vt:vector size="853" baseType="lpstr">
      <vt:lpstr>Malgun Gothic</vt:lpstr>
      <vt:lpstr>Malgun Gothic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범수</dc:creator>
  <cp:lastModifiedBy>범수 김</cp:lastModifiedBy>
  <cp:revision>1231</cp:revision>
  <dcterms:created xsi:type="dcterms:W3CDTF">2023-08-27T04:34:20Z</dcterms:created>
  <dcterms:modified xsi:type="dcterms:W3CDTF">2023-12-08T02:53:16Z</dcterms:modified>
</cp:coreProperties>
</file>